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10"/>
  </p:notesMasterIdLst>
  <p:sldIdLst>
    <p:sldId id="256" r:id="rId5"/>
    <p:sldId id="257" r:id="rId6"/>
    <p:sldId id="259" r:id="rId7"/>
    <p:sldId id="258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0AE094-FDF1-4999-A92F-CE2C2C7D9F5F}" v="25" dt="2022-11-04T01:21:42.5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75709" autoAdjust="0"/>
  </p:normalViewPr>
  <p:slideViewPr>
    <p:cSldViewPr snapToGrid="0">
      <p:cViewPr varScale="1">
        <p:scale>
          <a:sx n="98" d="100"/>
          <a:sy n="98" d="100"/>
        </p:scale>
        <p:origin x="9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2168" y="-7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ok, Michael (Brisbane)" userId="a86883bd-fd47-4bfc-8017-552884908c7b" providerId="ADAL" clId="{81912519-768C-4753-93A7-A6712CCA5687}"/>
    <pc:docChg chg="undo redo custSel modSld">
      <pc:chgData name="Cook, Michael (Brisbane)" userId="a86883bd-fd47-4bfc-8017-552884908c7b" providerId="ADAL" clId="{81912519-768C-4753-93A7-A6712CCA5687}" dt="2022-11-04T04:19:29.524" v="11" actId="20577"/>
      <pc:docMkLst>
        <pc:docMk/>
      </pc:docMkLst>
      <pc:sldChg chg="modSp mod">
        <pc:chgData name="Cook, Michael (Brisbane)" userId="a86883bd-fd47-4bfc-8017-552884908c7b" providerId="ADAL" clId="{81912519-768C-4753-93A7-A6712CCA5687}" dt="2022-11-04T04:19:29.524" v="11" actId="20577"/>
        <pc:sldMkLst>
          <pc:docMk/>
          <pc:sldMk cId="2112295002" sldId="257"/>
        </pc:sldMkLst>
        <pc:spChg chg="mod">
          <ac:chgData name="Cook, Michael (Brisbane)" userId="a86883bd-fd47-4bfc-8017-552884908c7b" providerId="ADAL" clId="{81912519-768C-4753-93A7-A6712CCA5687}" dt="2022-11-04T04:19:29.524" v="11" actId="20577"/>
          <ac:spMkLst>
            <pc:docMk/>
            <pc:sldMk cId="2112295002" sldId="257"/>
            <ac:spMk id="3" creationId="{E03AB1AC-6D98-A931-4047-71E24198C60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00779-35A4-44D6-936A-1E3CFA95D7AD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18BA0-EB84-48F0-87BF-9FC0DC21AF7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3580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674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Mention that staff have numerous years’ experience in the travel industry and many have first-hand experience of our tours.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7002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Ensure that extra emphasis is placed on the European countries as these are to be targeted by the Sales team in the next quarter.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3663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2942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Mention that Connoisseur Travel staff will be available in the Atrium to answer any questions.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6579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225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9223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045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2214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0744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108782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7329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9623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6827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945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295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3765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7519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6685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1430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71729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905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3665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reesvg.org/green-travel-ico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91122-6A94-ADAF-1467-06DEE17ED7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11400" y="857504"/>
            <a:ext cx="9601200" cy="1712176"/>
          </a:xfrm>
        </p:spPr>
        <p:txBody>
          <a:bodyPr anchor="ctr">
            <a:prstTxWarp prst="textStop">
              <a:avLst>
                <a:gd name="adj" fmla="val 24258"/>
              </a:avLst>
            </a:prstTxWarp>
            <a:noAutofit/>
          </a:bodyPr>
          <a:lstStyle/>
          <a:p>
            <a:pPr algn="l"/>
            <a:r>
              <a:rPr lang="en-AU" sz="66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rade Gothic Inline" panose="020B0604020202020204" pitchFamily="34" charset="0"/>
              </a:rPr>
              <a:t>Connoisseur Travel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8424B5-9318-9833-F8E2-522BBC0E50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974319">
            <a:off x="8085364" y="3858735"/>
            <a:ext cx="3316702" cy="1712176"/>
          </a:xfrm>
        </p:spPr>
        <p:txBody>
          <a:bodyPr>
            <a:noAutofit/>
          </a:bodyPr>
          <a:lstStyle/>
          <a:p>
            <a:pPr algn="ctr"/>
            <a:r>
              <a:rPr lang="en-AU" sz="3200" dirty="0"/>
              <a:t>See the World and Discover New Adventures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939B16-3E97-7459-9BAC-2D761351999C}"/>
              </a:ext>
            </a:extLst>
          </p:cNvPr>
          <p:cNvSpPr txBox="1"/>
          <p:nvPr/>
        </p:nvSpPr>
        <p:spPr>
          <a:xfrm>
            <a:off x="4567260" y="3936146"/>
            <a:ext cx="3225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b="1" dirty="0"/>
              <a:t>Oz Travel Magazine’s Tour Operator of the Year</a:t>
            </a:r>
          </a:p>
        </p:txBody>
      </p:sp>
    </p:spTree>
    <p:extLst>
      <p:ext uri="{BB962C8B-B14F-4D97-AF65-F5344CB8AC3E}">
        <p14:creationId xmlns:p14="http://schemas.microsoft.com/office/powerpoint/2010/main" val="319298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E0889-4F34-5C8A-FA1F-76763B0FA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you should travel with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AB1AC-6D98-A931-4047-71E24198C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431925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>
                  <a:extLs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</a:buBlip>
            </a:pPr>
            <a:r>
              <a:rPr lang="en-AU" dirty="0"/>
              <a:t>Money back Guarantee</a:t>
            </a:r>
          </a:p>
          <a:p>
            <a:pPr marL="1431925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>
                  <a:extLs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</a:buBlip>
            </a:pPr>
            <a:r>
              <a:rPr lang="en-AU" dirty="0"/>
              <a:t>Easy Payment Plans</a:t>
            </a:r>
          </a:p>
          <a:p>
            <a:pPr marL="1889125" lvl="1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>
                  <a:extLs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</a:buBlip>
            </a:pPr>
            <a:r>
              <a:rPr lang="en-AU" dirty="0"/>
              <a:t>Interest free</a:t>
            </a:r>
          </a:p>
          <a:p>
            <a:pPr marL="1889125" lvl="1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>
                  <a:extLs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</a:buBlip>
            </a:pPr>
            <a:r>
              <a:rPr lang="en-AU" dirty="0"/>
              <a:t>Monthly, Fortnightly, or </a:t>
            </a:r>
            <a:r>
              <a:rPr lang="en-AU"/>
              <a:t>Weekly payments</a:t>
            </a:r>
            <a:endParaRPr lang="en-AU" dirty="0"/>
          </a:p>
          <a:p>
            <a:pPr marL="1431925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>
                  <a:extLs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</a:buBlip>
            </a:pPr>
            <a:r>
              <a:rPr lang="en-AU" dirty="0"/>
              <a:t>Knowledgeable Staff</a:t>
            </a:r>
          </a:p>
        </p:txBody>
      </p:sp>
    </p:spTree>
    <p:extLst>
      <p:ext uri="{BB962C8B-B14F-4D97-AF65-F5344CB8AC3E}">
        <p14:creationId xmlns:p14="http://schemas.microsoft.com/office/powerpoint/2010/main" val="2112295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D6B11F9-7CF4-4EA5-927D-BD9AB9BAA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5583BE8A-798A-49D7-83DC-A870570978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6DE657C4-420A-45F7-B1EF-FDF95A5D62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1EE460FA-528A-4C78-B916-355E0AE7C5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38A1243A-751B-4A0E-B1E7-3437113B2C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11550A02-C965-4A16-A9A9-E686940FA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4A579E77-1FA8-4170-94D2-499DB104C0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</p:grp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AD30037-67ED-4367-9BE0-45787510B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Bridge suspended on water canal">
            <a:extLst>
              <a:ext uri="{FF2B5EF4-FFF2-40B4-BE49-F238E27FC236}">
                <a16:creationId xmlns:a16="http://schemas.microsoft.com/office/drawing/2014/main" id="{F4F7A575-17B3-9D13-2386-E37ACCB6D53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3" r="31260" b="-1"/>
          <a:stretch/>
        </p:blipFill>
        <p:spPr>
          <a:xfrm>
            <a:off x="6892924" y="10"/>
            <a:ext cx="5299077" cy="6857990"/>
          </a:xfrm>
          <a:custGeom>
            <a:avLst/>
            <a:gdLst/>
            <a:ahLst/>
            <a:cxnLst/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0841A4E-5BC1-44B4-83CF-D524E8AEA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232760" y="0"/>
            <a:ext cx="2436813" cy="6858001"/>
            <a:chOff x="1320800" y="0"/>
            <a:chExt cx="2436813" cy="6858001"/>
          </a:xfrm>
        </p:grpSpPr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BF371BCC-8954-44E2-8C4F-29DC188727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CD3505BE-B420-41C5-BE34-3E7652D37A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4B68A05B-A78B-4D59-8CF9-1900731A21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84D57A01-C112-4FF2-B5ED-0B762AAD9C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6CCCCDF1-5D4F-4CA1-8400-DFBB96BB0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20A090B2-5344-43CD-BC70-A6D44F15E8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DB80B2A-00CB-6097-981C-C1FBCE426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80" y="685800"/>
            <a:ext cx="5260680" cy="17525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/>
              <a:t>Where we will take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E974E-754E-1CA1-2AF2-CCBEDD9CF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3468" y="2666999"/>
            <a:ext cx="5260680" cy="31242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/>
              <a:t>United States</a:t>
            </a:r>
          </a:p>
          <a:p>
            <a:r>
              <a:rPr lang="en-US" sz="2000"/>
              <a:t>Egypt</a:t>
            </a:r>
          </a:p>
          <a:p>
            <a:r>
              <a:rPr lang="en-US" sz="2000"/>
              <a:t>Italy</a:t>
            </a:r>
          </a:p>
          <a:p>
            <a:r>
              <a:rPr lang="en-US" sz="2000"/>
              <a:t>Switzerland</a:t>
            </a:r>
          </a:p>
          <a:p>
            <a:r>
              <a:rPr lang="en-US" sz="2000"/>
              <a:t>France</a:t>
            </a:r>
          </a:p>
          <a:p>
            <a:r>
              <a:rPr lang="en-US" sz="2000"/>
              <a:t>Antarctica</a:t>
            </a:r>
          </a:p>
        </p:txBody>
      </p:sp>
    </p:spTree>
    <p:extLst>
      <p:ext uri="{BB962C8B-B14F-4D97-AF65-F5344CB8AC3E}">
        <p14:creationId xmlns:p14="http://schemas.microsoft.com/office/powerpoint/2010/main" val="3550165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88D1-1B4F-CBF9-0F5B-63C9F33A3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Accommodation and Air Fares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CA3AD-79D7-16BE-2C1D-B456983C627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Aft>
                <a:spcPts val="3000"/>
              </a:spcAft>
            </a:pPr>
            <a:r>
              <a:rPr lang="en-AU" dirty="0"/>
              <a:t>Five Star Hotels</a:t>
            </a:r>
          </a:p>
          <a:p>
            <a:pPr>
              <a:spcAft>
                <a:spcPts val="3000"/>
              </a:spcAft>
            </a:pPr>
            <a:r>
              <a:rPr lang="en-AU" dirty="0"/>
              <a:t>Breakfasts and Dinners</a:t>
            </a:r>
          </a:p>
          <a:p>
            <a:pPr>
              <a:spcAft>
                <a:spcPts val="3000"/>
              </a:spcAft>
            </a:pPr>
            <a:r>
              <a:rPr lang="en-AU" dirty="0"/>
              <a:t>Coach </a:t>
            </a:r>
            <a:r>
              <a:rPr lang="en-AU" dirty="0" err="1"/>
              <a:t>Transders</a:t>
            </a:r>
            <a:endParaRPr lang="en-AU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1D9EA6-EF1D-A7F1-D6A4-002AABA32C5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Aft>
                <a:spcPts val="3000"/>
              </a:spcAft>
            </a:pPr>
            <a:r>
              <a:rPr lang="en-AU" dirty="0"/>
              <a:t>First Class Travel</a:t>
            </a:r>
          </a:p>
          <a:p>
            <a:pPr>
              <a:spcAft>
                <a:spcPts val="3000"/>
              </a:spcAft>
            </a:pPr>
            <a:r>
              <a:rPr lang="en-AU" dirty="0"/>
              <a:t>In-flight Entertainment</a:t>
            </a:r>
          </a:p>
          <a:p>
            <a:pPr>
              <a:spcAft>
                <a:spcPts val="3000"/>
              </a:spcAft>
            </a:pPr>
            <a:r>
              <a:rPr lang="en-AU" dirty="0"/>
              <a:t>Conducted Cockpit Tours (for selected flights)</a:t>
            </a:r>
          </a:p>
        </p:txBody>
      </p:sp>
    </p:spTree>
    <p:extLst>
      <p:ext uri="{BB962C8B-B14F-4D97-AF65-F5344CB8AC3E}">
        <p14:creationId xmlns:p14="http://schemas.microsoft.com/office/powerpoint/2010/main" val="2017405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7F748EE-E834-B0C2-C8C9-2D138E875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634067"/>
            <a:ext cx="4080932" cy="331046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4600">
                <a:solidFill>
                  <a:schemeClr val="bg1"/>
                </a:solidFill>
              </a:rPr>
              <a:t>Tea and Coffee will now be served in the Atrium</a:t>
            </a:r>
          </a:p>
        </p:txBody>
      </p:sp>
      <p:pic>
        <p:nvPicPr>
          <p:cNvPr id="8" name="Content Placeholder 7" descr="Espresso shot pouring into cup">
            <a:extLst>
              <a:ext uri="{FF2B5EF4-FFF2-40B4-BE49-F238E27FC236}">
                <a16:creationId xmlns:a16="http://schemas.microsoft.com/office/drawing/2014/main" id="{E6434830-FBD4-CCC2-65FB-8AD22B4532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14" r="9091" b="807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9868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6" ma:contentTypeDescription="Create a new document." ma:contentTypeScope="" ma:versionID="0de9577fe1f4cf8476df10eccf21cbc4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b33df84ade8f1440b9954bf32e833cc5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160070d-d1d5-45e9-a5e6-996880312625">
      <Terms xmlns="http://schemas.microsoft.com/office/infopath/2007/PartnerControls"/>
    </lcf76f155ced4ddcb4097134ff3c332f>
    <TaxCatchAll xmlns="871f2836-fd65-4ccc-af0c-f6536c4539e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35CE710-682A-43E5-8AD3-CA4B70B7E6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E326C23-EBEC-4CBE-B18A-A89591A5874F}">
  <ds:schemaRefs>
    <ds:schemaRef ds:uri="http://schemas.microsoft.com/office/2006/metadata/properties"/>
    <ds:schemaRef ds:uri="http://schemas.microsoft.com/office/infopath/2007/PartnerControls"/>
    <ds:schemaRef ds:uri="d6a926e9-fa46-40a5-8565-84bc16c18db3"/>
    <ds:schemaRef ds:uri="eae5d9fd-a000-48af-bf25-292d70479945"/>
    <ds:schemaRef ds:uri="5160070d-d1d5-45e9-a5e6-996880312625"/>
    <ds:schemaRef ds:uri="871f2836-fd65-4ccc-af0c-f6536c4539ec"/>
  </ds:schemaRefs>
</ds:datastoreItem>
</file>

<file path=customXml/itemProps3.xml><?xml version="1.0" encoding="utf-8"?>
<ds:datastoreItem xmlns:ds="http://schemas.openxmlformats.org/officeDocument/2006/customXml" ds:itemID="{D4D77B28-7862-48AC-A21E-755E9DBF38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2901</TotalTime>
  <Words>154</Words>
  <Application>Microsoft Office PowerPoint</Application>
  <PresentationFormat>Widescreen</PresentationFormat>
  <Paragraphs>32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Corbel</vt:lpstr>
      <vt:lpstr>Trade Gothic Inline</vt:lpstr>
      <vt:lpstr>Parallax</vt:lpstr>
      <vt:lpstr>Connoisseur Travel</vt:lpstr>
      <vt:lpstr>Why you should travel with us</vt:lpstr>
      <vt:lpstr>Where we will take you</vt:lpstr>
      <vt:lpstr>Accommodation and Air Fares</vt:lpstr>
      <vt:lpstr>Tea and Coffee will now be served in the Atrium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Introduction</dc:title>
  <dc:subject>PowerPoint Introduction</dc:subject>
  <dc:creator>Michael Cook; Odyssey Training; Cook, Michael (Brisbane)</dc:creator>
  <cp:keywords>PowerPoint</cp:keywords>
  <cp:lastModifiedBy>Jane Pettigrew</cp:lastModifiedBy>
  <cp:revision>2025</cp:revision>
  <dcterms:created xsi:type="dcterms:W3CDTF">2022-11-02T01:02:29Z</dcterms:created>
  <dcterms:modified xsi:type="dcterms:W3CDTF">2024-12-19T05:22:34Z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  <property fmtid="{D5CDD505-2E9C-101B-9397-08002B2CF9AE}" pid="3" name="MediaServiceImageTags">
    <vt:lpwstr/>
  </property>
</Properties>
</file>