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2"/>
  </p:notesMasterIdLst>
  <p:sldIdLst>
    <p:sldId id="256" r:id="rId5"/>
    <p:sldId id="257" r:id="rId6"/>
    <p:sldId id="261" r:id="rId7"/>
    <p:sldId id="259" r:id="rId8"/>
    <p:sldId id="260" r:id="rId9"/>
    <p:sldId id="25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5" autoAdjust="0"/>
    <p:restoredTop sz="94718" autoAdjust="0"/>
  </p:normalViewPr>
  <p:slideViewPr>
    <p:cSldViewPr snapToGrid="0">
      <p:cViewPr varScale="1">
        <p:scale>
          <a:sx n="102" d="100"/>
          <a:sy n="102" d="100"/>
        </p:scale>
        <p:origin x="68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  <p:transition spd="slow" advClick="0" advTm="7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This Year</a:t>
            </a:r>
            <a:r>
              <a:rPr lang="en-AU" baseline="0" dirty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No competitor currently</a:t>
            </a:r>
            <a:r>
              <a:rPr lang="en-AU" baseline="0" dirty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Expand?</a:t>
            </a:r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Potential Markets</a:t>
            </a:r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Current Markets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/>
              <a:t>Niche</a:t>
            </a:r>
          </a:p>
          <a:p>
            <a:pPr algn="ctr"/>
            <a:r>
              <a:rPr lang="en-AU" sz="1100" dirty="0"/>
              <a:t>Markets</a:t>
            </a:r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41" y="1558705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  <p:transition spd="slow" advClick="0" advTm="10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72" y="1581853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  <p:transition spd="slow" advClick="0" advTm="10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Other Sites Considered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ECC567-BA9F-46B1-BE12-BA41B7DDC2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2860B9-5631-461B-BB5A-DC00C0AD5262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3.xml><?xml version="1.0" encoding="utf-8"?>
<ds:datastoreItem xmlns:ds="http://schemas.openxmlformats.org/officeDocument/2006/customXml" ds:itemID="{2B1825D7-CF15-4304-86ED-32A8935221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213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2024-12-19T05:35:59Z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