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4"/>
  </p:sld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5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3046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4937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5413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7088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5220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08238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3825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77059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2678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32427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1513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2961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4367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2903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8225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0858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6136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Expanding Our Business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Proposal for New Site</a:t>
            </a:r>
          </a:p>
        </p:txBody>
      </p:sp>
    </p:spTree>
    <p:extLst>
      <p:ext uri="{BB962C8B-B14F-4D97-AF65-F5344CB8AC3E}">
        <p14:creationId xmlns:p14="http://schemas.microsoft.com/office/powerpoint/2010/main" val="4258850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Reasons for expansion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Find new markets</a:t>
            </a:r>
          </a:p>
          <a:p>
            <a:r>
              <a:rPr lang="en-AU" dirty="0"/>
              <a:t>Develop new business opportunities</a:t>
            </a:r>
          </a:p>
          <a:p>
            <a:r>
              <a:rPr lang="en-AU" dirty="0"/>
              <a:t>Potential to increase sales</a:t>
            </a:r>
          </a:p>
          <a:p>
            <a:r>
              <a:rPr lang="en-AU" dirty="0"/>
              <a:t>Minimise competition</a:t>
            </a:r>
          </a:p>
        </p:txBody>
      </p:sp>
    </p:spTree>
    <p:extLst>
      <p:ext uri="{BB962C8B-B14F-4D97-AF65-F5344CB8AC3E}">
        <p14:creationId xmlns:p14="http://schemas.microsoft.com/office/powerpoint/2010/main" val="901477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Proposed Sites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Cairns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/>
              <a:t>Estimated population of 183,000 (2024)</a:t>
            </a:r>
          </a:p>
          <a:p>
            <a:r>
              <a:rPr lang="en-AU" dirty="0"/>
              <a:t>1,700km from Brisbane</a:t>
            </a:r>
          </a:p>
          <a:p>
            <a:r>
              <a:rPr lang="en-AU" dirty="0"/>
              <a:t>Large tourism industry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dirty="0"/>
              <a:t>Townsville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AU" dirty="0"/>
              <a:t>Estimated population of 201,000 (2024)</a:t>
            </a:r>
          </a:p>
          <a:p>
            <a:r>
              <a:rPr lang="en-AU" dirty="0"/>
              <a:t>1300km from Brisbane</a:t>
            </a:r>
          </a:p>
          <a:p>
            <a:r>
              <a:rPr lang="en-AU" dirty="0"/>
              <a:t>Large mining industry</a:t>
            </a:r>
          </a:p>
          <a:p>
            <a:r>
              <a:rPr lang="en-AU" dirty="0"/>
              <a:t>Major port for exports; metals, minerals, beef, wool, sugar, timber</a:t>
            </a:r>
          </a:p>
        </p:txBody>
      </p:sp>
    </p:spTree>
    <p:extLst>
      <p:ext uri="{BB962C8B-B14F-4D97-AF65-F5344CB8AC3E}">
        <p14:creationId xmlns:p14="http://schemas.microsoft.com/office/powerpoint/2010/main" val="55304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Cairns</a:t>
            </a:r>
          </a:p>
        </p:txBody>
      </p:sp>
      <p:pic>
        <p:nvPicPr>
          <p:cNvPr id="9" name="Content Placeholder 8" descr="Mind Map - Site on Mind Ma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547" y="1063692"/>
            <a:ext cx="6158204" cy="4494939"/>
          </a:xfrm>
        </p:spPr>
      </p:pic>
    </p:spTree>
    <p:extLst>
      <p:ext uri="{BB962C8B-B14F-4D97-AF65-F5344CB8AC3E}">
        <p14:creationId xmlns:p14="http://schemas.microsoft.com/office/powerpoint/2010/main" val="3837081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Townsville</a:t>
            </a:r>
          </a:p>
        </p:txBody>
      </p:sp>
      <p:pic>
        <p:nvPicPr>
          <p:cNvPr id="4" name="Content Placeholder 3" descr="data-mining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916" y="1381338"/>
            <a:ext cx="4105760" cy="4373236"/>
          </a:xfrm>
        </p:spPr>
      </p:pic>
    </p:spTree>
    <p:extLst>
      <p:ext uri="{BB962C8B-B14F-4D97-AF65-F5344CB8AC3E}">
        <p14:creationId xmlns:p14="http://schemas.microsoft.com/office/powerpoint/2010/main" val="112466129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6" ma:contentTypeDescription="Create a new document." ma:contentTypeScope="" ma:versionID="0de9577fe1f4cf8476df10eccf21cbc4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b33df84ade8f1440b9954bf32e833cc5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739AB38-9398-4D31-85A2-2E660F5778DA}">
  <ds:schemaRefs>
    <ds:schemaRef ds:uri="http://schemas.microsoft.com/office/2006/metadata/properties"/>
    <ds:schemaRef ds:uri="http://schemas.microsoft.com/office/infopath/2007/PartnerControls"/>
    <ds:schemaRef ds:uri="871f2836-fd65-4ccc-af0c-f6536c4539ec"/>
    <ds:schemaRef ds:uri="5160070d-d1d5-45e9-a5e6-996880312625"/>
  </ds:schemaRefs>
</ds:datastoreItem>
</file>

<file path=customXml/itemProps2.xml><?xml version="1.0" encoding="utf-8"?>
<ds:datastoreItem xmlns:ds="http://schemas.openxmlformats.org/officeDocument/2006/customXml" ds:itemID="{8389D0B8-F407-4D02-AB33-EF5D09040F1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38AC30F-8B67-448C-B7A0-3F32DCDBBC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60070d-d1d5-45e9-a5e6-996880312625"/>
    <ds:schemaRef ds:uri="871f2836-fd65-4ccc-af0c-f6536c4539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</TotalTime>
  <Words>71</Words>
  <Application>Microsoft Office PowerPoint</Application>
  <PresentationFormat>Widescreen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Facet</vt:lpstr>
      <vt:lpstr>Expanding Our Business</vt:lpstr>
      <vt:lpstr>Reasons for expansion</vt:lpstr>
      <vt:lpstr>Proposed Sites</vt:lpstr>
      <vt:lpstr>Cairns</vt:lpstr>
      <vt:lpstr>Townsville</vt:lpstr>
    </vt:vector>
  </TitlesOfParts>
  <Company>Odyssey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Introduction</dc:title>
  <dc:subject>PowerPoint Introduction</dc:subject>
  <dc:creator>Michael Cook; Odyssey Training; Jane Pettigrew</dc:creator>
  <cp:keywords>PowerPoint</cp:keywords>
  <cp:lastModifiedBy>Jane Pettigrew</cp:lastModifiedBy>
  <cp:revision>2025</cp:revision>
  <dcterms:created xsi:type="dcterms:W3CDTF">2015-10-08T23:18:06Z</dcterms:created>
  <dcterms:modified xsi:type="dcterms:W3CDTF">2024-12-19T05:29:18Z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