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  <p:sldId id="257" r:id="rId6"/>
    <p:sldId id="258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25" autoAdjust="0"/>
    <p:restoredTop sz="94660"/>
  </p:normalViewPr>
  <p:slideViewPr>
    <p:cSldViewPr snapToGrid="0">
      <p:cViewPr varScale="1">
        <p:scale>
          <a:sx n="108" d="100"/>
          <a:sy n="108" d="100"/>
        </p:scale>
        <p:origin x="516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532DA-DD77-4673-B895-FD627CE10691}" type="datetimeFigureOut">
              <a:rPr lang="en-AU" smtClean="0"/>
              <a:t>19/12/2024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F91DD-E38E-4436-8319-67A88FF067B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0550372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532DA-DD77-4673-B895-FD627CE10691}" type="datetimeFigureOut">
              <a:rPr lang="en-AU" smtClean="0"/>
              <a:t>19/12/2024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F91DD-E38E-4436-8319-67A88FF067B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0545219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532DA-DD77-4673-B895-FD627CE10691}" type="datetimeFigureOut">
              <a:rPr lang="en-AU" smtClean="0"/>
              <a:t>19/12/2024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F91DD-E38E-4436-8319-67A88FF067B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8306562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532DA-DD77-4673-B895-FD627CE10691}" type="datetimeFigureOut">
              <a:rPr lang="en-AU" smtClean="0"/>
              <a:t>19/12/2024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F91DD-E38E-4436-8319-67A88FF067B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501044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532DA-DD77-4673-B895-FD627CE10691}" type="datetimeFigureOut">
              <a:rPr lang="en-AU" smtClean="0"/>
              <a:t>19/12/2024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F91DD-E38E-4436-8319-67A88FF067B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9260929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532DA-DD77-4673-B895-FD627CE10691}" type="datetimeFigureOut">
              <a:rPr lang="en-AU" smtClean="0"/>
              <a:t>19/12/2024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F91DD-E38E-4436-8319-67A88FF067B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7042044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532DA-DD77-4673-B895-FD627CE10691}" type="datetimeFigureOut">
              <a:rPr lang="en-AU" smtClean="0"/>
              <a:t>19/12/2024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F91DD-E38E-4436-8319-67A88FF067B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1966621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532DA-DD77-4673-B895-FD627CE10691}" type="datetimeFigureOut">
              <a:rPr lang="en-AU" smtClean="0"/>
              <a:t>19/12/2024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F91DD-E38E-4436-8319-67A88FF067B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4797402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532DA-DD77-4673-B895-FD627CE10691}" type="datetimeFigureOut">
              <a:rPr lang="en-AU" smtClean="0"/>
              <a:t>19/12/2024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F91DD-E38E-4436-8319-67A88FF067B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5611736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532DA-DD77-4673-B895-FD627CE10691}" type="datetimeFigureOut">
              <a:rPr lang="en-AU" smtClean="0"/>
              <a:t>19/12/2024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F91DD-E38E-4436-8319-67A88FF067B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0329261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532DA-DD77-4673-B895-FD627CE10691}" type="datetimeFigureOut">
              <a:rPr lang="en-AU" smtClean="0"/>
              <a:t>19/12/2024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F91DD-E38E-4436-8319-67A88FF067B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1094960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9532DA-DD77-4673-B895-FD627CE10691}" type="datetimeFigureOut">
              <a:rPr lang="en-AU" smtClean="0"/>
              <a:t>19/12/2024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AF91DD-E38E-4436-8319-67A88FF067B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566255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/>
              <a:t>Expanding Our Business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AU" dirty="0"/>
              <a:t>Proposal for New Site</a:t>
            </a:r>
          </a:p>
        </p:txBody>
      </p:sp>
    </p:spTree>
    <p:extLst>
      <p:ext uri="{BB962C8B-B14F-4D97-AF65-F5344CB8AC3E}">
        <p14:creationId xmlns:p14="http://schemas.microsoft.com/office/powerpoint/2010/main" val="42588508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Reasons for expansion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/>
              <a:t>Find new markets</a:t>
            </a:r>
          </a:p>
          <a:p>
            <a:r>
              <a:rPr lang="en-AU" dirty="0"/>
              <a:t>Develop new business opportunities</a:t>
            </a:r>
          </a:p>
          <a:p>
            <a:r>
              <a:rPr lang="en-AU" dirty="0"/>
              <a:t>Potential to increase sales</a:t>
            </a:r>
          </a:p>
          <a:p>
            <a:r>
              <a:rPr lang="en-AU" dirty="0"/>
              <a:t>Minimise competition</a:t>
            </a:r>
          </a:p>
        </p:txBody>
      </p:sp>
    </p:spTree>
    <p:extLst>
      <p:ext uri="{BB962C8B-B14F-4D97-AF65-F5344CB8AC3E}">
        <p14:creationId xmlns:p14="http://schemas.microsoft.com/office/powerpoint/2010/main" val="9014777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Proposed Sites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dirty="0"/>
              <a:t>Cairns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AU" dirty="0"/>
              <a:t>Estimated population of 183,000 (2024)</a:t>
            </a:r>
          </a:p>
          <a:p>
            <a:r>
              <a:rPr lang="en-AU" dirty="0"/>
              <a:t>1,700km from Brisbane</a:t>
            </a:r>
          </a:p>
          <a:p>
            <a:r>
              <a:rPr lang="en-AU" dirty="0"/>
              <a:t>Large tourism industry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AU" dirty="0"/>
              <a:t>Townsville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AU" dirty="0"/>
              <a:t>Estimated population of 201,000 (2024)</a:t>
            </a:r>
          </a:p>
          <a:p>
            <a:r>
              <a:rPr lang="en-AU" dirty="0"/>
              <a:t>1300km from Brisbane</a:t>
            </a:r>
          </a:p>
          <a:p>
            <a:r>
              <a:rPr lang="en-AU" dirty="0"/>
              <a:t>Large mining industry</a:t>
            </a:r>
          </a:p>
          <a:p>
            <a:r>
              <a:rPr lang="en-AU" dirty="0"/>
              <a:t>Major port for exports; metals, minerals, beef, wool, sugar, timber</a:t>
            </a:r>
          </a:p>
        </p:txBody>
      </p:sp>
    </p:spTree>
    <p:extLst>
      <p:ext uri="{BB962C8B-B14F-4D97-AF65-F5344CB8AC3E}">
        <p14:creationId xmlns:p14="http://schemas.microsoft.com/office/powerpoint/2010/main" val="55304293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D51CDF07479904480B2DF783B2B2CB9" ma:contentTypeVersion="16" ma:contentTypeDescription="Create a new document." ma:contentTypeScope="" ma:versionID="0de9577fe1f4cf8476df10eccf21cbc4">
  <xsd:schema xmlns:xsd="http://www.w3.org/2001/XMLSchema" xmlns:xs="http://www.w3.org/2001/XMLSchema" xmlns:p="http://schemas.microsoft.com/office/2006/metadata/properties" xmlns:ns2="5160070d-d1d5-45e9-a5e6-996880312625" xmlns:ns3="871f2836-fd65-4ccc-af0c-f6536c4539ec" targetNamespace="http://schemas.microsoft.com/office/2006/metadata/properties" ma:root="true" ma:fieldsID="b33df84ade8f1440b9954bf32e833cc5" ns2:_="" ns3:_="">
    <xsd:import namespace="5160070d-d1d5-45e9-a5e6-996880312625"/>
    <xsd:import namespace="871f2836-fd65-4ccc-af0c-f6536c4539e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AutoTags" minOccurs="0"/>
                <xsd:element ref="ns2:MediaLengthInSecond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Location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160070d-d1d5-45e9-a5e6-99688031262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LengthInSeconds" ma:index="14" nillable="true" ma:displayName="MediaLengthInSeconds" ma:hidden="true" ma:internalName="MediaLengthInSeconds" ma:readOnly="true">
      <xsd:simpleType>
        <xsd:restriction base="dms:Unknown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8" nillable="true" ma:displayName="Location" ma:internalName="MediaServiceLocation" ma:readOnly="true">
      <xsd:simpleType>
        <xsd:restriction base="dms:Text"/>
      </xsd:simpleType>
    </xsd:element>
    <xsd:element name="lcf76f155ced4ddcb4097134ff3c332f" ma:index="20" nillable="true" ma:taxonomy="true" ma:internalName="lcf76f155ced4ddcb4097134ff3c332f" ma:taxonomyFieldName="MediaServiceImageTags" ma:displayName="Image Tags" ma:readOnly="false" ma:fieldId="{5cf76f15-5ced-4ddc-b409-7134ff3c332f}" ma:taxonomyMulti="true" ma:sspId="f3c586d6-0a3a-49a8-977f-dabe004a3d7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3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71f2836-fd65-4ccc-af0c-f6536c4539ec" elementFormDefault="qualified">
    <xsd:import namespace="http://schemas.microsoft.com/office/2006/documentManagement/types"/>
    <xsd:import namespace="http://schemas.microsoft.com/office/infopath/2007/PartnerControls"/>
    <xsd:element name="TaxCatchAll" ma:index="21" nillable="true" ma:displayName="Taxonomy Catch All Column" ma:hidden="true" ma:list="{1f7649e5-abe0-4c5b-9db9-33d694281acc}" ma:internalName="TaxCatchAll" ma:showField="CatchAllData" ma:web="871f2836-fd65-4ccc-af0c-f6536c4539e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871f2836-fd65-4ccc-af0c-f6536c4539ec" xsi:nil="true"/>
    <lcf76f155ced4ddcb4097134ff3c332f xmlns="5160070d-d1d5-45e9-a5e6-996880312625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991D7ADF-AA17-4DCD-B605-EDB0D69527D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5160070d-d1d5-45e9-a5e6-996880312625"/>
    <ds:schemaRef ds:uri="871f2836-fd65-4ccc-af0c-f6536c4539e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F819F6D4-8C9E-4DA2-8E7D-1CD2903A88E0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F2182685-9EA0-4F99-BF15-C1D48FC2D902}">
  <ds:schemaRefs>
    <ds:schemaRef ds:uri="http://schemas.microsoft.com/office/2006/metadata/properties"/>
    <ds:schemaRef ds:uri="http://schemas.microsoft.com/office/infopath/2007/PartnerControls"/>
    <ds:schemaRef ds:uri="871f2836-fd65-4ccc-af0c-f6536c4539ec"/>
    <ds:schemaRef ds:uri="5160070d-d1d5-45e9-a5e6-996880312625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69</Words>
  <Application>Microsoft Office PowerPoint</Application>
  <PresentationFormat>Widescreen</PresentationFormat>
  <Paragraphs>17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Expanding Our Business</vt:lpstr>
      <vt:lpstr>Reasons for expansion</vt:lpstr>
      <vt:lpstr>Proposed Sites</vt:lpstr>
    </vt:vector>
  </TitlesOfParts>
  <Company>Odyssey Training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Introduction</dc:title>
  <dc:subject>PowerPoint Introduction</dc:subject>
  <dc:creator>Michael Cook; Odyssey Training; Jane Pettigrew</dc:creator>
  <cp:keywords>PowerPoint</cp:keywords>
  <cp:lastModifiedBy>Jane Pettigrew</cp:lastModifiedBy>
  <cp:revision>2025</cp:revision>
  <dcterms:created xsi:type="dcterms:W3CDTF">2015-10-08T23:18:06Z</dcterms:created>
  <dcterms:modified xsi:type="dcterms:W3CDTF">2024-12-19T05:28:02Z</dcterms:modified>
  <cp:version>2025</cp:version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0x0101001D51CDF07479904480B2DF783B2B2CB9</vt:lpwstr>
  </property>
</Properties>
</file>