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4"/>
  </p:sldMasterIdLst>
  <p:notesMasterIdLst>
    <p:notesMasterId r:id="rId10"/>
  </p:notesMasterIdLst>
  <p:sldIdLst>
    <p:sldId id="256" r:id="rId5"/>
    <p:sldId id="257" r:id="rId6"/>
    <p:sldId id="259" r:id="rId7"/>
    <p:sldId id="260" r:id="rId8"/>
    <p:sldId id="25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7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2FAA6F-94C6-4DD6-8EA9-09B68A560D89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D6D1C-6EEA-4C66-A624-B32D89694A9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84664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Introduce myself, and briefly explain my role in the project.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3106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Use appropriate examples of current markets/clients/sales when discussing reasons.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17806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Avoid any mention of advantages and disadvantages</a:t>
            </a:r>
            <a:r>
              <a:rPr lang="en-AU" baseline="0" dirty="0"/>
              <a:t> at this stage. Try to put off discussion until end of the presentation.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82155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3046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4937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85413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7088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5220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082382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3825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77059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2678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32427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01513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2961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4367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29031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28225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80858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66136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Expanding Our Business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/>
              <a:t>Proposal for New Site</a:t>
            </a:r>
          </a:p>
        </p:txBody>
      </p:sp>
    </p:spTree>
    <p:extLst>
      <p:ext uri="{BB962C8B-B14F-4D97-AF65-F5344CB8AC3E}">
        <p14:creationId xmlns:p14="http://schemas.microsoft.com/office/powerpoint/2010/main" val="4258850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Reasons for expansion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Find new markets</a:t>
            </a:r>
          </a:p>
          <a:p>
            <a:r>
              <a:rPr lang="en-AU" dirty="0"/>
              <a:t>Develop new business opportunities</a:t>
            </a:r>
          </a:p>
          <a:p>
            <a:r>
              <a:rPr lang="en-AU" dirty="0"/>
              <a:t>Potential to increase sales</a:t>
            </a:r>
          </a:p>
          <a:p>
            <a:r>
              <a:rPr lang="en-AU" dirty="0"/>
              <a:t>Minimise competition</a:t>
            </a:r>
          </a:p>
        </p:txBody>
      </p:sp>
    </p:spTree>
    <p:extLst>
      <p:ext uri="{BB962C8B-B14F-4D97-AF65-F5344CB8AC3E}">
        <p14:creationId xmlns:p14="http://schemas.microsoft.com/office/powerpoint/2010/main" val="901477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Cairns</a:t>
            </a:r>
          </a:p>
        </p:txBody>
      </p:sp>
      <p:pic>
        <p:nvPicPr>
          <p:cNvPr id="9" name="Content Placeholder 8" descr="Mind Map - Site on Mind Ma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697" y="1270000"/>
            <a:ext cx="6158204" cy="4494939"/>
          </a:xfrm>
        </p:spPr>
      </p:pic>
      <p:sp>
        <p:nvSpPr>
          <p:cNvPr id="10" name="TextBox 9"/>
          <p:cNvSpPr txBox="1"/>
          <p:nvPr/>
        </p:nvSpPr>
        <p:spPr>
          <a:xfrm rot="1504148">
            <a:off x="7433571" y="4534293"/>
            <a:ext cx="2348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Gateway to the Great Barrier Reef and Far North Queensland</a:t>
            </a:r>
          </a:p>
        </p:txBody>
      </p:sp>
    </p:spTree>
    <p:extLst>
      <p:ext uri="{BB962C8B-B14F-4D97-AF65-F5344CB8AC3E}">
        <p14:creationId xmlns:p14="http://schemas.microsoft.com/office/powerpoint/2010/main" val="3837081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Townsville</a:t>
            </a:r>
          </a:p>
        </p:txBody>
      </p:sp>
      <p:pic>
        <p:nvPicPr>
          <p:cNvPr id="4" name="Content Placeholder 3" descr="data-mining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483" y="1270000"/>
            <a:ext cx="4105760" cy="4373236"/>
          </a:xfrm>
        </p:spPr>
      </p:pic>
      <p:sp>
        <p:nvSpPr>
          <p:cNvPr id="5" name="TextBox 4"/>
          <p:cNvSpPr txBox="1"/>
          <p:nvPr/>
        </p:nvSpPr>
        <p:spPr>
          <a:xfrm rot="1246010">
            <a:off x="6928701" y="4817098"/>
            <a:ext cx="26677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Australia’s largest urban centre north of the Sunshine Coast!</a:t>
            </a:r>
          </a:p>
        </p:txBody>
      </p:sp>
    </p:spTree>
    <p:extLst>
      <p:ext uri="{BB962C8B-B14F-4D97-AF65-F5344CB8AC3E}">
        <p14:creationId xmlns:p14="http://schemas.microsoft.com/office/powerpoint/2010/main" val="1124661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Proposed Sites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Cairns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/>
              <a:t>Estimated population of 183,000 (2024)</a:t>
            </a:r>
          </a:p>
          <a:p>
            <a:r>
              <a:rPr lang="en-AU" dirty="0"/>
              <a:t>1,700km from Brisbane</a:t>
            </a:r>
          </a:p>
          <a:p>
            <a:r>
              <a:rPr lang="en-AU" dirty="0"/>
              <a:t>Large tourism industry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AU" dirty="0"/>
              <a:t>Townsville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AU" dirty="0"/>
              <a:t>Estimated population of 201,000 (2024)</a:t>
            </a:r>
          </a:p>
          <a:p>
            <a:r>
              <a:rPr lang="en-AU" dirty="0"/>
              <a:t>1300km from Brisbane</a:t>
            </a:r>
          </a:p>
          <a:p>
            <a:r>
              <a:rPr lang="en-AU" dirty="0"/>
              <a:t>Large mining industry</a:t>
            </a:r>
          </a:p>
          <a:p>
            <a:r>
              <a:rPr lang="en-AU" dirty="0"/>
              <a:t>Major port for exports; metals, minerals, beef, wool, sugar, timber</a:t>
            </a:r>
          </a:p>
        </p:txBody>
      </p:sp>
    </p:spTree>
    <p:extLst>
      <p:ext uri="{BB962C8B-B14F-4D97-AF65-F5344CB8AC3E}">
        <p14:creationId xmlns:p14="http://schemas.microsoft.com/office/powerpoint/2010/main" val="55304293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6" ma:contentTypeDescription="Create a new document." ma:contentTypeScope="" ma:versionID="0de9577fe1f4cf8476df10eccf21cbc4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b33df84ade8f1440b9954bf32e833cc5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C74B3AB-9B37-44C7-8EA7-93B3F3AEAA9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0B3DA8-766D-4C8B-B08E-F3254C2E1E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160070d-d1d5-45e9-a5e6-996880312625"/>
    <ds:schemaRef ds:uri="871f2836-fd65-4ccc-af0c-f6536c4539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A912902-67B2-402A-9545-F50F55A23E27}">
  <ds:schemaRefs>
    <ds:schemaRef ds:uri="http://schemas.microsoft.com/office/2006/metadata/properties"/>
    <ds:schemaRef ds:uri="http://schemas.microsoft.com/office/infopath/2007/PartnerControls"/>
    <ds:schemaRef ds:uri="871f2836-fd65-4ccc-af0c-f6536c4539ec"/>
    <ds:schemaRef ds:uri="5160070d-d1d5-45e9-a5e6-99688031262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</TotalTime>
  <Words>142</Words>
  <Application>Microsoft Office PowerPoint</Application>
  <PresentationFormat>Widescreen</PresentationFormat>
  <Paragraphs>27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Trebuchet MS</vt:lpstr>
      <vt:lpstr>Wingdings 3</vt:lpstr>
      <vt:lpstr>Facet</vt:lpstr>
      <vt:lpstr>Expanding Our Business</vt:lpstr>
      <vt:lpstr>Reasons for expansion</vt:lpstr>
      <vt:lpstr>Cairns</vt:lpstr>
      <vt:lpstr>Townsville</vt:lpstr>
      <vt:lpstr>Proposed Sites</vt:lpstr>
    </vt:vector>
  </TitlesOfParts>
  <Company>Odyssey Training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Introduction</dc:title>
  <dc:subject>PowerPoint Introduction</dc:subject>
  <dc:creator>Michael Cook; Odyssey Training; Jane Pettigrew</dc:creator>
  <cp:keywords>PowerPoint</cp:keywords>
  <cp:lastModifiedBy>Jane Pettigrew</cp:lastModifiedBy>
  <cp:revision>2025</cp:revision>
  <dcterms:created xsi:type="dcterms:W3CDTF">2015-10-08T23:18:06Z</dcterms:created>
  <dcterms:modified xsi:type="dcterms:W3CDTF">2024-12-19T05:29:44Z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</Properties>
</file>