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630DCACA-BAA9-41BE-AB00-14364D70B518}"/>
    <pc:docChg chg="modSld">
      <pc:chgData name="Cook, Michael (Brisbane)" userId="a86883bd-fd47-4bfc-8017-552884908c7b" providerId="ADAL" clId="{630DCACA-BAA9-41BE-AB00-14364D70B518}" dt="2022-11-04T05:50:33.474" v="3" actId="1076"/>
      <pc:docMkLst>
        <pc:docMk/>
      </pc:docMkLst>
      <pc:sldChg chg="modSp mod">
        <pc:chgData name="Cook, Michael (Brisbane)" userId="a86883bd-fd47-4bfc-8017-552884908c7b" providerId="ADAL" clId="{630DCACA-BAA9-41BE-AB00-14364D70B518}" dt="2022-11-04T05:50:33.474" v="3" actId="1076"/>
        <pc:sldMkLst>
          <pc:docMk/>
          <pc:sldMk cId="2405394358" sldId="257"/>
        </pc:sldMkLst>
        <pc:picChg chg="mod modCrop">
          <ac:chgData name="Cook, Michael (Brisbane)" userId="a86883bd-fd47-4bfc-8017-552884908c7b" providerId="ADAL" clId="{630DCACA-BAA9-41BE-AB00-14364D70B518}" dt="2022-11-04T05:50:33.474" v="3" actId="1076"/>
          <ac:picMkLst>
            <pc:docMk/>
            <pc:sldMk cId="2405394358" sldId="257"/>
            <ac:picMk id="5" creationId="{BBF13144-FBF7-AD34-42EE-FDDB10C87DE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544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748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80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693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036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3019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863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636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960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397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32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06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08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92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85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58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7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0758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  <p:pic>
        <p:nvPicPr>
          <p:cNvPr id="5" name="Picture 4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BBF13144-FBF7-AD34-42EE-FDDB10C87D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523"/>
          <a:stretch/>
        </p:blipFill>
        <p:spPr>
          <a:xfrm>
            <a:off x="6096000" y="1888669"/>
            <a:ext cx="3554227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software as a </a:t>
            </a:r>
            <a:r>
              <a:rPr lang="en-AU"/>
              <a:t>service online</a:t>
            </a:r>
            <a:endParaRPr lang="en-AU" dirty="0"/>
          </a:p>
          <a:p>
            <a:pPr lvl="1"/>
            <a:r>
              <a:rPr lang="en-AU" dirty="0"/>
              <a:t>We ae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Technical reasons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</a:t>
            </a:r>
            <a:r>
              <a:rPr lang="en-AU" dirty="0"/>
              <a:t>software as a service</a:t>
            </a:r>
            <a:endParaRPr lang="en-AU" baseline="0" dirty="0"/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  <p:pic>
        <p:nvPicPr>
          <p:cNvPr id="11" name="Picture 10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7BAAD83-B44E-AE01-6610-F597B15B5C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0" b="95093" l="867" r="96533">
                        <a14:foregroundMark x1="24533" y1="31308" x2="18533" y2="43224"/>
                        <a14:foregroundMark x1="18533" y1="43224" x2="14333" y2="61449"/>
                        <a14:foregroundMark x1="14333" y1="61449" x2="20600" y2="75935"/>
                        <a14:foregroundMark x1="20600" y1="75935" x2="39000" y2="66238"/>
                        <a14:foregroundMark x1="39000" y1="66238" x2="46800" y2="49182"/>
                        <a14:foregroundMark x1="46800" y1="49182" x2="71267" y2="48248"/>
                        <a14:foregroundMark x1="71267" y1="48248" x2="12467" y2="47664"/>
                        <a14:foregroundMark x1="12467" y1="47664" x2="58800" y2="67874"/>
                        <a14:foregroundMark x1="58800" y1="67874" x2="41400" y2="70794"/>
                        <a14:foregroundMark x1="41400" y1="70794" x2="31133" y2="46729"/>
                        <a14:foregroundMark x1="31133" y1="46729" x2="28000" y2="30607"/>
                        <a14:foregroundMark x1="28000" y1="30607" x2="30267" y2="31192"/>
                        <a14:foregroundMark x1="44600" y1="37383" x2="51333" y2="32827"/>
                        <a14:foregroundMark x1="40267" y1="28972" x2="51200" y2="53037"/>
                        <a14:foregroundMark x1="65867" y1="26869" x2="81867" y2="44393"/>
                        <a14:foregroundMark x1="81867" y1="44393" x2="92133" y2="34112"/>
                        <a14:foregroundMark x1="92133" y1="34112" x2="83800" y2="27687"/>
                        <a14:foregroundMark x1="83800" y1="27687" x2="83067" y2="27687"/>
                        <a14:foregroundMark x1="8133" y1="75467" x2="16733" y2="34229"/>
                        <a14:foregroundMark x1="41533" y1="95093" x2="56533" y2="93341"/>
                        <a14:foregroundMark x1="56533" y1="93341" x2="72000" y2="95210"/>
                        <a14:foregroundMark x1="96533" y1="67290" x2="91000" y2="64136"/>
                        <a14:backgroundMark x1="1600" y1="77336" x2="15867" y2="88785"/>
                        <a14:backgroundMark x1="15867" y1="88785" x2="34133" y2="84696"/>
                        <a14:backgroundMark x1="11667" y1="82243" x2="35067" y2="84813"/>
                        <a14:backgroundMark x1="2000" y1="78621" x2="3933" y2="91589"/>
                        <a14:backgroundMark x1="4133" y1="82593" x2="6867" y2="91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43" y="3646424"/>
            <a:ext cx="5627761" cy="32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12A4E6-DC51-4096-AE22-66CAFAA838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1CAEFE-0B84-441C-8710-B229BB0CE48C}">
  <ds:schemaRefs>
    <ds:schemaRef ds:uri="http://schemas.microsoft.com/office/2006/metadata/properties"/>
    <ds:schemaRef ds:uri="http://schemas.microsoft.com/office/infopath/2007/PartnerControls"/>
    <ds:schemaRef ds:uri="5160070d-d1d5-45e9-a5e6-996880312625"/>
    <ds:schemaRef ds:uri="871f2836-fd65-4ccc-af0c-f6536c4539ec"/>
  </ds:schemaRefs>
</ds:datastoreItem>
</file>

<file path=customXml/itemProps3.xml><?xml version="1.0" encoding="utf-8"?>
<ds:datastoreItem xmlns:ds="http://schemas.openxmlformats.org/officeDocument/2006/customXml" ds:itemID="{608AFCBF-2E15-4DE0-BBD8-63CB1EA688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101</TotalTime>
  <Words>71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Ion</vt:lpstr>
      <vt:lpstr>Upgrading Software</vt:lpstr>
      <vt:lpstr>Reasons for the upgrade</vt:lpstr>
      <vt:lpstr>Business Reasons</vt:lpstr>
      <vt:lpstr>Technical reasons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2022-11-04T04:09:11Z</dcterms:created>
  <dcterms:modified xsi:type="dcterms:W3CDTF">2024-12-19T05:25:08Z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