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8" autoAdjust="0"/>
  </p:normalViewPr>
  <p:slideViewPr>
    <p:cSldViewPr snapToGrid="0">
      <p:cViewPr varScale="1">
        <p:scale>
          <a:sx n="93" d="100"/>
          <a:sy n="93" d="100"/>
        </p:scale>
        <p:origin x="390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CFC2A-3710-4255-9395-6015A5A2E7F0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B871A-EEB6-4C5E-8BE7-9AAB625CF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3956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CB871A-EEB6-4C5E-8BE7-9AAB625CF5C8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8071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4CD56-B5B1-1001-D404-EC7A3A1940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5B2950-8CBD-C31A-BF2B-AD0A75494E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A0AB1-AEC6-11CC-6E74-50D17C41B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18F8A-F21A-A007-69BC-94F60F344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A9884-ED20-1E01-04BD-5FA88A115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669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F3F75-AC21-2D52-161C-FD0150D5A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7F34E9-35BB-DC4C-1AB5-A5059F4609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892F7-814F-A61B-03E2-E7BD0948A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C1C22-002C-A718-89A6-586CA2C38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4063F7-6D93-4103-8DAC-C05D873C5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9995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FB4768-DB47-D83B-73EA-302AD43352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CA7C88-5BB1-0FE9-19B4-1E9E49D0DD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6F69A-CF72-11C6-31C6-D301338B2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A37FD-C05C-3983-DC1C-9F1E2F8A3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400CF-621E-28CA-603D-AA9D95438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34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B7910-A14D-F2A5-3CCB-7DA187521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EA10E-AFEA-71C2-8B77-7483600E1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4769F7-0637-AE50-09F0-C70662ED0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D3D3A-4E8B-452A-F841-46417FFF3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80171-E0C8-7817-2BC4-D66CD4AFA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3122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6044E-21B4-DE20-9995-AF19761B3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1D815A-DAFD-E39F-BBCC-3E55E44515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CA3327-A587-76AB-FBDA-08640A126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CA6EF7-25DB-B8F2-E13C-82F735A12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EA2D9-ACA0-3ACF-CAA1-48BBD60B0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0300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E2F09-57F1-0C0C-3176-E923E012C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6C17B-22CE-F068-399B-38DCECE954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D92689-764A-FC75-8F48-C2DDFEDC8C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AE6EC9-62FC-F055-E66B-325CB3BA1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A4B684-D146-DCFA-419C-2089B9040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5F0903-4092-89D2-A37B-D92B305D2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4856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C9ABF-A10D-7CCD-BE04-1F0887F3B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3228B9-FA7E-3723-DDB0-E9B2FFBB39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40D79F-42D2-8D30-507C-4EEB186A45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8BC278-1A00-5F7D-DACB-93D4FB613B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758330-9A5B-850D-4625-4CC101CEE1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31586F-E927-3BCA-6C36-735BCB413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BE761E-2B97-06D3-CFD7-991FC089C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91F911-EBC7-7C9C-7B8F-09D587F8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0595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3E8E2-8440-11AD-CC8F-A25E67745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04082E-296E-3205-A103-1E562E2A2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818AE3-8937-C3ED-7663-D724BEA13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71480-535A-3977-068F-5186A0851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980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8F8312-22C2-EB89-8550-D7D32C57F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7CCF22-3778-3E01-B1A9-7EE1C2A89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531B66-7C72-96DA-440A-5AAB73F63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6917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442D8-CC4F-B1CF-1511-0716E641E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55236E-5269-5C47-5811-3C1F563B9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A68366-8F47-1289-3729-5A48282DA2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D6D47-A9FB-D0FE-6AD2-00AA3BA95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A5D212-011A-6665-4B4E-9F256CA6D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F41810-890A-8B54-5C44-1B50B40B4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9605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177B8-2F92-A1B3-F910-898B572D1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B54872-0738-484B-AF73-B17CA59B83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7708ED-DF70-FBA7-3AF0-7C40A301F1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4E8759-1DD7-6538-A8FA-6C03A3381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B40D23-DC00-3F78-D930-394839595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55B63C-2D68-9FFF-82BE-F47E22C73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23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DBE542-61DA-2FCF-A398-AF06A2645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93F43E-A4BC-A5CD-44FA-73875637A1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C9E893-0D3F-B8DD-F06A-B52813A549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C1D53-F5E1-4D2F-BBE4-B945766164A6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51193B-3ECE-1B97-516E-21A1C23285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AC48C-F7D2-1306-D94B-54BA19502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234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F4870-9250-9213-949E-AEE3088A0E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Upgrading Software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F78027-7320-A9C6-0800-68CC121D13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Presentation by (your name) to Business Managers</a:t>
            </a:r>
          </a:p>
        </p:txBody>
      </p:sp>
    </p:spTree>
    <p:extLst>
      <p:ext uri="{BB962C8B-B14F-4D97-AF65-F5344CB8AC3E}">
        <p14:creationId xmlns:p14="http://schemas.microsoft.com/office/powerpoint/2010/main" val="2619211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B9561-9463-616A-1561-9F16B81D5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the 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A1BFD-54C8-7132-C152-9BD107F54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Business reasons</a:t>
            </a:r>
          </a:p>
          <a:p>
            <a:r>
              <a:rPr lang="en-AU" dirty="0"/>
              <a:t>Technical reasons</a:t>
            </a:r>
          </a:p>
          <a:p>
            <a:r>
              <a:rPr lang="en-AU" dirty="0"/>
              <a:t>New features</a:t>
            </a:r>
          </a:p>
          <a:p>
            <a:r>
              <a:rPr lang="en-AU" dirty="0"/>
              <a:t>Future upgrades</a:t>
            </a:r>
          </a:p>
        </p:txBody>
      </p:sp>
    </p:spTree>
    <p:extLst>
      <p:ext uri="{BB962C8B-B14F-4D97-AF65-F5344CB8AC3E}">
        <p14:creationId xmlns:p14="http://schemas.microsoft.com/office/powerpoint/2010/main" val="240539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0C1D9-309B-9546-D1FF-9DE8EB8B4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Business Reasons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C7C4F-DB90-3F90-FA92-F6E1EBF1B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Clients expect software as a service online</a:t>
            </a:r>
          </a:p>
          <a:p>
            <a:pPr lvl="1"/>
            <a:r>
              <a:rPr lang="en-AU" dirty="0"/>
              <a:t>We are providing data in a format which is often not compatible with outside systems</a:t>
            </a:r>
          </a:p>
        </p:txBody>
      </p:sp>
    </p:spTree>
    <p:extLst>
      <p:ext uri="{BB962C8B-B14F-4D97-AF65-F5344CB8AC3E}">
        <p14:creationId xmlns:p14="http://schemas.microsoft.com/office/powerpoint/2010/main" val="3714440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CA089-D16A-FCA7-6041-98C0081C5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Technical reasons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55411-FA3B-1212-BCFC-BD2D090A0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In-house</a:t>
            </a:r>
            <a:r>
              <a:rPr lang="en-AU" baseline="0" dirty="0"/>
              <a:t> systems</a:t>
            </a:r>
          </a:p>
          <a:p>
            <a:pPr lvl="1"/>
            <a:r>
              <a:rPr lang="en-AU" dirty="0"/>
              <a:t>Our</a:t>
            </a:r>
            <a:r>
              <a:rPr lang="en-AU" baseline="0" dirty="0"/>
              <a:t> support systems require software as </a:t>
            </a:r>
            <a:r>
              <a:rPr lang="en-AU" baseline="0"/>
              <a:t>a service</a:t>
            </a:r>
            <a:endParaRPr lang="en-AU" baseline="0" dirty="0"/>
          </a:p>
          <a:p>
            <a:pPr lvl="0"/>
            <a:r>
              <a:rPr lang="en-AU" dirty="0"/>
              <a:t>New finance software</a:t>
            </a:r>
          </a:p>
          <a:p>
            <a:pPr lvl="1"/>
            <a:r>
              <a:rPr lang="en-AU" dirty="0"/>
              <a:t>Not compatible</a:t>
            </a:r>
            <a:r>
              <a:rPr lang="en-AU" baseline="0" dirty="0"/>
              <a:t> with the current version of Windows</a:t>
            </a:r>
          </a:p>
        </p:txBody>
      </p:sp>
    </p:spTree>
    <p:extLst>
      <p:ext uri="{BB962C8B-B14F-4D97-AF65-F5344CB8AC3E}">
        <p14:creationId xmlns:p14="http://schemas.microsoft.com/office/powerpoint/2010/main" val="3646174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160070d-d1d5-45e9-a5e6-996880312625">
      <Terms xmlns="http://schemas.microsoft.com/office/infopath/2007/PartnerControls"/>
    </lcf76f155ced4ddcb4097134ff3c332f>
    <TaxCatchAll xmlns="871f2836-fd65-4ccc-af0c-f6536c4539e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0FA59CB-65E7-41CC-AB0B-3C591C203C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9698C6A-1F9B-4AD1-847B-19F42A262BA0}">
  <ds:schemaRefs>
    <ds:schemaRef ds:uri="http://schemas.microsoft.com/office/2006/metadata/properties"/>
    <ds:schemaRef ds:uri="http://schemas.microsoft.com/office/infopath/2007/PartnerControls"/>
    <ds:schemaRef ds:uri="5160070d-d1d5-45e9-a5e6-996880312625"/>
    <ds:schemaRef ds:uri="871f2836-fd65-4ccc-af0c-f6536c4539ec"/>
  </ds:schemaRefs>
</ds:datastoreItem>
</file>

<file path=customXml/itemProps3.xml><?xml version="1.0" encoding="utf-8"?>
<ds:datastoreItem xmlns:ds="http://schemas.openxmlformats.org/officeDocument/2006/customXml" ds:itemID="{65DDBDDB-9FD3-4F81-8CD2-5244EEF9579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71</Words>
  <Application>Microsoft Office PowerPoint</Application>
  <PresentationFormat>Widescreen</PresentationFormat>
  <Paragraphs>16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Upgrading Software</vt:lpstr>
      <vt:lpstr>Reasons for the upgrade</vt:lpstr>
      <vt:lpstr>Business Reasons</vt:lpstr>
      <vt:lpstr>Technical reasons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Cook, Michael (Brisbane)</dc:creator>
  <cp:keywords>PowerPoint</cp:keywords>
  <cp:lastModifiedBy>Jane Pettigrew</cp:lastModifiedBy>
  <cp:revision>2025</cp:revision>
  <dcterms:created xsi:type="dcterms:W3CDTF">2022-11-04T04:09:11Z</dcterms:created>
  <dcterms:modified xsi:type="dcterms:W3CDTF">2024-12-19T05:25:37Z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