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2"/>
  </p:notesMasterIdLst>
  <p:sldIdLst>
    <p:sldId id="256" r:id="rId5"/>
    <p:sldId id="257" r:id="rId6"/>
    <p:sldId id="259" r:id="rId7"/>
    <p:sldId id="261" r:id="rId8"/>
    <p:sldId id="262" r:id="rId9"/>
    <p:sldId id="258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5709" autoAdjust="0"/>
  </p:normalViewPr>
  <p:slideViewPr>
    <p:cSldViewPr snapToGrid="0">
      <p:cViewPr varScale="1">
        <p:scale>
          <a:sx n="98" d="100"/>
          <a:sy n="98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D4BEB087-7A04-4268-A33B-674B7846CF65}"/>
    <pc:docChg chg="undo redo custSel modSld">
      <pc:chgData name="Cook, Michael (Brisbane)" userId="a86883bd-fd47-4bfc-8017-552884908c7b" providerId="ADAL" clId="{D4BEB087-7A04-4268-A33B-674B7846CF65}" dt="2022-11-04T04:20:10.097" v="10" actId="1076"/>
      <pc:docMkLst>
        <pc:docMk/>
      </pc:docMkLst>
      <pc:sldChg chg="modSp mod">
        <pc:chgData name="Cook, Michael (Brisbane)" userId="a86883bd-fd47-4bfc-8017-552884908c7b" providerId="ADAL" clId="{D4BEB087-7A04-4268-A33B-674B7846CF65}" dt="2022-11-04T04:20:10.097" v="10" actId="1076"/>
        <pc:sldMkLst>
          <pc:docMk/>
          <pc:sldMk cId="2112295002" sldId="257"/>
        </pc:sldMkLst>
        <pc:spChg chg="mod">
          <ac:chgData name="Cook, Michael (Brisbane)" userId="a86883bd-fd47-4bfc-8017-552884908c7b" providerId="ADAL" clId="{D4BEB087-7A04-4268-A33B-674B7846CF65}" dt="2022-11-04T04:20:03.369" v="9" actId="15"/>
          <ac:spMkLst>
            <pc:docMk/>
            <pc:sldMk cId="2112295002" sldId="257"/>
            <ac:spMk id="3" creationId="{E03AB1AC-6D98-A931-4047-71E24198C607}"/>
          </ac:spMkLst>
        </pc:spChg>
        <pc:spChg chg="mod">
          <ac:chgData name="Cook, Michael (Brisbane)" userId="a86883bd-fd47-4bfc-8017-552884908c7b" providerId="ADAL" clId="{D4BEB087-7A04-4268-A33B-674B7846CF65}" dt="2022-11-04T04:20:10.097" v="10" actId="1076"/>
          <ac:spMkLst>
            <pc:docMk/>
            <pc:sldMk cId="2112295002" sldId="257"/>
            <ac:spMk id="4" creationId="{C41C3401-7593-8506-3761-5F3615D57F7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98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337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7392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336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7811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485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32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3217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377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530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607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721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17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8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822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951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53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454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svg.org/green-travel-ic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1400" y="857504"/>
            <a:ext cx="9601200" cy="1712176"/>
          </a:xfrm>
        </p:spPr>
        <p:txBody>
          <a:bodyPr anchor="ctr">
            <a:prstTxWarp prst="textStop">
              <a:avLst>
                <a:gd name="adj" fmla="val 24258"/>
              </a:avLst>
            </a:prstTxWarp>
            <a:noAutofit/>
          </a:bodyPr>
          <a:lstStyle/>
          <a:p>
            <a:pPr algn="l"/>
            <a:r>
              <a:rPr lang="en-AU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rade Gothic Inline" panose="020B0604020202020204" pitchFamily="34" charset="0"/>
              </a:rPr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974319">
            <a:off x="8085364" y="3858735"/>
            <a:ext cx="3316702" cy="1712176"/>
          </a:xfrm>
        </p:spPr>
        <p:txBody>
          <a:bodyPr>
            <a:noAutofit/>
          </a:bodyPr>
          <a:lstStyle/>
          <a:p>
            <a:pPr algn="ctr"/>
            <a:r>
              <a:rPr lang="en-AU" sz="3200" dirty="0"/>
              <a:t>See the World and Discover New Adventures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39B16-3E97-7459-9BAC-2D761351999C}"/>
              </a:ext>
            </a:extLst>
          </p:cNvPr>
          <p:cNvSpPr txBox="1"/>
          <p:nvPr/>
        </p:nvSpPr>
        <p:spPr>
          <a:xfrm>
            <a:off x="616697" y="4548706"/>
            <a:ext cx="322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/>
              <a:t>Oz Travel Magazine’s Tour Operator of the Year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Money back Guarantee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Easy Payment Plans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/>
              </a:buBlip>
            </a:pPr>
            <a:r>
              <a:rPr lang="en-AU" dirty="0"/>
              <a:t>Interest free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/>
              </a:buBlip>
            </a:pPr>
            <a:r>
              <a:rPr lang="en-AU" dirty="0"/>
              <a:t>Monthly, Fortnightly, or Weekly payments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Knowledgeable Staff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C41C3401-7593-8506-3761-5F3615D57F76}"/>
              </a:ext>
            </a:extLst>
          </p:cNvPr>
          <p:cNvSpPr/>
          <p:nvPr/>
        </p:nvSpPr>
        <p:spPr>
          <a:xfrm>
            <a:off x="7906383" y="5072380"/>
            <a:ext cx="3596640" cy="1437640"/>
          </a:xfrm>
          <a:prstGeom prst="wedgeRoundRectCallout">
            <a:avLst>
              <a:gd name="adj1" fmla="val -94279"/>
              <a:gd name="adj2" fmla="val -392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effectLst/>
                <a:latin typeface="Calibri Light" panose="020F0302020204030204" pitchFamily="34" charset="0"/>
                <a:ea typeface="Myriad Pro"/>
                <a:cs typeface="Times New Roman" panose="02020603050405020304" pitchFamily="18" charset="0"/>
              </a:rPr>
              <a:t>All our agents are members of the Australian Federation of Travel Agents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D6B11F9-7CF4-4EA5-927D-BD9AB9BAA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583BE8A-798A-49D7-83DC-A87057097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6DE657C4-420A-45F7-B1EF-FDF95A5D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EE460FA-528A-4C78-B916-355E0AE7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38A1243A-751B-4A0E-B1E7-3437113B2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11550A02-C965-4A16-A9A9-E686940FA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4A579E77-1FA8-4170-94D2-499DB104C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3" r="31260" b="-1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BA7F3EB5-E618-8B80-ECD6-6F0D34594BC3}"/>
              </a:ext>
            </a:extLst>
          </p:cNvPr>
          <p:cNvSpPr/>
          <p:nvPr/>
        </p:nvSpPr>
        <p:spPr>
          <a:xfrm rot="1494544">
            <a:off x="7271749" y="1918062"/>
            <a:ext cx="3961037" cy="3664127"/>
          </a:xfrm>
          <a:prstGeom prst="foldedCorner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20% Discount on all new tours until 31 December!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02D659-2EE9-9067-A030-6B49C071E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6186489" cy="1752599"/>
          </a:xfrm>
        </p:spPr>
        <p:txBody>
          <a:bodyPr/>
          <a:lstStyle/>
          <a:p>
            <a:r>
              <a:rPr lang="en-AU" dirty="0"/>
              <a:t>New Tours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96C2A-E27B-C504-8D45-42600C48E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AU" dirty="0"/>
              <a:t>German and Austrian Beerfest – 7 Days</a:t>
            </a:r>
          </a:p>
          <a:p>
            <a:pPr>
              <a:lnSpc>
                <a:spcPct val="250000"/>
              </a:lnSpc>
            </a:pPr>
            <a:r>
              <a:rPr lang="en-AU" dirty="0"/>
              <a:t>Deluxe Egyptian Odyssey – 14 Days</a:t>
            </a:r>
          </a:p>
          <a:p>
            <a:pPr>
              <a:lnSpc>
                <a:spcPct val="250000"/>
              </a:lnSpc>
            </a:pPr>
            <a:r>
              <a:rPr lang="en-AU" dirty="0"/>
              <a:t>Alps Expedition – 9 Days</a:t>
            </a:r>
          </a:p>
        </p:txBody>
      </p:sp>
    </p:spTree>
    <p:extLst>
      <p:ext uri="{BB962C8B-B14F-4D97-AF65-F5344CB8AC3E}">
        <p14:creationId xmlns:p14="http://schemas.microsoft.com/office/powerpoint/2010/main" val="4194165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DEFC2-CC8B-AE08-C524-BD750502D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271" y="137161"/>
            <a:ext cx="10018713" cy="1071880"/>
          </a:xfrm>
        </p:spPr>
        <p:txBody>
          <a:bodyPr/>
          <a:lstStyle/>
          <a:p>
            <a:r>
              <a:rPr lang="en-AU" dirty="0"/>
              <a:t>New United States Tours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0AA1B45-2A9B-6E4A-4C9E-44F6B7E675FF}"/>
              </a:ext>
            </a:extLst>
          </p:cNvPr>
          <p:cNvSpPr/>
          <p:nvPr/>
        </p:nvSpPr>
        <p:spPr>
          <a:xfrm>
            <a:off x="1920240" y="1691635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Americana Road  Trip</a:t>
            </a:r>
          </a:p>
          <a:p>
            <a:pPr algn="ctr"/>
            <a:r>
              <a:rPr lang="en-AU" dirty="0"/>
              <a:t>4 Days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3C07FD7-E253-F8D0-69B6-576494738B3D}"/>
              </a:ext>
            </a:extLst>
          </p:cNvPr>
          <p:cNvSpPr/>
          <p:nvPr/>
        </p:nvSpPr>
        <p:spPr>
          <a:xfrm>
            <a:off x="8031480" y="1717040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Wild West</a:t>
            </a:r>
          </a:p>
          <a:p>
            <a:pPr algn="ctr"/>
            <a:r>
              <a:rPr lang="en-AU" dirty="0"/>
              <a:t>5 Days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697D06B-CECD-7E40-DF14-F41299322C18}"/>
              </a:ext>
            </a:extLst>
          </p:cNvPr>
          <p:cNvSpPr/>
          <p:nvPr/>
        </p:nvSpPr>
        <p:spPr>
          <a:xfrm>
            <a:off x="5012688" y="5227328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West Coast Party Bus</a:t>
            </a:r>
          </a:p>
          <a:p>
            <a:pPr algn="ctr"/>
            <a:r>
              <a:rPr lang="en-AU" dirty="0"/>
              <a:t>5 Days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A3A0BB-E8F8-9664-06DE-4FFCBA25FCD1}"/>
              </a:ext>
            </a:extLst>
          </p:cNvPr>
          <p:cNvSpPr/>
          <p:nvPr/>
        </p:nvSpPr>
        <p:spPr>
          <a:xfrm>
            <a:off x="5165088" y="3037839"/>
            <a:ext cx="3769360" cy="10718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The Complete Experience</a:t>
            </a:r>
          </a:p>
          <a:p>
            <a:pPr algn="ctr"/>
            <a:r>
              <a:rPr lang="en-AU" dirty="0"/>
              <a:t>14  Days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A9C88B-2A83-1C2A-E8DC-E08C30F2DA81}"/>
              </a:ext>
            </a:extLst>
          </p:cNvPr>
          <p:cNvCxnSpPr>
            <a:cxnSpLocks/>
            <a:stCxn id="3" idx="4"/>
            <a:endCxn id="6" idx="1"/>
          </p:cNvCxnSpPr>
          <p:nvPr/>
        </p:nvCxnSpPr>
        <p:spPr>
          <a:xfrm>
            <a:off x="3957320" y="2504435"/>
            <a:ext cx="1207768" cy="1069344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C74A1A3-0E57-45A0-D2FC-D4460BE2632B}"/>
              </a:ext>
            </a:extLst>
          </p:cNvPr>
          <p:cNvCxnSpPr>
            <a:stCxn id="4" idx="4"/>
            <a:endCxn id="6" idx="3"/>
          </p:cNvCxnSpPr>
          <p:nvPr/>
        </p:nvCxnSpPr>
        <p:spPr>
          <a:xfrm flipH="1">
            <a:off x="8934448" y="2529840"/>
            <a:ext cx="1134112" cy="1043939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F7D7D6-460B-6281-9987-CDF02B205C0B}"/>
              </a:ext>
            </a:extLst>
          </p:cNvPr>
          <p:cNvCxnSpPr>
            <a:stCxn id="5" idx="0"/>
            <a:endCxn id="6" idx="2"/>
          </p:cNvCxnSpPr>
          <p:nvPr/>
        </p:nvCxnSpPr>
        <p:spPr>
          <a:xfrm flipV="1">
            <a:off x="7049768" y="4109719"/>
            <a:ext cx="0" cy="1117609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01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</a:t>
            </a:r>
            <a:r>
              <a:rPr lang="en-AU" dirty="0" err="1"/>
              <a:t>Transders</a:t>
            </a:r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Props1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015E99-EE8C-4A13-8642-B8730E4015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  <ds:schemaRef ds:uri="5160070d-d1d5-45e9-a5e6-996880312625"/>
    <ds:schemaRef ds:uri="871f2836-fd65-4ccc-af0c-f6536c4539e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3052</TotalTime>
  <Words>221</Words>
  <Application>Microsoft Office PowerPoint</Application>
  <PresentationFormat>Widescreen</PresentationFormat>
  <Paragraphs>47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Dreaming Outloud Pro</vt:lpstr>
      <vt:lpstr>Trade Gothic Inline</vt:lpstr>
      <vt:lpstr>Parallax</vt:lpstr>
      <vt:lpstr>Connoisseur Travel</vt:lpstr>
      <vt:lpstr>Why you should travel with us</vt:lpstr>
      <vt:lpstr>Where we will take you</vt:lpstr>
      <vt:lpstr>New Tours</vt:lpstr>
      <vt:lpstr>New United States Tours</vt:lpstr>
      <vt:lpstr>Accommodation and Air Fares</vt:lpstr>
      <vt:lpstr>Tea and Coffee will now be served in the Atrium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2022-11-02T01:02:29Z</dcterms:created>
  <dcterms:modified xsi:type="dcterms:W3CDTF">2024-12-19T05:26:11Z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  <property fmtid="{D5CDD505-2E9C-101B-9397-08002B2CF9AE}" pid="3" name="MediaServiceImageTags">
    <vt:lpwstr/>
  </property>
</Properties>
</file>