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4"/>
  </p:sldMasterIdLst>
  <p:notesMasterIdLst>
    <p:notesMasterId r:id="rId12"/>
  </p:notesMasterIdLst>
  <p:sldIdLst>
    <p:sldId id="256" r:id="rId5"/>
    <p:sldId id="257" r:id="rId6"/>
    <p:sldId id="261" r:id="rId7"/>
    <p:sldId id="259" r:id="rId8"/>
    <p:sldId id="260" r:id="rId9"/>
    <p:sldId id="258" r:id="rId10"/>
    <p:sldId id="262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15" autoAdjust="0"/>
    <p:restoredTop sz="94718" autoAdjust="0"/>
  </p:normalViewPr>
  <p:slideViewPr>
    <p:cSldViewPr snapToGrid="0">
      <p:cViewPr varScale="1">
        <p:scale>
          <a:sx n="102" d="100"/>
          <a:sy n="102" d="100"/>
        </p:scale>
        <p:origin x="684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2FAA6F-94C6-4DD6-8EA9-09B68A560D89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FD6D1C-6EEA-4C66-A624-B32D89694A9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84664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Introduce myself, and briefly explain my role in the project.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D6D1C-6EEA-4C66-A624-B32D89694A93}" type="slidenum">
              <a:rPr lang="en-AU" smtClean="0"/>
              <a:t>1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031061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Use appropriate examples of current markets/clients/sales when discussing reasons.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D6D1C-6EEA-4C66-A624-B32D89694A93}" type="slidenum">
              <a:rPr lang="en-AU" smtClean="0"/>
              <a:t>2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178069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Avoid any mention of advantages and disadvantages</a:t>
            </a:r>
            <a:r>
              <a:rPr lang="en-AU" baseline="0" dirty="0"/>
              <a:t> at this stage. Try to put off discussion until end of the presentation.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D6D1C-6EEA-4C66-A624-B32D89694A93}" type="slidenum">
              <a:rPr lang="en-AU" smtClean="0"/>
              <a:t>6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821556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83046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74937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854134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170886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252202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082382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138256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77059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02678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32427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01513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32961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74367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29031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28225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80858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66136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Expanding Our Business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/>
              <a:t>Proposal for New Site</a:t>
            </a:r>
          </a:p>
        </p:txBody>
      </p:sp>
    </p:spTree>
    <p:extLst>
      <p:ext uri="{BB962C8B-B14F-4D97-AF65-F5344CB8AC3E}">
        <p14:creationId xmlns:p14="http://schemas.microsoft.com/office/powerpoint/2010/main" val="4258850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Reasons for expansion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715963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/>
              <a:t>Find new markets</a:t>
            </a:r>
          </a:p>
          <a:p>
            <a:pPr marL="1116013" lvl="1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/>
              <a:t>Local market saturated</a:t>
            </a:r>
          </a:p>
          <a:p>
            <a:pPr marL="1116013" lvl="1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/>
              <a:t>Potential to increase sales</a:t>
            </a:r>
          </a:p>
          <a:p>
            <a:pPr marL="1516063" lvl="2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/>
              <a:t>Last Year – 14 new clients in North Queensland</a:t>
            </a:r>
          </a:p>
          <a:p>
            <a:pPr marL="1516063" lvl="2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/>
              <a:t>This Year</a:t>
            </a:r>
            <a:r>
              <a:rPr lang="en-AU" baseline="0" dirty="0"/>
              <a:t> – 30 new clients in North Queensland</a:t>
            </a:r>
          </a:p>
          <a:p>
            <a:pPr marL="715963" lvl="0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/>
              <a:t>Minimise competition</a:t>
            </a:r>
          </a:p>
          <a:p>
            <a:pPr marL="1116013" lvl="1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/>
              <a:t>No competitor currently</a:t>
            </a:r>
            <a:r>
              <a:rPr lang="en-AU" baseline="0" dirty="0"/>
              <a:t> has office in Cairns or Townsville</a:t>
            </a:r>
          </a:p>
          <a:p>
            <a:pPr marL="1116013" lvl="1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baseline="0" dirty="0"/>
              <a:t>Develop closer ties with North Queensland clients</a:t>
            </a:r>
          </a:p>
          <a:p>
            <a:pPr marL="1116013" lvl="1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baseline="0" dirty="0"/>
              <a:t>Develop niche markets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01477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Why Expand?</a:t>
            </a:r>
          </a:p>
        </p:txBody>
      </p:sp>
      <p:sp>
        <p:nvSpPr>
          <p:cNvPr id="4" name="Can 3"/>
          <p:cNvSpPr/>
          <p:nvPr/>
        </p:nvSpPr>
        <p:spPr>
          <a:xfrm>
            <a:off x="5797483" y="1930400"/>
            <a:ext cx="3553905" cy="2141979"/>
          </a:xfrm>
          <a:prstGeom prst="ca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Potential Markets</a:t>
            </a:r>
          </a:p>
        </p:txBody>
      </p:sp>
      <p:sp>
        <p:nvSpPr>
          <p:cNvPr id="5" name="Can 4"/>
          <p:cNvSpPr/>
          <p:nvPr/>
        </p:nvSpPr>
        <p:spPr>
          <a:xfrm>
            <a:off x="1065228" y="2389694"/>
            <a:ext cx="1677972" cy="1324466"/>
          </a:xfrm>
          <a:prstGeom prst="can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Current Markets</a:t>
            </a:r>
          </a:p>
        </p:txBody>
      </p:sp>
      <p:sp>
        <p:nvSpPr>
          <p:cNvPr id="6" name="Right Arrow 5"/>
          <p:cNvSpPr/>
          <p:nvPr/>
        </p:nvSpPr>
        <p:spPr>
          <a:xfrm>
            <a:off x="3346515" y="2601798"/>
            <a:ext cx="1941922" cy="1112362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Rounded Rectangular Callout 6"/>
          <p:cNvSpPr/>
          <p:nvPr/>
        </p:nvSpPr>
        <p:spPr>
          <a:xfrm>
            <a:off x="5288437" y="4524866"/>
            <a:ext cx="3101419" cy="1423447"/>
          </a:xfrm>
          <a:prstGeom prst="wedgeRoundRectCallout">
            <a:avLst>
              <a:gd name="adj1" fmla="val -1478"/>
              <a:gd name="adj2" fmla="val -75911"/>
              <a:gd name="adj3" fmla="val 16667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Can 7"/>
          <p:cNvSpPr/>
          <p:nvPr/>
        </p:nvSpPr>
        <p:spPr>
          <a:xfrm>
            <a:off x="5495827" y="4743777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Can 8"/>
          <p:cNvSpPr/>
          <p:nvPr/>
        </p:nvSpPr>
        <p:spPr>
          <a:xfrm>
            <a:off x="5495827" y="5298911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Can 9"/>
          <p:cNvSpPr/>
          <p:nvPr/>
        </p:nvSpPr>
        <p:spPr>
          <a:xfrm>
            <a:off x="6023725" y="4743777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Can 10"/>
          <p:cNvSpPr/>
          <p:nvPr/>
        </p:nvSpPr>
        <p:spPr>
          <a:xfrm>
            <a:off x="6042577" y="5305195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Can 11"/>
          <p:cNvSpPr/>
          <p:nvPr/>
        </p:nvSpPr>
        <p:spPr>
          <a:xfrm>
            <a:off x="6579912" y="4743777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Can 12"/>
          <p:cNvSpPr/>
          <p:nvPr/>
        </p:nvSpPr>
        <p:spPr>
          <a:xfrm>
            <a:off x="6579912" y="5290532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Can 13"/>
          <p:cNvSpPr/>
          <p:nvPr/>
        </p:nvSpPr>
        <p:spPr>
          <a:xfrm>
            <a:off x="7131373" y="4743777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Can 14"/>
          <p:cNvSpPr/>
          <p:nvPr/>
        </p:nvSpPr>
        <p:spPr>
          <a:xfrm>
            <a:off x="7117247" y="5290532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6" name="TextBox 15"/>
          <p:cNvSpPr txBox="1"/>
          <p:nvPr/>
        </p:nvSpPr>
        <p:spPr>
          <a:xfrm rot="5400000">
            <a:off x="7574433" y="5004651"/>
            <a:ext cx="67401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100" dirty="0"/>
              <a:t>Niche</a:t>
            </a:r>
          </a:p>
          <a:p>
            <a:pPr algn="ctr"/>
            <a:r>
              <a:rPr lang="en-AU" sz="1100" dirty="0"/>
              <a:t>Markets</a:t>
            </a:r>
          </a:p>
        </p:txBody>
      </p:sp>
    </p:spTree>
    <p:extLst>
      <p:ext uri="{BB962C8B-B14F-4D97-AF65-F5344CB8AC3E}">
        <p14:creationId xmlns:p14="http://schemas.microsoft.com/office/powerpoint/2010/main" val="2226351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Cairns</a:t>
            </a:r>
          </a:p>
        </p:txBody>
      </p:sp>
      <p:sp>
        <p:nvSpPr>
          <p:cNvPr id="10" name="TextBox 9"/>
          <p:cNvSpPr txBox="1"/>
          <p:nvPr/>
        </p:nvSpPr>
        <p:spPr>
          <a:xfrm rot="1504148">
            <a:off x="7433571" y="4534293"/>
            <a:ext cx="23486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Gateway to the Great Barrier Reef and Far North Queensland</a:t>
            </a:r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741" y="1558705"/>
            <a:ext cx="5175249" cy="3881437"/>
          </a:xfrm>
        </p:spPr>
      </p:pic>
    </p:spTree>
    <p:extLst>
      <p:ext uri="{BB962C8B-B14F-4D97-AF65-F5344CB8AC3E}">
        <p14:creationId xmlns:p14="http://schemas.microsoft.com/office/powerpoint/2010/main" val="38370814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Townsville</a:t>
            </a:r>
          </a:p>
        </p:txBody>
      </p:sp>
      <p:sp>
        <p:nvSpPr>
          <p:cNvPr id="5" name="TextBox 4"/>
          <p:cNvSpPr txBox="1"/>
          <p:nvPr/>
        </p:nvSpPr>
        <p:spPr>
          <a:xfrm rot="1246010">
            <a:off x="6928701" y="4817098"/>
            <a:ext cx="26677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Australia’s largest urban centre north of the Sunshine Coast!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2972" y="1581853"/>
            <a:ext cx="5175249" cy="3881437"/>
          </a:xfrm>
        </p:spPr>
      </p:pic>
    </p:spTree>
    <p:extLst>
      <p:ext uri="{BB962C8B-B14F-4D97-AF65-F5344CB8AC3E}">
        <p14:creationId xmlns:p14="http://schemas.microsoft.com/office/powerpoint/2010/main" val="11246612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Proposed Sites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Cairns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AU" dirty="0"/>
              <a:t>Estimated population of 183,000 (2024)</a:t>
            </a:r>
          </a:p>
          <a:p>
            <a:r>
              <a:rPr lang="en-AU" dirty="0"/>
              <a:t>1,700km from Brisbane</a:t>
            </a:r>
          </a:p>
          <a:p>
            <a:r>
              <a:rPr lang="en-AU" dirty="0"/>
              <a:t>Large tourism industry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AU" dirty="0"/>
              <a:t>Townsville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AU" dirty="0"/>
              <a:t>Estimated population of 201,000 (2024)</a:t>
            </a:r>
          </a:p>
          <a:p>
            <a:r>
              <a:rPr lang="en-AU" dirty="0"/>
              <a:t>1300km from Brisbane</a:t>
            </a:r>
          </a:p>
          <a:p>
            <a:r>
              <a:rPr lang="en-AU" dirty="0"/>
              <a:t>Large mining industry</a:t>
            </a:r>
          </a:p>
          <a:p>
            <a:r>
              <a:rPr lang="en-AU" dirty="0"/>
              <a:t>Major port for exports; metals, minerals, beef, wool, sugar, timber</a:t>
            </a:r>
          </a:p>
        </p:txBody>
      </p:sp>
    </p:spTree>
    <p:extLst>
      <p:ext uri="{BB962C8B-B14F-4D97-AF65-F5344CB8AC3E}">
        <p14:creationId xmlns:p14="http://schemas.microsoft.com/office/powerpoint/2010/main" val="5530429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742950" y="847725"/>
            <a:ext cx="2809875" cy="159067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Mackay</a:t>
            </a:r>
          </a:p>
          <a:p>
            <a:pPr algn="ctr"/>
            <a:endParaRPr lang="en-AU" dirty="0"/>
          </a:p>
          <a:p>
            <a:pPr algn="ctr"/>
            <a:r>
              <a:rPr lang="en-AU" dirty="0"/>
              <a:t>Site needs to be further North</a:t>
            </a:r>
          </a:p>
        </p:txBody>
      </p:sp>
      <p:sp>
        <p:nvSpPr>
          <p:cNvPr id="3" name="Multiply 2"/>
          <p:cNvSpPr/>
          <p:nvPr/>
        </p:nvSpPr>
        <p:spPr>
          <a:xfrm>
            <a:off x="590549" y="0"/>
            <a:ext cx="3114675" cy="3286125"/>
          </a:xfrm>
          <a:prstGeom prst="mathMultiply">
            <a:avLst/>
          </a:prstGeom>
          <a:solidFill>
            <a:srgbClr val="FF0000">
              <a:alpha val="21000"/>
            </a:srgbClr>
          </a:solidFill>
          <a:ln>
            <a:solidFill>
              <a:srgbClr val="C00000">
                <a:alpha val="25000"/>
              </a:srgbClr>
            </a:solidFill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" name="Rounded Rectangle 3"/>
          <p:cNvSpPr/>
          <p:nvPr/>
        </p:nvSpPr>
        <p:spPr>
          <a:xfrm>
            <a:off x="6173406" y="847725"/>
            <a:ext cx="2809875" cy="159067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Mount Isa</a:t>
            </a:r>
          </a:p>
          <a:p>
            <a:pPr algn="ctr"/>
            <a:endParaRPr lang="en-AU" dirty="0"/>
          </a:p>
          <a:p>
            <a:pPr algn="ctr"/>
            <a:r>
              <a:rPr lang="en-AU" dirty="0"/>
              <a:t>Too far inland</a:t>
            </a:r>
          </a:p>
        </p:txBody>
      </p:sp>
      <p:sp>
        <p:nvSpPr>
          <p:cNvPr id="5" name="Multiply 4"/>
          <p:cNvSpPr/>
          <p:nvPr/>
        </p:nvSpPr>
        <p:spPr>
          <a:xfrm>
            <a:off x="6021005" y="0"/>
            <a:ext cx="3114675" cy="3286125"/>
          </a:xfrm>
          <a:prstGeom prst="mathMultiply">
            <a:avLst/>
          </a:prstGeom>
          <a:solidFill>
            <a:srgbClr val="FF0000">
              <a:alpha val="21000"/>
            </a:srgbClr>
          </a:solidFill>
          <a:ln>
            <a:solidFill>
              <a:srgbClr val="C00000">
                <a:alpha val="25000"/>
              </a:srgbClr>
            </a:solidFill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Rounded Rectangle 5"/>
          <p:cNvSpPr/>
          <p:nvPr/>
        </p:nvSpPr>
        <p:spPr>
          <a:xfrm>
            <a:off x="742950" y="4264186"/>
            <a:ext cx="2809875" cy="159067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Charters Towers</a:t>
            </a:r>
          </a:p>
          <a:p>
            <a:pPr algn="ctr"/>
            <a:endParaRPr lang="en-AU" dirty="0"/>
          </a:p>
          <a:p>
            <a:pPr algn="ctr"/>
            <a:r>
              <a:rPr lang="en-AU" dirty="0"/>
              <a:t>Too small</a:t>
            </a:r>
          </a:p>
        </p:txBody>
      </p:sp>
      <p:sp>
        <p:nvSpPr>
          <p:cNvPr id="7" name="Multiply 6"/>
          <p:cNvSpPr/>
          <p:nvPr/>
        </p:nvSpPr>
        <p:spPr>
          <a:xfrm>
            <a:off x="590549" y="3416461"/>
            <a:ext cx="3114675" cy="3286125"/>
          </a:xfrm>
          <a:prstGeom prst="mathMultiply">
            <a:avLst/>
          </a:prstGeom>
          <a:solidFill>
            <a:srgbClr val="FF0000">
              <a:alpha val="21000"/>
            </a:srgbClr>
          </a:solidFill>
          <a:ln>
            <a:solidFill>
              <a:srgbClr val="C00000">
                <a:alpha val="25000"/>
              </a:srgbClr>
            </a:solidFill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Rounded Rectangle 7"/>
          <p:cNvSpPr/>
          <p:nvPr/>
        </p:nvSpPr>
        <p:spPr>
          <a:xfrm>
            <a:off x="6173406" y="4264186"/>
            <a:ext cx="2809875" cy="159067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Rockhampton</a:t>
            </a:r>
          </a:p>
          <a:p>
            <a:pPr algn="ctr"/>
            <a:endParaRPr lang="en-AU" dirty="0"/>
          </a:p>
          <a:p>
            <a:pPr algn="ctr"/>
            <a:r>
              <a:rPr lang="en-AU" dirty="0"/>
              <a:t>Site needs to be further north</a:t>
            </a:r>
          </a:p>
        </p:txBody>
      </p:sp>
      <p:sp>
        <p:nvSpPr>
          <p:cNvPr id="9" name="Multiply 8"/>
          <p:cNvSpPr/>
          <p:nvPr/>
        </p:nvSpPr>
        <p:spPr>
          <a:xfrm>
            <a:off x="6021005" y="3416461"/>
            <a:ext cx="3114675" cy="3286125"/>
          </a:xfrm>
          <a:prstGeom prst="mathMultiply">
            <a:avLst/>
          </a:prstGeom>
          <a:solidFill>
            <a:srgbClr val="FF0000">
              <a:alpha val="21000"/>
            </a:srgbClr>
          </a:solidFill>
          <a:ln>
            <a:solidFill>
              <a:srgbClr val="C00000">
                <a:alpha val="25000"/>
              </a:srgbClr>
            </a:solidFill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Flowchart: Terminator 9"/>
          <p:cNvSpPr/>
          <p:nvPr/>
        </p:nvSpPr>
        <p:spPr>
          <a:xfrm>
            <a:off x="3460830" y="2974694"/>
            <a:ext cx="2847373" cy="914400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Other Sites Considered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3102015" y="2568736"/>
            <a:ext cx="450810" cy="5217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3193528" y="3762618"/>
            <a:ext cx="359297" cy="4737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227904" y="3799875"/>
            <a:ext cx="347601" cy="3339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6184981" y="2599602"/>
            <a:ext cx="482037" cy="5206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911121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51CDF07479904480B2DF783B2B2CB9" ma:contentTypeVersion="16" ma:contentTypeDescription="Create a new document." ma:contentTypeScope="" ma:versionID="0de9577fe1f4cf8476df10eccf21cbc4">
  <xsd:schema xmlns:xsd="http://www.w3.org/2001/XMLSchema" xmlns:xs="http://www.w3.org/2001/XMLSchema" xmlns:p="http://schemas.microsoft.com/office/2006/metadata/properties" xmlns:ns2="5160070d-d1d5-45e9-a5e6-996880312625" xmlns:ns3="871f2836-fd65-4ccc-af0c-f6536c4539ec" targetNamespace="http://schemas.microsoft.com/office/2006/metadata/properties" ma:root="true" ma:fieldsID="b33df84ade8f1440b9954bf32e833cc5" ns2:_="" ns3:_="">
    <xsd:import namespace="5160070d-d1d5-45e9-a5e6-996880312625"/>
    <xsd:import namespace="871f2836-fd65-4ccc-af0c-f6536c4539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60070d-d1d5-45e9-a5e6-9968803126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f3c586d6-0a3a-49a8-977f-dabe004a3d7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1f2836-fd65-4ccc-af0c-f6536c4539ec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1f7649e5-abe0-4c5b-9db9-33d694281acc}" ma:internalName="TaxCatchAll" ma:showField="CatchAllData" ma:web="871f2836-fd65-4ccc-af0c-f6536c4539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71f2836-fd65-4ccc-af0c-f6536c4539ec" xsi:nil="true"/>
    <lcf76f155ced4ddcb4097134ff3c332f xmlns="5160070d-d1d5-45e9-a5e6-996880312625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5499606-CF2F-4CF2-B22F-E565A665314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160070d-d1d5-45e9-a5e6-996880312625"/>
    <ds:schemaRef ds:uri="871f2836-fd65-4ccc-af0c-f6536c4539e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F3AAB47-619F-4A4B-9F9B-C6C5D793882E}">
  <ds:schemaRefs>
    <ds:schemaRef ds:uri="http://schemas.microsoft.com/office/2006/metadata/properties"/>
    <ds:schemaRef ds:uri="http://schemas.microsoft.com/office/infopath/2007/PartnerControls"/>
    <ds:schemaRef ds:uri="871f2836-fd65-4ccc-af0c-f6536c4539ec"/>
    <ds:schemaRef ds:uri="5160070d-d1d5-45e9-a5e6-996880312625"/>
  </ds:schemaRefs>
</ds:datastoreItem>
</file>

<file path=customXml/itemProps3.xml><?xml version="1.0" encoding="utf-8"?>
<ds:datastoreItem xmlns:ds="http://schemas.openxmlformats.org/officeDocument/2006/customXml" ds:itemID="{79703E52-AE6E-4E18-8C01-F6C750A5F7A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21</TotalTime>
  <Words>213</Words>
  <Application>Microsoft Office PowerPoint</Application>
  <PresentationFormat>Widescreen</PresentationFormat>
  <Paragraphs>50</Paragraphs>
  <Slides>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Trebuchet MS</vt:lpstr>
      <vt:lpstr>Wingdings</vt:lpstr>
      <vt:lpstr>Wingdings 3</vt:lpstr>
      <vt:lpstr>Facet</vt:lpstr>
      <vt:lpstr>Expanding Our Business</vt:lpstr>
      <vt:lpstr>Reasons for expansion</vt:lpstr>
      <vt:lpstr>Why Expand?</vt:lpstr>
      <vt:lpstr>Cairns</vt:lpstr>
      <vt:lpstr>Townsville</vt:lpstr>
      <vt:lpstr>Proposed Sites</vt:lpstr>
      <vt:lpstr>PowerPoint Presentation</vt:lpstr>
    </vt:vector>
  </TitlesOfParts>
  <Company>Odyssey Training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Introduction</dc:title>
  <dc:subject>PowerPoint Introduction</dc:subject>
  <dc:creator>Michael Cook; Odyssey Training; Jane Pettigrew</dc:creator>
  <cp:keywords>PowerPoint</cp:keywords>
  <cp:lastModifiedBy>Jane Pettigrew</cp:lastModifiedBy>
  <cp:revision>2025</cp:revision>
  <dcterms:created xsi:type="dcterms:W3CDTF">2015-10-08T23:18:06Z</dcterms:created>
  <dcterms:modified xsi:type="dcterms:W3CDTF">2024-12-19T05:34:46Z</dcterms:modified>
  <cp:version>2025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0x0101001D51CDF07479904480B2DF783B2B2CB9</vt:lpwstr>
  </property>
</Properties>
</file>