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Find new markets</a:t>
            </a:r>
          </a:p>
          <a:p>
            <a:r>
              <a:rPr lang="en-AU" dirty="0"/>
              <a:t>Develop new business opportunities</a:t>
            </a:r>
          </a:p>
          <a:p>
            <a:r>
              <a:rPr lang="en-AU" dirty="0"/>
              <a:t>Potential to increase sales</a:t>
            </a:r>
          </a:p>
          <a:p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153,000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</a:t>
            </a:r>
            <a:r>
              <a:rPr lang="en-AU"/>
              <a:t>of 201,000 </a:t>
            </a:r>
            <a:r>
              <a:rPr lang="en-AU" dirty="0"/>
              <a:t>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547" y="1063692"/>
            <a:ext cx="6158204" cy="4494939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16" y="1381338"/>
            <a:ext cx="4105760" cy="4373236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946F28-048E-47FE-8A6B-3443F6B36A6B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2.xml><?xml version="1.0" encoding="utf-8"?>
<ds:datastoreItem xmlns:ds="http://schemas.openxmlformats.org/officeDocument/2006/customXml" ds:itemID="{AB520F76-7263-4571-9019-5CB3A86E6B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457C29-12C5-4226-B9AA-E9120E9D9F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71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Expanding Our Business</vt:lpstr>
      <vt:lpstr>Reasons for expansion</vt:lpstr>
      <vt:lpstr>Proposed Sites</vt:lpstr>
      <vt:lpstr>Cairns</vt:lpstr>
      <vt:lpstr>Townsville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2024-12-19T05:27:39Z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