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0"/>
  </p:notesMasterIdLst>
  <p:sldIdLst>
    <p:sldId id="256" r:id="rId5"/>
    <p:sldId id="257" r:id="rId6"/>
    <p:sldId id="259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5709" autoAdjust="0"/>
  </p:normalViewPr>
  <p:slideViewPr>
    <p:cSldViewPr snapToGrid="0">
      <p:cViewPr varScale="1">
        <p:scale>
          <a:sx n="81" d="100"/>
          <a:sy n="81" d="100"/>
        </p:scale>
        <p:origin x="7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2168" y="-7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B00AE094-FDF1-4999-A92F-CE2C2C7D9F5F}"/>
    <pc:docChg chg="custSel modSld">
      <pc:chgData name="Cook, Michael (Brisbane)" userId="a86883bd-fd47-4bfc-8017-552884908c7b" providerId="ADAL" clId="{B00AE094-FDF1-4999-A92F-CE2C2C7D9F5F}" dt="2022-11-04T04:19:04.751" v="7" actId="2710"/>
      <pc:docMkLst>
        <pc:docMk/>
      </pc:docMkLst>
      <pc:sldChg chg="modSp mod">
        <pc:chgData name="Cook, Michael (Brisbane)" userId="a86883bd-fd47-4bfc-8017-552884908c7b" providerId="ADAL" clId="{B00AE094-FDF1-4999-A92F-CE2C2C7D9F5F}" dt="2022-11-04T04:19:04.751" v="7" actId="2710"/>
        <pc:sldMkLst>
          <pc:docMk/>
          <pc:sldMk cId="2112295002" sldId="257"/>
        </pc:sldMkLst>
        <pc:spChg chg="mod">
          <ac:chgData name="Cook, Michael (Brisbane)" userId="a86883bd-fd47-4bfc-8017-552884908c7b" providerId="ADAL" clId="{B00AE094-FDF1-4999-A92F-CE2C2C7D9F5F}" dt="2022-11-04T04:19:04.751" v="7" actId="2710"/>
          <ac:spMkLst>
            <pc:docMk/>
            <pc:sldMk cId="2112295002" sldId="257"/>
            <ac:spMk id="3" creationId="{E03AB1AC-6D98-A931-4047-71E24198C60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00779-35A4-44D6-936A-1E3CFA95D7AD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18BA0-EB84-48F0-87BF-9FC0DC21AF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35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74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staff have numerous years’ experience in the travel industry and many have first-hand experience of our tours.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7002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Ensure that extra emphasis is placed on the European countries as these are to be targeted by the Sales team in the next quarter.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3663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942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Connoisseur Travel staff will be available in the Atrium to answer any questions.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657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8563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3062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9943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961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3385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229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3418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5594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752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027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217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3661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7319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230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76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2917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068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740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5A92FE9-DB05-4D0D-AF5A-BE8664B9F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3D9B26A-5143-49A7-BA98-D871D5BD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526211" y="1"/>
            <a:ext cx="5014912" cy="6857999"/>
            <a:chOff x="2928938" y="-4763"/>
            <a:chExt cx="5014912" cy="6862763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68B85E55-A2A1-4682-B891-F201358A92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45EF6EDB-9B5D-49E9-96FA-1AE08BF95E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38338226-D6E2-4EEE-B271-DB4BD096DB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878FB48-17B3-4A11-8025-DE0945CD4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4150A21C-DD6D-4D3C-9E95-7A3CA263B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7505BF04-104D-4180-A284-42FCD6B04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7791122-6A94-ADAF-1467-06DEE17E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8190" y="924232"/>
            <a:ext cx="8174971" cy="3285866"/>
          </a:xfrm>
        </p:spPr>
        <p:txBody>
          <a:bodyPr>
            <a:normAutofit/>
          </a:bodyPr>
          <a:lstStyle/>
          <a:p>
            <a:pPr algn="l"/>
            <a:r>
              <a:rPr lang="en-AU" sz="6200"/>
              <a:t>Connoisseur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8424B5-9318-9833-F8E2-522BBC0E5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8190" y="4210098"/>
            <a:ext cx="7178070" cy="863348"/>
          </a:xfrm>
        </p:spPr>
        <p:txBody>
          <a:bodyPr>
            <a:normAutofit/>
          </a:bodyPr>
          <a:lstStyle/>
          <a:p>
            <a:pPr algn="l"/>
            <a:r>
              <a:rPr lang="en-AU"/>
              <a:t>See the World and Discover New Adventures</a:t>
            </a:r>
          </a:p>
        </p:txBody>
      </p:sp>
    </p:spTree>
    <p:extLst>
      <p:ext uri="{BB962C8B-B14F-4D97-AF65-F5344CB8AC3E}">
        <p14:creationId xmlns:p14="http://schemas.microsoft.com/office/powerpoint/2010/main" val="31929843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0889-4F34-5C8A-FA1F-76763B0F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you should travel with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AB1AC-6D98-A931-4047-71E24198C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220000"/>
              </a:lnSpc>
            </a:pPr>
            <a:r>
              <a:rPr lang="en-AU" sz="1800" dirty="0"/>
              <a:t>Money back Guarantee</a:t>
            </a:r>
          </a:p>
          <a:p>
            <a:pPr>
              <a:lnSpc>
                <a:spcPct val="220000"/>
              </a:lnSpc>
            </a:pPr>
            <a:r>
              <a:rPr lang="en-AU" sz="1800" dirty="0"/>
              <a:t>Easy Payment Plans</a:t>
            </a:r>
          </a:p>
          <a:p>
            <a:pPr lvl="1">
              <a:lnSpc>
                <a:spcPct val="220000"/>
              </a:lnSpc>
            </a:pPr>
            <a:r>
              <a:rPr lang="en-AU" sz="1600" dirty="0"/>
              <a:t>Interest free</a:t>
            </a:r>
          </a:p>
          <a:p>
            <a:pPr lvl="1">
              <a:lnSpc>
                <a:spcPct val="220000"/>
              </a:lnSpc>
            </a:pPr>
            <a:r>
              <a:rPr lang="en-AU" sz="1600" dirty="0"/>
              <a:t>Monthly, Fortnightly, or Weekly payments</a:t>
            </a:r>
          </a:p>
          <a:p>
            <a:pPr>
              <a:lnSpc>
                <a:spcPct val="220000"/>
              </a:lnSpc>
            </a:pPr>
            <a:r>
              <a:rPr lang="en-AU" sz="1800" dirty="0"/>
              <a:t>Knowledgeable Staff</a:t>
            </a:r>
          </a:p>
        </p:txBody>
      </p:sp>
    </p:spTree>
    <p:extLst>
      <p:ext uri="{BB962C8B-B14F-4D97-AF65-F5344CB8AC3E}">
        <p14:creationId xmlns:p14="http://schemas.microsoft.com/office/powerpoint/2010/main" val="211229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CD6B11F9-7CF4-4EA5-927D-BD9AB9BAA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5583BE8A-798A-49D7-83DC-A870570978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6DE657C4-420A-45F7-B1EF-FDF95A5D6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1EE460FA-528A-4C78-B916-355E0AE7C5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38A1243A-751B-4A0E-B1E7-3437113B2C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" name="Freeform 10">
              <a:extLst>
                <a:ext uri="{FF2B5EF4-FFF2-40B4-BE49-F238E27FC236}">
                  <a16:creationId xmlns:a16="http://schemas.microsoft.com/office/drawing/2014/main" id="{11550A02-C965-4A16-A9A9-E686940FA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4A579E77-1FA8-4170-94D2-499DB104C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Bridge suspended on water canal">
            <a:extLst>
              <a:ext uri="{FF2B5EF4-FFF2-40B4-BE49-F238E27FC236}">
                <a16:creationId xmlns:a16="http://schemas.microsoft.com/office/drawing/2014/main" id="{F4F7A575-17B3-9D13-2386-E37ACCB6D5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3" r="31260" b="-1"/>
          <a:stretch/>
        </p:blipFill>
        <p:spPr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B80B2A-00CB-6097-981C-C1FBCE42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Where we will take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974E-754E-1CA1-2AF2-CCBEDD9CF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/>
              <a:t>United States</a:t>
            </a:r>
          </a:p>
          <a:p>
            <a:r>
              <a:rPr lang="en-US" sz="2000"/>
              <a:t>Egypt</a:t>
            </a:r>
          </a:p>
          <a:p>
            <a:r>
              <a:rPr lang="en-US" sz="2000"/>
              <a:t>Italy</a:t>
            </a:r>
          </a:p>
          <a:p>
            <a:r>
              <a:rPr lang="en-US" sz="2000"/>
              <a:t>Switzerland</a:t>
            </a:r>
          </a:p>
          <a:p>
            <a:r>
              <a:rPr lang="en-US" sz="2000"/>
              <a:t>France</a:t>
            </a:r>
          </a:p>
          <a:p>
            <a:r>
              <a:rPr lang="en-US" sz="2000"/>
              <a:t>Antarctica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5016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88D1-1B4F-CBF9-0F5B-63C9F33A3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Accommodation and Air Fares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CA3AD-79D7-16BE-2C1D-B456983C62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Aft>
                <a:spcPts val="3000"/>
              </a:spcAft>
            </a:pPr>
            <a:r>
              <a:rPr lang="en-AU" sz="2400" dirty="0"/>
              <a:t>Five Star Hotels</a:t>
            </a:r>
          </a:p>
          <a:p>
            <a:pPr>
              <a:spcAft>
                <a:spcPts val="3000"/>
              </a:spcAft>
            </a:pPr>
            <a:r>
              <a:rPr lang="en-AU" sz="2400" dirty="0"/>
              <a:t>Breakfasts and Dinners</a:t>
            </a:r>
          </a:p>
          <a:p>
            <a:pPr>
              <a:spcAft>
                <a:spcPts val="3000"/>
              </a:spcAft>
            </a:pPr>
            <a:r>
              <a:rPr lang="en-AU" sz="2400" dirty="0"/>
              <a:t>Coach Transfers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D9EA6-EF1D-A7F1-D6A4-002AABA32C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spcAft>
                <a:spcPts val="3000"/>
              </a:spcAft>
            </a:pPr>
            <a:r>
              <a:rPr lang="en-AU" sz="2400" dirty="0"/>
              <a:t>First Class Travel</a:t>
            </a:r>
          </a:p>
          <a:p>
            <a:pPr>
              <a:spcAft>
                <a:spcPts val="3000"/>
              </a:spcAft>
            </a:pPr>
            <a:r>
              <a:rPr lang="en-AU" sz="2400" dirty="0"/>
              <a:t>In-flight Entertainment</a:t>
            </a:r>
          </a:p>
          <a:p>
            <a:pPr>
              <a:spcAft>
                <a:spcPts val="3000"/>
              </a:spcAft>
            </a:pPr>
            <a:r>
              <a:rPr lang="en-AU" sz="2400" dirty="0"/>
              <a:t>Conducted Cockpit Tours (for selected flights)</a:t>
            </a:r>
          </a:p>
        </p:txBody>
      </p:sp>
    </p:spTree>
    <p:extLst>
      <p:ext uri="{BB962C8B-B14F-4D97-AF65-F5344CB8AC3E}">
        <p14:creationId xmlns:p14="http://schemas.microsoft.com/office/powerpoint/2010/main" val="2017405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F748EE-E834-B0C2-C8C9-2D138E87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34067"/>
            <a:ext cx="4080932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600">
                <a:solidFill>
                  <a:schemeClr val="bg1"/>
                </a:solidFill>
              </a:rPr>
              <a:t>Tea and Coffee will now be served in the Atrium</a:t>
            </a:r>
          </a:p>
        </p:txBody>
      </p:sp>
      <p:pic>
        <p:nvPicPr>
          <p:cNvPr id="8" name="Content Placeholder 7" descr="Espresso shot pouring into cup">
            <a:extLst>
              <a:ext uri="{FF2B5EF4-FFF2-40B4-BE49-F238E27FC236}">
                <a16:creationId xmlns:a16="http://schemas.microsoft.com/office/drawing/2014/main" id="{E6434830-FBD4-CCC2-65FB-8AD22B453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4" r="9091" b="807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86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160070d-d1d5-45e9-a5e6-996880312625">
      <Terms xmlns="http://schemas.microsoft.com/office/infopath/2007/PartnerControls"/>
    </lcf76f155ced4ddcb4097134ff3c332f>
    <TaxCatchAll xmlns="871f2836-fd65-4ccc-af0c-f6536c4539ec" xsi:nil="true"/>
  </documentManagement>
</p:properties>
</file>

<file path=customXml/itemProps1.xml><?xml version="1.0" encoding="utf-8"?>
<ds:datastoreItem xmlns:ds="http://schemas.openxmlformats.org/officeDocument/2006/customXml" ds:itemID="{0DD700EC-1004-4308-8E6C-7206EFDFF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D77B28-7862-48AC-A21E-755E9DBF38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326C23-EBEC-4CBE-B18A-A89591A5874F}">
  <ds:schemaRefs>
    <ds:schemaRef ds:uri="http://schemas.microsoft.com/office/2006/metadata/properties"/>
    <ds:schemaRef ds:uri="http://schemas.microsoft.com/office/infopath/2007/PartnerControls"/>
    <ds:schemaRef ds:uri="d6a926e9-fa46-40a5-8565-84bc16c18db3"/>
    <ds:schemaRef ds:uri="eae5d9fd-a000-48af-bf25-292d70479945"/>
    <ds:schemaRef ds:uri="5160070d-d1d5-45e9-a5e6-996880312625"/>
    <ds:schemaRef ds:uri="871f2836-fd65-4ccc-af0c-f6536c4539e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2798</TotalTime>
  <Words>146</Words>
  <Application>Microsoft Office PowerPoint</Application>
  <PresentationFormat>Widescreen</PresentationFormat>
  <Paragraphs>31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Parallax</vt:lpstr>
      <vt:lpstr>Connoisseur Travel</vt:lpstr>
      <vt:lpstr>Why you should travel with us</vt:lpstr>
      <vt:lpstr>Where we will take you</vt:lpstr>
      <vt:lpstr>Accommodation and Air Fares</vt:lpstr>
      <vt:lpstr>Tea and Coffee will now be served in the Atrium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Cook, Michael (Brisbane)</dc:creator>
  <cp:keywords>PowerPoint</cp:keywords>
  <cp:lastModifiedBy>Jane Pettigrew</cp:lastModifiedBy>
  <cp:revision>2025</cp:revision>
  <dcterms:created xsi:type="dcterms:W3CDTF">2022-11-02T01:02:29Z</dcterms:created>
  <dcterms:modified xsi:type="dcterms:W3CDTF">2024-12-19T05:21:56Z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  <property fmtid="{D5CDD505-2E9C-101B-9397-08002B2CF9AE}" pid="3" name="MediaServiceImageTags">
    <vt:lpwstr/>
  </property>
</Properties>
</file>