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4"/>
  </p:sldMasterIdLst>
  <p:notesMasterIdLst>
    <p:notesMasterId r:id="rId12"/>
  </p:notesMasterIdLst>
  <p:sldIdLst>
    <p:sldId id="256" r:id="rId5"/>
    <p:sldId id="257" r:id="rId6"/>
    <p:sldId id="261" r:id="rId7"/>
    <p:sldId id="259" r:id="rId8"/>
    <p:sldId id="260" r:id="rId9"/>
    <p:sldId id="258" r:id="rId10"/>
    <p:sldId id="26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7" autoAdjust="0"/>
    <p:restoredTop sz="86435" autoAdjust="0"/>
  </p:normalViewPr>
  <p:slideViewPr>
    <p:cSldViewPr snapToGrid="0">
      <p:cViewPr varScale="1">
        <p:scale>
          <a:sx n="93" d="100"/>
          <a:sy n="93" d="100"/>
        </p:scale>
        <p:origin x="390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2FAA6F-94C6-4DD6-8EA9-09B68A560D89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D6D1C-6EEA-4C66-A624-B32D89694A9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84664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Introduce myself, and briefly explain my role in the project.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3106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Use appropriate examples of current markets/clients/sales when discussing reasons.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17806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Avoid any mention of advantages and disadvantages</a:t>
            </a:r>
            <a:r>
              <a:rPr lang="en-AU" baseline="0" dirty="0"/>
              <a:t> at this stage. Try to put off discussion until end of the presentation.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82155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83046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74937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5413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7088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5220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08238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3825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77059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2678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32427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01513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32961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74367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2903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28225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80858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66136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Expanding Our Business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Proposal for New Site</a:t>
            </a:r>
          </a:p>
        </p:txBody>
      </p:sp>
    </p:spTree>
    <p:extLst>
      <p:ext uri="{BB962C8B-B14F-4D97-AF65-F5344CB8AC3E}">
        <p14:creationId xmlns:p14="http://schemas.microsoft.com/office/powerpoint/2010/main" val="4258850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Reasons for expansion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Find new markets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Local market saturated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Potential to increase sales</a:t>
            </a:r>
          </a:p>
          <a:p>
            <a:pPr marL="1516063" lvl="2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Last Year – 14 new clients in North Queensland</a:t>
            </a:r>
          </a:p>
          <a:p>
            <a:pPr marL="1516063" lvl="2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This Year</a:t>
            </a:r>
            <a:r>
              <a:rPr lang="en-AU" baseline="0" dirty="0"/>
              <a:t> – 30 new clients in North Queensland</a:t>
            </a:r>
          </a:p>
          <a:p>
            <a:pPr marL="715963" lvl="0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Minimise competition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No competitor currently</a:t>
            </a:r>
            <a:r>
              <a:rPr lang="en-AU" baseline="0" dirty="0"/>
              <a:t> has office in Cairns or Townsville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baseline="0" dirty="0"/>
              <a:t>Develop closer ties with North Queensland clients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baseline="0" dirty="0"/>
              <a:t>Develop niche markets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01477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Why Expand?</a:t>
            </a:r>
          </a:p>
        </p:txBody>
      </p:sp>
      <p:sp>
        <p:nvSpPr>
          <p:cNvPr id="4" name="Can 3"/>
          <p:cNvSpPr/>
          <p:nvPr/>
        </p:nvSpPr>
        <p:spPr>
          <a:xfrm>
            <a:off x="5797483" y="1930400"/>
            <a:ext cx="3553905" cy="2141979"/>
          </a:xfrm>
          <a:prstGeom prst="ca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Potential Markets</a:t>
            </a:r>
          </a:p>
        </p:txBody>
      </p:sp>
      <p:sp>
        <p:nvSpPr>
          <p:cNvPr id="5" name="Can 4"/>
          <p:cNvSpPr/>
          <p:nvPr/>
        </p:nvSpPr>
        <p:spPr>
          <a:xfrm>
            <a:off x="1065228" y="2389694"/>
            <a:ext cx="1677972" cy="1324466"/>
          </a:xfrm>
          <a:prstGeom prst="can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Current Markets</a:t>
            </a:r>
          </a:p>
        </p:txBody>
      </p:sp>
      <p:sp>
        <p:nvSpPr>
          <p:cNvPr id="6" name="Right Arrow 5"/>
          <p:cNvSpPr/>
          <p:nvPr/>
        </p:nvSpPr>
        <p:spPr>
          <a:xfrm>
            <a:off x="3346515" y="2601798"/>
            <a:ext cx="1941922" cy="111236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ounded Rectangular Callout 6"/>
          <p:cNvSpPr/>
          <p:nvPr/>
        </p:nvSpPr>
        <p:spPr>
          <a:xfrm>
            <a:off x="5288437" y="4524866"/>
            <a:ext cx="3101419" cy="1423447"/>
          </a:xfrm>
          <a:prstGeom prst="wedgeRoundRectCallout">
            <a:avLst>
              <a:gd name="adj1" fmla="val -1478"/>
              <a:gd name="adj2" fmla="val -75911"/>
              <a:gd name="adj3" fmla="val 16667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Can 7"/>
          <p:cNvSpPr/>
          <p:nvPr/>
        </p:nvSpPr>
        <p:spPr>
          <a:xfrm>
            <a:off x="5495827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Can 8"/>
          <p:cNvSpPr/>
          <p:nvPr/>
        </p:nvSpPr>
        <p:spPr>
          <a:xfrm>
            <a:off x="5495827" y="5298911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Can 9"/>
          <p:cNvSpPr/>
          <p:nvPr/>
        </p:nvSpPr>
        <p:spPr>
          <a:xfrm>
            <a:off x="6023725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Can 10"/>
          <p:cNvSpPr/>
          <p:nvPr/>
        </p:nvSpPr>
        <p:spPr>
          <a:xfrm>
            <a:off x="6042577" y="5305195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Can 11"/>
          <p:cNvSpPr/>
          <p:nvPr/>
        </p:nvSpPr>
        <p:spPr>
          <a:xfrm>
            <a:off x="6579912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Can 12"/>
          <p:cNvSpPr/>
          <p:nvPr/>
        </p:nvSpPr>
        <p:spPr>
          <a:xfrm>
            <a:off x="6579912" y="5290532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Can 13"/>
          <p:cNvSpPr/>
          <p:nvPr/>
        </p:nvSpPr>
        <p:spPr>
          <a:xfrm>
            <a:off x="7131373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Can 14"/>
          <p:cNvSpPr/>
          <p:nvPr/>
        </p:nvSpPr>
        <p:spPr>
          <a:xfrm>
            <a:off x="7117247" y="5290532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TextBox 15"/>
          <p:cNvSpPr txBox="1"/>
          <p:nvPr/>
        </p:nvSpPr>
        <p:spPr>
          <a:xfrm rot="5400000">
            <a:off x="7574433" y="5004651"/>
            <a:ext cx="6740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100" dirty="0"/>
              <a:t>Niche</a:t>
            </a:r>
          </a:p>
          <a:p>
            <a:pPr algn="ctr"/>
            <a:r>
              <a:rPr lang="en-AU" sz="1100" dirty="0"/>
              <a:t>Markets</a:t>
            </a:r>
          </a:p>
        </p:txBody>
      </p:sp>
    </p:spTree>
    <p:extLst>
      <p:ext uri="{BB962C8B-B14F-4D97-AF65-F5344CB8AC3E}">
        <p14:creationId xmlns:p14="http://schemas.microsoft.com/office/powerpoint/2010/main" val="2226351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Cairns</a:t>
            </a:r>
          </a:p>
        </p:txBody>
      </p:sp>
      <p:pic>
        <p:nvPicPr>
          <p:cNvPr id="9" name="Content Placeholder 8" descr="Mind Map - Site on Mind Ma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697" y="1270000"/>
            <a:ext cx="6158204" cy="4494939"/>
          </a:xfrm>
        </p:spPr>
      </p:pic>
      <p:sp>
        <p:nvSpPr>
          <p:cNvPr id="10" name="TextBox 9"/>
          <p:cNvSpPr txBox="1"/>
          <p:nvPr/>
        </p:nvSpPr>
        <p:spPr>
          <a:xfrm rot="1504148">
            <a:off x="7433571" y="4534293"/>
            <a:ext cx="2348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Gateway to the Great Barrier Reef and Far North Queensland</a:t>
            </a:r>
          </a:p>
        </p:txBody>
      </p:sp>
    </p:spTree>
    <p:extLst>
      <p:ext uri="{BB962C8B-B14F-4D97-AF65-F5344CB8AC3E}">
        <p14:creationId xmlns:p14="http://schemas.microsoft.com/office/powerpoint/2010/main" val="3837081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Townsville</a:t>
            </a:r>
          </a:p>
        </p:txBody>
      </p:sp>
      <p:pic>
        <p:nvPicPr>
          <p:cNvPr id="4" name="Content Placeholder 3" descr="data-mining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483" y="1270000"/>
            <a:ext cx="4105760" cy="4373236"/>
          </a:xfrm>
        </p:spPr>
      </p:pic>
      <p:sp>
        <p:nvSpPr>
          <p:cNvPr id="5" name="TextBox 4"/>
          <p:cNvSpPr txBox="1"/>
          <p:nvPr/>
        </p:nvSpPr>
        <p:spPr>
          <a:xfrm rot="1246010">
            <a:off x="6928701" y="4817098"/>
            <a:ext cx="26677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Australia’s largest urban centre north of the Sunshine Coast!</a:t>
            </a:r>
          </a:p>
        </p:txBody>
      </p:sp>
    </p:spTree>
    <p:extLst>
      <p:ext uri="{BB962C8B-B14F-4D97-AF65-F5344CB8AC3E}">
        <p14:creationId xmlns:p14="http://schemas.microsoft.com/office/powerpoint/2010/main" val="1124661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Proposed Sites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Cairns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/>
              <a:t>Estimated population of 183,000 (2024)</a:t>
            </a:r>
          </a:p>
          <a:p>
            <a:r>
              <a:rPr lang="en-AU" dirty="0"/>
              <a:t>1,700km from Brisbane</a:t>
            </a:r>
          </a:p>
          <a:p>
            <a:r>
              <a:rPr lang="en-AU" dirty="0"/>
              <a:t>Large tourism industry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dirty="0"/>
              <a:t>Townsville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AU" dirty="0"/>
              <a:t>Estimated population of 201,000 </a:t>
            </a:r>
            <a:r>
              <a:rPr lang="en-AU"/>
              <a:t>(2024)</a:t>
            </a:r>
            <a:endParaRPr lang="en-AU" dirty="0"/>
          </a:p>
          <a:p>
            <a:r>
              <a:rPr lang="en-AU" dirty="0"/>
              <a:t>1300km from Brisbane</a:t>
            </a:r>
          </a:p>
          <a:p>
            <a:r>
              <a:rPr lang="en-AU" dirty="0"/>
              <a:t>Large mining industry</a:t>
            </a:r>
          </a:p>
          <a:p>
            <a:r>
              <a:rPr lang="en-AU" dirty="0"/>
              <a:t>Major port for exports; metals, minerals, beef, wool, sugar, timber</a:t>
            </a:r>
          </a:p>
        </p:txBody>
      </p:sp>
    </p:spTree>
    <p:extLst>
      <p:ext uri="{BB962C8B-B14F-4D97-AF65-F5344CB8AC3E}">
        <p14:creationId xmlns:p14="http://schemas.microsoft.com/office/powerpoint/2010/main" val="553042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742950" y="847725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Mackay</a:t>
            </a:r>
          </a:p>
          <a:p>
            <a:pPr algn="ctr"/>
            <a:endParaRPr lang="en-AU" dirty="0"/>
          </a:p>
          <a:p>
            <a:pPr algn="ctr"/>
            <a:r>
              <a:rPr lang="en-AU" dirty="0"/>
              <a:t>Site needs to be further North</a:t>
            </a:r>
          </a:p>
        </p:txBody>
      </p:sp>
      <p:sp>
        <p:nvSpPr>
          <p:cNvPr id="3" name="Multiply 2"/>
          <p:cNvSpPr/>
          <p:nvPr/>
        </p:nvSpPr>
        <p:spPr>
          <a:xfrm>
            <a:off x="590549" y="0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Rounded Rectangle 3"/>
          <p:cNvSpPr/>
          <p:nvPr/>
        </p:nvSpPr>
        <p:spPr>
          <a:xfrm>
            <a:off x="6173406" y="847725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Mount Isa</a:t>
            </a:r>
          </a:p>
          <a:p>
            <a:pPr algn="ctr"/>
            <a:endParaRPr lang="en-AU" dirty="0"/>
          </a:p>
          <a:p>
            <a:pPr algn="ctr"/>
            <a:r>
              <a:rPr lang="en-AU" dirty="0"/>
              <a:t>Too far inland</a:t>
            </a:r>
          </a:p>
        </p:txBody>
      </p:sp>
      <p:sp>
        <p:nvSpPr>
          <p:cNvPr id="5" name="Multiply 4"/>
          <p:cNvSpPr/>
          <p:nvPr/>
        </p:nvSpPr>
        <p:spPr>
          <a:xfrm>
            <a:off x="6021005" y="0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ounded Rectangle 5"/>
          <p:cNvSpPr/>
          <p:nvPr/>
        </p:nvSpPr>
        <p:spPr>
          <a:xfrm>
            <a:off x="742950" y="4264186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Charters Towers</a:t>
            </a:r>
          </a:p>
          <a:p>
            <a:pPr algn="ctr"/>
            <a:endParaRPr lang="en-AU" dirty="0"/>
          </a:p>
          <a:p>
            <a:pPr algn="ctr"/>
            <a:r>
              <a:rPr lang="en-AU" dirty="0"/>
              <a:t>Too small</a:t>
            </a:r>
          </a:p>
        </p:txBody>
      </p:sp>
      <p:sp>
        <p:nvSpPr>
          <p:cNvPr id="7" name="Multiply 6"/>
          <p:cNvSpPr/>
          <p:nvPr/>
        </p:nvSpPr>
        <p:spPr>
          <a:xfrm>
            <a:off x="590549" y="3416461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ounded Rectangle 7"/>
          <p:cNvSpPr/>
          <p:nvPr/>
        </p:nvSpPr>
        <p:spPr>
          <a:xfrm>
            <a:off x="6173406" y="4264186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Rockhampton</a:t>
            </a:r>
          </a:p>
          <a:p>
            <a:pPr algn="ctr"/>
            <a:endParaRPr lang="en-AU" dirty="0"/>
          </a:p>
          <a:p>
            <a:pPr algn="ctr"/>
            <a:r>
              <a:rPr lang="en-AU" dirty="0"/>
              <a:t>Site needs to be further north</a:t>
            </a:r>
          </a:p>
        </p:txBody>
      </p:sp>
      <p:sp>
        <p:nvSpPr>
          <p:cNvPr id="9" name="Multiply 8"/>
          <p:cNvSpPr/>
          <p:nvPr/>
        </p:nvSpPr>
        <p:spPr>
          <a:xfrm>
            <a:off x="6021005" y="3416461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Flowchart: Terminator 9"/>
          <p:cNvSpPr/>
          <p:nvPr/>
        </p:nvSpPr>
        <p:spPr>
          <a:xfrm>
            <a:off x="3460830" y="2974694"/>
            <a:ext cx="2847373" cy="91440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Other Sites Considered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3102015" y="2568736"/>
            <a:ext cx="450810" cy="5217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193528" y="3762618"/>
            <a:ext cx="359297" cy="4737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227904" y="3799875"/>
            <a:ext cx="347601" cy="3339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184981" y="2599602"/>
            <a:ext cx="482037" cy="520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911121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6" ma:contentTypeDescription="Create a new document." ma:contentTypeScope="" ma:versionID="0de9577fe1f4cf8476df10eccf21cbc4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b33df84ade8f1440b9954bf32e833cc5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F74F011-3CEA-4594-AB30-07874F4047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60070d-d1d5-45e9-a5e6-996880312625"/>
    <ds:schemaRef ds:uri="871f2836-fd65-4ccc-af0c-f6536c4539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685E31-336A-459C-AAAB-A40DDAFE0D90}">
  <ds:schemaRefs>
    <ds:schemaRef ds:uri="http://schemas.microsoft.com/office/2006/metadata/properties"/>
    <ds:schemaRef ds:uri="http://schemas.microsoft.com/office/infopath/2007/PartnerControls"/>
    <ds:schemaRef ds:uri="871f2836-fd65-4ccc-af0c-f6536c4539ec"/>
    <ds:schemaRef ds:uri="5160070d-d1d5-45e9-a5e6-996880312625"/>
  </ds:schemaRefs>
</ds:datastoreItem>
</file>

<file path=customXml/itemProps3.xml><?xml version="1.0" encoding="utf-8"?>
<ds:datastoreItem xmlns:ds="http://schemas.openxmlformats.org/officeDocument/2006/customXml" ds:itemID="{6C55DF5F-341B-4315-BAD1-220E40F8F68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</TotalTime>
  <Words>213</Words>
  <Application>Microsoft Office PowerPoint</Application>
  <PresentationFormat>Widescreen</PresentationFormat>
  <Paragraphs>50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Trebuchet MS</vt:lpstr>
      <vt:lpstr>Wingdings</vt:lpstr>
      <vt:lpstr>Wingdings 3</vt:lpstr>
      <vt:lpstr>Facet</vt:lpstr>
      <vt:lpstr>Expanding Our Business</vt:lpstr>
      <vt:lpstr>Reasons for expansion</vt:lpstr>
      <vt:lpstr>Why Expand?</vt:lpstr>
      <vt:lpstr>Cairns</vt:lpstr>
      <vt:lpstr>Townsville</vt:lpstr>
      <vt:lpstr>Proposed Sites</vt:lpstr>
      <vt:lpstr>PowerPoint Presentation</vt:lpstr>
    </vt:vector>
  </TitlesOfParts>
  <Company>Odyssey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Introduction</dc:title>
  <dc:subject>PowerPoint Introduction</dc:subject>
  <dc:creator>Michael Cook; Odyssey Training; Jane Pettigrew</dc:creator>
  <cp:keywords>PowerPoint</cp:keywords>
  <cp:lastModifiedBy>Jane Pettigrew</cp:lastModifiedBy>
  <cp:revision>2025</cp:revision>
  <dcterms:created xsi:type="dcterms:W3CDTF">2015-10-08T23:18:06Z</dcterms:created>
  <dcterms:modified xsi:type="dcterms:W3CDTF">2024-12-19T05:34:00Z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