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4"/>
  </p:sldMasterIdLst>
  <p:sldIdLst>
    <p:sldId id="256" r:id="rId5"/>
    <p:sldId id="257" r:id="rId6"/>
    <p:sldId id="258" r:id="rId7"/>
    <p:sldId id="259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8" d="100"/>
          <a:sy n="98" d="100"/>
        </p:scale>
        <p:origin x="9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ok, Michael (Brisbane)" userId="a86883bd-fd47-4bfc-8017-552884908c7b" providerId="ADAL" clId="{C01D1084-7490-4300-998D-65409BA974B7}"/>
    <pc:docChg chg="undo custSel modSld">
      <pc:chgData name="Cook, Michael (Brisbane)" userId="a86883bd-fd47-4bfc-8017-552884908c7b" providerId="ADAL" clId="{C01D1084-7490-4300-998D-65409BA974B7}" dt="2022-11-04T04:18:38.415" v="12" actId="2710"/>
      <pc:docMkLst>
        <pc:docMk/>
      </pc:docMkLst>
      <pc:sldChg chg="modSp mod">
        <pc:chgData name="Cook, Michael (Brisbane)" userId="a86883bd-fd47-4bfc-8017-552884908c7b" providerId="ADAL" clId="{C01D1084-7490-4300-998D-65409BA974B7}" dt="2022-11-04T04:18:38.415" v="12" actId="2710"/>
        <pc:sldMkLst>
          <pc:docMk/>
          <pc:sldMk cId="2112295002" sldId="257"/>
        </pc:sldMkLst>
        <pc:spChg chg="mod">
          <ac:chgData name="Cook, Michael (Brisbane)" userId="a86883bd-fd47-4bfc-8017-552884908c7b" providerId="ADAL" clId="{C01D1084-7490-4300-998D-65409BA974B7}" dt="2022-11-04T04:18:38.415" v="12" actId="2710"/>
          <ac:spMkLst>
            <pc:docMk/>
            <pc:sldMk cId="2112295002" sldId="257"/>
            <ac:spMk id="3" creationId="{E03AB1AC-6D98-A931-4047-71E24198C60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0547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9278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725182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16470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83598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62190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293576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830205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82949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02688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12270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7090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0719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7520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67461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25655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74976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350FE25-F779-4755-9464-F05C80B719D2}" type="datetimeFigureOut">
              <a:rPr lang="en-AU" smtClean="0"/>
              <a:t>19/12/2024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57826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67A1FC6-22FB-4EA7-B90A-C9F18FBEF3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246FDC4-DD97-431A-914A-9EB57A4A3C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912130" cy="6858000"/>
          </a:xfrm>
          <a:custGeom>
            <a:avLst/>
            <a:gdLst>
              <a:gd name="connsiteX0" fmla="*/ 1073044 w 7912130"/>
              <a:gd name="connsiteY0" fmla="*/ 3032931 h 6858000"/>
              <a:gd name="connsiteX1" fmla="*/ 1073044 w 7912130"/>
              <a:gd name="connsiteY1" fmla="*/ 3035810 h 6858000"/>
              <a:gd name="connsiteX2" fmla="*/ 1076802 w 7912130"/>
              <a:gd name="connsiteY2" fmla="*/ 3035810 h 6858000"/>
              <a:gd name="connsiteX3" fmla="*/ 1170738 w 7912130"/>
              <a:gd name="connsiteY3" fmla="*/ 1248347 h 6858000"/>
              <a:gd name="connsiteX4" fmla="*/ 1170738 w 7912130"/>
              <a:gd name="connsiteY4" fmla="*/ 1273486 h 6858000"/>
              <a:gd name="connsiteX5" fmla="*/ 1183895 w 7912130"/>
              <a:gd name="connsiteY5" fmla="*/ 1248347 h 6858000"/>
              <a:gd name="connsiteX6" fmla="*/ 0 w 7912130"/>
              <a:gd name="connsiteY6" fmla="*/ 0 h 6858000"/>
              <a:gd name="connsiteX7" fmla="*/ 2133906 w 7912130"/>
              <a:gd name="connsiteY7" fmla="*/ 0 h 6858000"/>
              <a:gd name="connsiteX8" fmla="*/ 2629909 w 7912130"/>
              <a:gd name="connsiteY8" fmla="*/ 0 h 6858000"/>
              <a:gd name="connsiteX9" fmla="*/ 1227479 w 7912130"/>
              <a:gd name="connsiteY9" fmla="*/ 2669551 h 6858000"/>
              <a:gd name="connsiteX10" fmla="*/ 1235349 w 7912130"/>
              <a:gd name="connsiteY10" fmla="*/ 2673350 h 6858000"/>
              <a:gd name="connsiteX11" fmla="*/ 1353755 w 7912130"/>
              <a:gd name="connsiteY11" fmla="*/ 2754312 h 6858000"/>
              <a:gd name="connsiteX12" fmla="*/ 7912130 w 7912130"/>
              <a:gd name="connsiteY12" fmla="*/ 6858000 h 6858000"/>
              <a:gd name="connsiteX13" fmla="*/ 6066970 w 7912130"/>
              <a:gd name="connsiteY13" fmla="*/ 6858000 h 6858000"/>
              <a:gd name="connsiteX14" fmla="*/ 6059889 w 7912130"/>
              <a:gd name="connsiteY14" fmla="*/ 6852577 h 6858000"/>
              <a:gd name="connsiteX15" fmla="*/ 6059889 w 7912130"/>
              <a:gd name="connsiteY15" fmla="*/ 6857999 h 6858000"/>
              <a:gd name="connsiteX16" fmla="*/ 1707025 w 7912130"/>
              <a:gd name="connsiteY16" fmla="*/ 6857999 h 6858000"/>
              <a:gd name="connsiteX17" fmla="*/ 1707025 w 7912130"/>
              <a:gd name="connsiteY17" fmla="*/ 6858000 h 6858000"/>
              <a:gd name="connsiteX18" fmla="*/ 1073044 w 7912130"/>
              <a:gd name="connsiteY18" fmla="*/ 6858000 h 6858000"/>
              <a:gd name="connsiteX19" fmla="*/ 536592 w 7912130"/>
              <a:gd name="connsiteY19" fmla="*/ 6858000 h 6858000"/>
              <a:gd name="connsiteX20" fmla="*/ 0 w 7912130"/>
              <a:gd name="connsiteY2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912130" h="6858000">
                <a:moveTo>
                  <a:pt x="1073044" y="3032931"/>
                </a:moveTo>
                <a:lnTo>
                  <a:pt x="1073044" y="3035810"/>
                </a:lnTo>
                <a:lnTo>
                  <a:pt x="1076802" y="3035810"/>
                </a:lnTo>
                <a:close/>
                <a:moveTo>
                  <a:pt x="1170738" y="1248347"/>
                </a:moveTo>
                <a:lnTo>
                  <a:pt x="1170738" y="1273486"/>
                </a:lnTo>
                <a:lnTo>
                  <a:pt x="1183895" y="1248347"/>
                </a:lnTo>
                <a:close/>
                <a:moveTo>
                  <a:pt x="0" y="0"/>
                </a:moveTo>
                <a:lnTo>
                  <a:pt x="2133906" y="0"/>
                </a:lnTo>
                <a:lnTo>
                  <a:pt x="2629909" y="0"/>
                </a:lnTo>
                <a:lnTo>
                  <a:pt x="1227479" y="2669551"/>
                </a:lnTo>
                <a:lnTo>
                  <a:pt x="1235349" y="2673350"/>
                </a:lnTo>
                <a:lnTo>
                  <a:pt x="1353755" y="2754312"/>
                </a:lnTo>
                <a:lnTo>
                  <a:pt x="7912130" y="6858000"/>
                </a:lnTo>
                <a:lnTo>
                  <a:pt x="6066970" y="6858000"/>
                </a:lnTo>
                <a:lnTo>
                  <a:pt x="6059889" y="6852577"/>
                </a:lnTo>
                <a:lnTo>
                  <a:pt x="6059889" y="6857999"/>
                </a:lnTo>
                <a:lnTo>
                  <a:pt x="1707025" y="6857999"/>
                </a:lnTo>
                <a:lnTo>
                  <a:pt x="1707025" y="6858000"/>
                </a:lnTo>
                <a:lnTo>
                  <a:pt x="1073044" y="6858000"/>
                </a:lnTo>
                <a:lnTo>
                  <a:pt x="53659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D4E68A2-74B0-42F5-BB75-2E1A7C2018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7535917" cy="6858000"/>
          </a:xfrm>
          <a:custGeom>
            <a:avLst/>
            <a:gdLst>
              <a:gd name="connsiteX0" fmla="*/ 696831 w 7535917"/>
              <a:gd name="connsiteY0" fmla="*/ 3032931 h 6858000"/>
              <a:gd name="connsiteX1" fmla="*/ 696831 w 7535917"/>
              <a:gd name="connsiteY1" fmla="*/ 3035810 h 6858000"/>
              <a:gd name="connsiteX2" fmla="*/ 700589 w 7535917"/>
              <a:gd name="connsiteY2" fmla="*/ 3035810 h 6858000"/>
              <a:gd name="connsiteX3" fmla="*/ 794525 w 7535917"/>
              <a:gd name="connsiteY3" fmla="*/ 1248347 h 6858000"/>
              <a:gd name="connsiteX4" fmla="*/ 794525 w 7535917"/>
              <a:gd name="connsiteY4" fmla="*/ 1273486 h 6858000"/>
              <a:gd name="connsiteX5" fmla="*/ 807682 w 7535917"/>
              <a:gd name="connsiteY5" fmla="*/ 1248347 h 6858000"/>
              <a:gd name="connsiteX6" fmla="*/ 0 w 7535917"/>
              <a:gd name="connsiteY6" fmla="*/ 0 h 6858000"/>
              <a:gd name="connsiteX7" fmla="*/ 1757693 w 7535917"/>
              <a:gd name="connsiteY7" fmla="*/ 0 h 6858000"/>
              <a:gd name="connsiteX8" fmla="*/ 2253696 w 7535917"/>
              <a:gd name="connsiteY8" fmla="*/ 0 h 6858000"/>
              <a:gd name="connsiteX9" fmla="*/ 851266 w 7535917"/>
              <a:gd name="connsiteY9" fmla="*/ 2669551 h 6858000"/>
              <a:gd name="connsiteX10" fmla="*/ 859136 w 7535917"/>
              <a:gd name="connsiteY10" fmla="*/ 2673350 h 6858000"/>
              <a:gd name="connsiteX11" fmla="*/ 977542 w 7535917"/>
              <a:gd name="connsiteY11" fmla="*/ 2754312 h 6858000"/>
              <a:gd name="connsiteX12" fmla="*/ 7535917 w 7535917"/>
              <a:gd name="connsiteY12" fmla="*/ 6858000 h 6858000"/>
              <a:gd name="connsiteX13" fmla="*/ 5690757 w 7535917"/>
              <a:gd name="connsiteY13" fmla="*/ 6858000 h 6858000"/>
              <a:gd name="connsiteX14" fmla="*/ 5683676 w 7535917"/>
              <a:gd name="connsiteY14" fmla="*/ 6852577 h 6858000"/>
              <a:gd name="connsiteX15" fmla="*/ 5683676 w 7535917"/>
              <a:gd name="connsiteY15" fmla="*/ 6857999 h 6858000"/>
              <a:gd name="connsiteX16" fmla="*/ 1330812 w 7535917"/>
              <a:gd name="connsiteY16" fmla="*/ 6857999 h 6858000"/>
              <a:gd name="connsiteX17" fmla="*/ 1330812 w 7535917"/>
              <a:gd name="connsiteY17" fmla="*/ 6858000 h 6858000"/>
              <a:gd name="connsiteX18" fmla="*/ 696831 w 7535917"/>
              <a:gd name="connsiteY18" fmla="*/ 6858000 h 6858000"/>
              <a:gd name="connsiteX19" fmla="*/ 160379 w 7535917"/>
              <a:gd name="connsiteY19" fmla="*/ 6858000 h 6858000"/>
              <a:gd name="connsiteX20" fmla="*/ 0 w 7535917"/>
              <a:gd name="connsiteY2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535917" h="6858000">
                <a:moveTo>
                  <a:pt x="696831" y="3032931"/>
                </a:moveTo>
                <a:lnTo>
                  <a:pt x="696831" y="3035810"/>
                </a:lnTo>
                <a:lnTo>
                  <a:pt x="700589" y="3035810"/>
                </a:lnTo>
                <a:close/>
                <a:moveTo>
                  <a:pt x="794525" y="1248347"/>
                </a:moveTo>
                <a:lnTo>
                  <a:pt x="794525" y="1273486"/>
                </a:lnTo>
                <a:lnTo>
                  <a:pt x="807682" y="1248347"/>
                </a:lnTo>
                <a:close/>
                <a:moveTo>
                  <a:pt x="0" y="0"/>
                </a:moveTo>
                <a:lnTo>
                  <a:pt x="1757693" y="0"/>
                </a:lnTo>
                <a:lnTo>
                  <a:pt x="2253696" y="0"/>
                </a:lnTo>
                <a:lnTo>
                  <a:pt x="851266" y="2669551"/>
                </a:lnTo>
                <a:lnTo>
                  <a:pt x="859136" y="2673350"/>
                </a:lnTo>
                <a:lnTo>
                  <a:pt x="977542" y="2754312"/>
                </a:lnTo>
                <a:lnTo>
                  <a:pt x="7535917" y="6858000"/>
                </a:lnTo>
                <a:lnTo>
                  <a:pt x="5690757" y="6858000"/>
                </a:lnTo>
                <a:lnTo>
                  <a:pt x="5683676" y="6852577"/>
                </a:lnTo>
                <a:lnTo>
                  <a:pt x="5683676" y="6857999"/>
                </a:lnTo>
                <a:lnTo>
                  <a:pt x="1330812" y="6857999"/>
                </a:lnTo>
                <a:lnTo>
                  <a:pt x="1330812" y="6858000"/>
                </a:lnTo>
                <a:lnTo>
                  <a:pt x="696831" y="6858000"/>
                </a:lnTo>
                <a:lnTo>
                  <a:pt x="160379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791122-6A94-ADAF-1467-06DEE17ED7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44658" y="755904"/>
            <a:ext cx="7711025" cy="3084576"/>
          </a:xfrm>
        </p:spPr>
        <p:txBody>
          <a:bodyPr anchor="ctr">
            <a:normAutofit/>
          </a:bodyPr>
          <a:lstStyle/>
          <a:p>
            <a:pPr algn="l"/>
            <a:r>
              <a:rPr lang="en-AU"/>
              <a:t>Connoisseur Travel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8424B5-9318-9833-F8E2-522BBC0E50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12131" y="4089910"/>
            <a:ext cx="3316702" cy="1712176"/>
          </a:xfrm>
        </p:spPr>
        <p:txBody>
          <a:bodyPr>
            <a:normAutofit/>
          </a:bodyPr>
          <a:lstStyle/>
          <a:p>
            <a:pPr algn="l"/>
            <a:r>
              <a:rPr lang="en-AU"/>
              <a:t>See the World and Discover New Adventures</a:t>
            </a:r>
          </a:p>
        </p:txBody>
      </p:sp>
    </p:spTree>
    <p:extLst>
      <p:ext uri="{BB962C8B-B14F-4D97-AF65-F5344CB8AC3E}">
        <p14:creationId xmlns:p14="http://schemas.microsoft.com/office/powerpoint/2010/main" val="31929843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E0889-4F34-5C8A-FA1F-76763B0FA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Why you should travel with 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3AB1AC-6D98-A931-4047-71E24198C6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220000"/>
              </a:lnSpc>
            </a:pPr>
            <a:r>
              <a:rPr lang="en-AU" dirty="0"/>
              <a:t>Money back Guarantee</a:t>
            </a:r>
          </a:p>
          <a:p>
            <a:pPr>
              <a:lnSpc>
                <a:spcPct val="220000"/>
              </a:lnSpc>
            </a:pPr>
            <a:r>
              <a:rPr lang="en-AU" dirty="0"/>
              <a:t>Easy Payment Plans</a:t>
            </a:r>
          </a:p>
          <a:p>
            <a:pPr lvl="1">
              <a:lnSpc>
                <a:spcPct val="220000"/>
              </a:lnSpc>
            </a:pPr>
            <a:r>
              <a:rPr lang="en-AU" dirty="0"/>
              <a:t>Interest free</a:t>
            </a:r>
          </a:p>
          <a:p>
            <a:pPr lvl="1">
              <a:lnSpc>
                <a:spcPct val="220000"/>
              </a:lnSpc>
            </a:pPr>
            <a:r>
              <a:rPr lang="en-AU" dirty="0"/>
              <a:t>Monthly, Fortnightly, or Weekly payments</a:t>
            </a:r>
          </a:p>
          <a:p>
            <a:pPr>
              <a:lnSpc>
                <a:spcPct val="220000"/>
              </a:lnSpc>
            </a:pPr>
            <a:r>
              <a:rPr lang="en-AU" dirty="0"/>
              <a:t>Knowledgeable Staff</a:t>
            </a:r>
          </a:p>
        </p:txBody>
      </p:sp>
    </p:spTree>
    <p:extLst>
      <p:ext uri="{BB962C8B-B14F-4D97-AF65-F5344CB8AC3E}">
        <p14:creationId xmlns:p14="http://schemas.microsoft.com/office/powerpoint/2010/main" val="2112295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A88D1-1B4F-CBF9-0F5B-63C9F33A3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Accommodation and Air Fares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1CA3AD-79D7-16BE-2C1D-B456983C627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Aft>
                <a:spcPts val="3000"/>
              </a:spcAft>
            </a:pPr>
            <a:r>
              <a:rPr lang="en-AU" dirty="0"/>
              <a:t>Five Star Hotels</a:t>
            </a:r>
          </a:p>
          <a:p>
            <a:pPr>
              <a:spcAft>
                <a:spcPts val="3000"/>
              </a:spcAft>
            </a:pPr>
            <a:r>
              <a:rPr lang="en-AU" dirty="0"/>
              <a:t>Breakfasts and Dinners</a:t>
            </a:r>
          </a:p>
          <a:p>
            <a:pPr>
              <a:spcAft>
                <a:spcPts val="3000"/>
              </a:spcAft>
            </a:pPr>
            <a:r>
              <a:rPr lang="en-AU" dirty="0"/>
              <a:t>Coach Transfers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1D9EA6-EF1D-A7F1-D6A4-002AABA32C5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Aft>
                <a:spcPts val="3000"/>
              </a:spcAft>
            </a:pPr>
            <a:r>
              <a:rPr lang="en-AU" dirty="0"/>
              <a:t>First Class Travel</a:t>
            </a:r>
          </a:p>
          <a:p>
            <a:pPr>
              <a:spcAft>
                <a:spcPts val="3000"/>
              </a:spcAft>
            </a:pPr>
            <a:r>
              <a:rPr lang="en-AU" dirty="0"/>
              <a:t>In-flight Entertainment</a:t>
            </a:r>
          </a:p>
          <a:p>
            <a:pPr>
              <a:spcAft>
                <a:spcPts val="3000"/>
              </a:spcAft>
            </a:pPr>
            <a:r>
              <a:rPr lang="en-AU" dirty="0"/>
              <a:t>Conducted Cockpit Tours (for selected flights)</a:t>
            </a:r>
          </a:p>
        </p:txBody>
      </p:sp>
    </p:spTree>
    <p:extLst>
      <p:ext uri="{BB962C8B-B14F-4D97-AF65-F5344CB8AC3E}">
        <p14:creationId xmlns:p14="http://schemas.microsoft.com/office/powerpoint/2010/main" val="2017405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80B2A-00CB-6097-981C-C1FBCE426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080" y="685800"/>
            <a:ext cx="5260680" cy="175259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/>
              <a:t>Where we will take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E974E-754E-1CA1-2AF2-CCBEDD9CF6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3468" y="2666999"/>
            <a:ext cx="5260680" cy="312420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/>
              <a:t>United States</a:t>
            </a:r>
          </a:p>
          <a:p>
            <a:r>
              <a:rPr lang="en-US" sz="2000"/>
              <a:t>Egypt</a:t>
            </a:r>
          </a:p>
          <a:p>
            <a:r>
              <a:rPr lang="en-US" sz="2000"/>
              <a:t>Italy</a:t>
            </a:r>
          </a:p>
          <a:p>
            <a:r>
              <a:rPr lang="en-US" sz="2000"/>
              <a:t>Switzerland</a:t>
            </a:r>
          </a:p>
          <a:p>
            <a:r>
              <a:rPr lang="en-US" sz="2000"/>
              <a:t>France</a:t>
            </a:r>
          </a:p>
          <a:p>
            <a:r>
              <a:rPr lang="en-US" sz="2000"/>
              <a:t>Antarctica</a:t>
            </a:r>
          </a:p>
        </p:txBody>
      </p:sp>
      <p:pic>
        <p:nvPicPr>
          <p:cNvPr id="6" name="Content Placeholder 5" descr="Bridge suspended on water canal">
            <a:extLst>
              <a:ext uri="{FF2B5EF4-FFF2-40B4-BE49-F238E27FC236}">
                <a16:creationId xmlns:a16="http://schemas.microsoft.com/office/drawing/2014/main" id="{F4F7A575-17B3-9D13-2386-E37ACCB6D53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99" r="30217"/>
          <a:stretch/>
        </p:blipFill>
        <p:spPr>
          <a:xfrm>
            <a:off x="6892924" y="10"/>
            <a:ext cx="5299077" cy="6857990"/>
          </a:xfrm>
          <a:custGeom>
            <a:avLst/>
            <a:gdLst/>
            <a:ahLst/>
            <a:cxnLst/>
            <a:rect l="l" t="t" r="r" b="b"/>
            <a:pathLst>
              <a:path w="5299077" h="6858000">
                <a:moveTo>
                  <a:pt x="836871" y="0"/>
                </a:moveTo>
                <a:lnTo>
                  <a:pt x="5299077" y="0"/>
                </a:lnTo>
                <a:lnTo>
                  <a:pt x="5299077" y="6858000"/>
                </a:lnTo>
                <a:lnTo>
                  <a:pt x="1911312" y="6858000"/>
                </a:lnTo>
                <a:lnTo>
                  <a:pt x="0" y="533399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50165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7F748EE-E834-B0C2-C8C9-2D138E875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634067"/>
            <a:ext cx="4080932" cy="331046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4600">
                <a:solidFill>
                  <a:schemeClr val="bg1"/>
                </a:solidFill>
              </a:rPr>
              <a:t>Tea and Coffee will now be served in the Atrium</a:t>
            </a:r>
          </a:p>
        </p:txBody>
      </p:sp>
      <p:pic>
        <p:nvPicPr>
          <p:cNvPr id="8" name="Content Placeholder 7" descr="Espresso shot pouring into cup">
            <a:extLst>
              <a:ext uri="{FF2B5EF4-FFF2-40B4-BE49-F238E27FC236}">
                <a16:creationId xmlns:a16="http://schemas.microsoft.com/office/drawing/2014/main" id="{E6434830-FBD4-CCC2-65FB-8AD22B4532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14" r="9091" b="807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9868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6" ma:contentTypeDescription="Create a new document." ma:contentTypeScope="" ma:versionID="0de9577fe1f4cf8476df10eccf21cbc4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b33df84ade8f1440b9954bf32e833cc5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160070d-d1d5-45e9-a5e6-996880312625">
      <Terms xmlns="http://schemas.microsoft.com/office/infopath/2007/PartnerControls"/>
    </lcf76f155ced4ddcb4097134ff3c332f>
    <TaxCatchAll xmlns="871f2836-fd65-4ccc-af0c-f6536c4539ec" xsi:nil="true"/>
  </documentManagement>
</p:properties>
</file>

<file path=customXml/itemProps1.xml><?xml version="1.0" encoding="utf-8"?>
<ds:datastoreItem xmlns:ds="http://schemas.openxmlformats.org/officeDocument/2006/customXml" ds:itemID="{D6C54F84-D5AE-4864-AD0C-18B9FFDCEED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160070d-d1d5-45e9-a5e6-996880312625"/>
    <ds:schemaRef ds:uri="871f2836-fd65-4ccc-af0c-f6536c4539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2E47C44-4F16-4E8D-9993-53CE09069E7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00DD710-D50C-4B2E-BF2F-7541DFB0C507}">
  <ds:schemaRefs>
    <ds:schemaRef ds:uri="http://schemas.microsoft.com/office/2006/metadata/properties"/>
    <ds:schemaRef ds:uri="5160070d-d1d5-45e9-a5e6-996880312625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purl.org/dc/elements/1.1/"/>
    <ds:schemaRef ds:uri="871f2836-fd65-4ccc-af0c-f6536c4539ec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143</TotalTime>
  <Words>79</Words>
  <Application>Microsoft Office PowerPoint</Application>
  <PresentationFormat>Widescreen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Corbel</vt:lpstr>
      <vt:lpstr>Parallax</vt:lpstr>
      <vt:lpstr>Connoisseur Travel</vt:lpstr>
      <vt:lpstr>Why you should travel with us</vt:lpstr>
      <vt:lpstr>Accommodation and Air Fares</vt:lpstr>
      <vt:lpstr>Where we will take you</vt:lpstr>
      <vt:lpstr>Tea and Coffee will now be served in the Atrium</vt:lpstr>
    </vt:vector>
  </TitlesOfParts>
  <Company>Odyssey Training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Introduction</dc:title>
  <dc:subject>PowerPoint Introduction</dc:subject>
  <dc:creator>Michael Cook; Odyssey Training; Cook, Michael (Brisbane)</dc:creator>
  <cp:keywords>PowerPoint</cp:keywords>
  <cp:lastModifiedBy>Jane Pettigrew</cp:lastModifiedBy>
  <cp:revision>2025</cp:revision>
  <dcterms:created xsi:type="dcterms:W3CDTF">2022-11-02T01:02:29Z</dcterms:created>
  <dcterms:modified xsi:type="dcterms:W3CDTF">2024-12-19T05:20:35Z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  <property fmtid="{D5CDD505-2E9C-101B-9397-08002B2CF9AE}" pid="3" name="MediaServiceImageTags">
    <vt:lpwstr/>
  </property>
</Properties>
</file>