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0"/>
  </p:notesMasterIdLst>
  <p:sldIdLst>
    <p:sldId id="256" r:id="rId5"/>
    <p:sldId id="257" r:id="rId6"/>
    <p:sldId id="259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Introduce myself, and briefly explain my role in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appropriate examples of current markets/clients/sales when discussing reasons.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 any mention of advantages and disadvantages</a:t>
            </a:r>
            <a:r>
              <a:rPr lang="en-AU" baseline="0" dirty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19/12/2024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Expanding 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Proposal for New Site</a:t>
            </a:r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/>
              <a:t>Minimise competition</a:t>
            </a:r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Gateway to the Great Barrier Reef and Far North Queensland</a:t>
            </a:r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Australia’s largest urban centre north of the Sunshine Coast!</a:t>
            </a:r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Sites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Cairns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Estimated population of 183,000 (2024)</a:t>
            </a:r>
          </a:p>
          <a:p>
            <a:r>
              <a:rPr lang="en-AU" dirty="0"/>
              <a:t>1,700km from Brisbane</a:t>
            </a:r>
          </a:p>
          <a:p>
            <a:r>
              <a:rPr lang="en-AU" dirty="0"/>
              <a:t>Large tourism industry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/>
              <a:t>Townsville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Estimated population of 201,000 (2024)</a:t>
            </a:r>
          </a:p>
          <a:p>
            <a:r>
              <a:rPr lang="en-AU" dirty="0"/>
              <a:t>1300km from Brisbane</a:t>
            </a:r>
          </a:p>
          <a:p>
            <a:r>
              <a:rPr lang="en-AU" dirty="0"/>
              <a:t>Large mining industry</a:t>
            </a:r>
          </a:p>
          <a:p>
            <a:r>
              <a:rPr lang="en-AU" dirty="0"/>
              <a:t>Major port for exports; metals, minerals, beef, wool, sugar, timber</a:t>
            </a:r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4EE55E-4331-4E83-A76A-E0BCB1FA53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E9D5B1-3BDF-4BEE-95DD-4D612CFC66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B38A7C-CF5E-4AEA-948A-00DA0FD81AF2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142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Cairns</vt:lpstr>
      <vt:lpstr>Townsville</vt:lpstr>
      <vt:lpstr>Proposed Sites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Introduction</dc:title>
  <dc:subject>PowerPoint Introduction</dc:subject>
  <dc:creator>Michael Cook; Odyssey Training; Jane Pettigrew</dc:creator>
  <cp:keywords>PowerPoint</cp:keywords>
  <cp:lastModifiedBy>Jane Pettigrew</cp:lastModifiedBy>
  <cp:revision>2025</cp:revision>
  <dcterms:created xsi:type="dcterms:W3CDTF">2015-10-08T23:18:06Z</dcterms:created>
  <dcterms:modified xsi:type="dcterms:W3CDTF">2024-12-19T05:30:16Z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