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4"/>
  </p:sldMasterIdLst>
  <p:notesMasterIdLst>
    <p:notesMasterId r:id="rId11"/>
  </p:notesMasterIdLst>
  <p:sldIdLst>
    <p:sldId id="256" r:id="rId5"/>
    <p:sldId id="257" r:id="rId6"/>
    <p:sldId id="261" r:id="rId7"/>
    <p:sldId id="259" r:id="rId8"/>
    <p:sldId id="260" r:id="rId9"/>
    <p:sldId id="258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025" autoAdjust="0"/>
    <p:restoredTop sz="94660"/>
  </p:normalViewPr>
  <p:slideViewPr>
    <p:cSldViewPr snapToGrid="0">
      <p:cViewPr varScale="1">
        <p:scale>
          <a:sx n="102" d="100"/>
          <a:sy n="102" d="100"/>
        </p:scale>
        <p:origin x="756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tableStyles" Target="tableStyle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42FAA6F-94C6-4DD6-8EA9-09B68A560D89}" type="datetimeFigureOut">
              <a:rPr lang="en-AU" smtClean="0"/>
              <a:t>19/12/2024</a:t>
            </a:fld>
            <a:endParaRPr lang="en-AU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FD6D1C-6EEA-4C66-A624-B32D89694A93}" type="slidenum">
              <a:rPr lang="en-AU" smtClean="0"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40846646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dirty="0"/>
              <a:t>Introduce myself, and briefly explain my role in the project.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FD6D1C-6EEA-4C66-A624-B32D89694A93}" type="slidenum">
              <a:rPr lang="en-AU" smtClean="0"/>
              <a:t>1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80310614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dirty="0"/>
              <a:t>Use appropriate examples of current markets/clients/sales when discussing reasons.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FD6D1C-6EEA-4C66-A624-B32D89694A93}" type="slidenum">
              <a:rPr lang="en-AU" smtClean="0"/>
              <a:t>2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91780690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dirty="0"/>
              <a:t>Avoid any mention of advantages and disadvantages</a:t>
            </a:r>
            <a:r>
              <a:rPr lang="en-AU" baseline="0" dirty="0"/>
              <a:t> at this stage. Try to put off discussion until end of the presentation.</a:t>
            </a: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FD6D1C-6EEA-4C66-A624-B32D89694A93}" type="slidenum">
              <a:rPr lang="en-AU" smtClean="0"/>
              <a:t>6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9821556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sp>
          <p:nvSpPr>
            <p:cNvPr id="15" name="Freeform 14"/>
            <p:cNvSpPr/>
            <p:nvPr/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532DA-DD77-4673-B895-FD627CE10691}" type="datetimeFigureOut">
              <a:rPr lang="en-AU" smtClean="0"/>
              <a:t>19/12/2024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F91DD-E38E-4436-8319-67A88FF067B3}" type="slidenum">
              <a:rPr lang="en-AU" smtClean="0"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8830468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532DA-DD77-4673-B895-FD627CE10691}" type="datetimeFigureOut">
              <a:rPr lang="en-AU" smtClean="0"/>
              <a:t>19/12/2024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F91DD-E38E-4436-8319-67A88FF067B3}" type="slidenum">
              <a:rPr lang="en-AU" smtClean="0"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5749377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532DA-DD77-4673-B895-FD627CE10691}" type="datetimeFigureOut">
              <a:rPr lang="en-AU" smtClean="0"/>
              <a:t>19/12/2024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F91DD-E38E-4436-8319-67A88FF067B3}" type="slidenum">
              <a:rPr lang="en-AU" smtClean="0"/>
              <a:t>‹#›</a:t>
            </a:fld>
            <a:endParaRPr lang="en-AU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98541349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532DA-DD77-4673-B895-FD627CE10691}" type="datetimeFigureOut">
              <a:rPr lang="en-AU" smtClean="0"/>
              <a:t>19/12/2024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F91DD-E38E-4436-8319-67A88FF067B3}" type="slidenum">
              <a:rPr lang="en-AU" smtClean="0"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31708863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532DA-DD77-4673-B895-FD627CE10691}" type="datetimeFigureOut">
              <a:rPr lang="en-AU" smtClean="0"/>
              <a:t>19/12/2024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F91DD-E38E-4436-8319-67A88FF067B3}" type="slidenum">
              <a:rPr lang="en-AU" smtClean="0"/>
              <a:t>‹#›</a:t>
            </a:fld>
            <a:endParaRPr lang="en-AU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92522020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532DA-DD77-4673-B895-FD627CE10691}" type="datetimeFigureOut">
              <a:rPr lang="en-AU" smtClean="0"/>
              <a:t>19/12/2024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F91DD-E38E-4436-8319-67A88FF067B3}" type="slidenum">
              <a:rPr lang="en-AU" smtClean="0"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60823827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532DA-DD77-4673-B895-FD627CE10691}" type="datetimeFigureOut">
              <a:rPr lang="en-AU" smtClean="0"/>
              <a:t>19/12/2024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F91DD-E38E-4436-8319-67A88FF067B3}" type="slidenum">
              <a:rPr lang="en-AU" smtClean="0"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31382562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532DA-DD77-4673-B895-FD627CE10691}" type="datetimeFigureOut">
              <a:rPr lang="en-AU" smtClean="0"/>
              <a:t>19/12/2024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F91DD-E38E-4436-8319-67A88FF067B3}" type="slidenum">
              <a:rPr lang="en-AU" smtClean="0"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1770597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532DA-DD77-4673-B895-FD627CE10691}" type="datetimeFigureOut">
              <a:rPr lang="en-AU" smtClean="0"/>
              <a:t>19/12/2024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F91DD-E38E-4436-8319-67A88FF067B3}" type="slidenum">
              <a:rPr lang="en-AU" smtClean="0"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8026781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532DA-DD77-4673-B895-FD627CE10691}" type="datetimeFigureOut">
              <a:rPr lang="en-AU" smtClean="0"/>
              <a:t>19/12/2024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F91DD-E38E-4436-8319-67A88FF067B3}" type="slidenum">
              <a:rPr lang="en-AU" smtClean="0"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6324278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532DA-DD77-4673-B895-FD627CE10691}" type="datetimeFigureOut">
              <a:rPr lang="en-AU" smtClean="0"/>
              <a:t>19/12/2024</a:t>
            </a:fld>
            <a:endParaRPr lang="en-A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F91DD-E38E-4436-8319-67A88FF067B3}" type="slidenum">
              <a:rPr lang="en-AU" smtClean="0"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7015130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532DA-DD77-4673-B895-FD627CE10691}" type="datetimeFigureOut">
              <a:rPr lang="en-AU" smtClean="0"/>
              <a:t>19/12/2024</a:t>
            </a:fld>
            <a:endParaRPr lang="en-A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F91DD-E38E-4436-8319-67A88FF067B3}" type="slidenum">
              <a:rPr lang="en-AU" smtClean="0"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1329614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532DA-DD77-4673-B895-FD627CE10691}" type="datetimeFigureOut">
              <a:rPr lang="en-AU" smtClean="0"/>
              <a:t>19/12/2024</a:t>
            </a:fld>
            <a:endParaRPr lang="en-A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F91DD-E38E-4436-8319-67A88FF067B3}" type="slidenum">
              <a:rPr lang="en-AU" smtClean="0"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5743675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532DA-DD77-4673-B895-FD627CE10691}" type="datetimeFigureOut">
              <a:rPr lang="en-AU" smtClean="0"/>
              <a:t>19/12/2024</a:t>
            </a:fld>
            <a:endParaRPr lang="en-A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F91DD-E38E-4436-8319-67A88FF067B3}" type="slidenum">
              <a:rPr lang="en-AU" smtClean="0"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9290316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532DA-DD77-4673-B895-FD627CE10691}" type="datetimeFigureOut">
              <a:rPr lang="en-AU" smtClean="0"/>
              <a:t>19/12/2024</a:t>
            </a:fld>
            <a:endParaRPr lang="en-A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F91DD-E38E-4436-8319-67A88FF067B3}" type="slidenum">
              <a:rPr lang="en-AU" smtClean="0"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7282250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F91DD-E38E-4436-8319-67A88FF067B3}" type="slidenum">
              <a:rPr lang="en-AU" smtClean="0"/>
              <a:t>‹#›</a:t>
            </a:fld>
            <a:endParaRPr lang="en-AU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532DA-DD77-4673-B895-FD627CE10691}" type="datetimeFigureOut">
              <a:rPr lang="en-AU" smtClean="0"/>
              <a:t>19/12/2024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4808581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9532DA-DD77-4673-B895-FD627CE10691}" type="datetimeFigureOut">
              <a:rPr lang="en-AU" smtClean="0"/>
              <a:t>19/12/2024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8CAF91DD-E38E-4436-8319-67A88FF067B3}" type="slidenum">
              <a:rPr lang="en-AU" smtClean="0"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2661368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  <p:sldLayoutId id="2147483690" r:id="rId13"/>
    <p:sldLayoutId id="2147483691" r:id="rId14"/>
    <p:sldLayoutId id="2147483692" r:id="rId15"/>
    <p:sldLayoutId id="2147483693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/>
              <a:t>Expanding Our Business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AU" dirty="0"/>
              <a:t>Proposal for New Site</a:t>
            </a:r>
          </a:p>
        </p:txBody>
      </p:sp>
    </p:spTree>
    <p:extLst>
      <p:ext uri="{BB962C8B-B14F-4D97-AF65-F5344CB8AC3E}">
        <p14:creationId xmlns:p14="http://schemas.microsoft.com/office/powerpoint/2010/main" val="42588508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Reasons for expansion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715963" indent="-536575">
              <a:spcBef>
                <a:spcPts val="1200"/>
              </a:spcBef>
              <a:spcAft>
                <a:spcPts val="1200"/>
              </a:spcAft>
              <a:buClr>
                <a:srgbClr val="FF0000"/>
              </a:buClr>
              <a:buSzPct val="120000"/>
              <a:buFont typeface="Wingdings" panose="05000000000000000000" pitchFamily="2" charset="2"/>
              <a:buChar char="v"/>
            </a:pPr>
            <a:r>
              <a:rPr lang="en-AU" dirty="0"/>
              <a:t>Find new markets</a:t>
            </a:r>
          </a:p>
          <a:p>
            <a:pPr marL="715963" indent="-536575">
              <a:spcBef>
                <a:spcPts val="1200"/>
              </a:spcBef>
              <a:spcAft>
                <a:spcPts val="1200"/>
              </a:spcAft>
              <a:buClr>
                <a:srgbClr val="FF0000"/>
              </a:buClr>
              <a:buSzPct val="120000"/>
              <a:buFont typeface="Wingdings" panose="05000000000000000000" pitchFamily="2" charset="2"/>
              <a:buChar char="v"/>
            </a:pPr>
            <a:r>
              <a:rPr lang="en-AU" dirty="0"/>
              <a:t>Develop new business opportunities</a:t>
            </a:r>
          </a:p>
          <a:p>
            <a:pPr marL="715963" indent="-536575">
              <a:spcBef>
                <a:spcPts val="1200"/>
              </a:spcBef>
              <a:spcAft>
                <a:spcPts val="1200"/>
              </a:spcAft>
              <a:buClr>
                <a:srgbClr val="FF0000"/>
              </a:buClr>
              <a:buSzPct val="120000"/>
              <a:buFont typeface="Wingdings" panose="05000000000000000000" pitchFamily="2" charset="2"/>
              <a:buChar char="v"/>
            </a:pPr>
            <a:r>
              <a:rPr lang="en-AU" dirty="0"/>
              <a:t>Potential to increase sales</a:t>
            </a:r>
          </a:p>
          <a:p>
            <a:pPr marL="715963" indent="-536575">
              <a:spcBef>
                <a:spcPts val="1200"/>
              </a:spcBef>
              <a:spcAft>
                <a:spcPts val="1200"/>
              </a:spcAft>
              <a:buClr>
                <a:srgbClr val="FF0000"/>
              </a:buClr>
              <a:buSzPct val="120000"/>
              <a:buFont typeface="Wingdings" panose="05000000000000000000" pitchFamily="2" charset="2"/>
              <a:buChar char="v"/>
            </a:pPr>
            <a:r>
              <a:rPr lang="en-AU" dirty="0"/>
              <a:t>Minimise competition</a:t>
            </a:r>
          </a:p>
        </p:txBody>
      </p:sp>
    </p:spTree>
    <p:extLst>
      <p:ext uri="{BB962C8B-B14F-4D97-AF65-F5344CB8AC3E}">
        <p14:creationId xmlns:p14="http://schemas.microsoft.com/office/powerpoint/2010/main" val="9014777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Why Expand?</a:t>
            </a:r>
          </a:p>
        </p:txBody>
      </p:sp>
      <p:sp>
        <p:nvSpPr>
          <p:cNvPr id="4" name="Can 3"/>
          <p:cNvSpPr/>
          <p:nvPr/>
        </p:nvSpPr>
        <p:spPr>
          <a:xfrm>
            <a:off x="5797483" y="1930400"/>
            <a:ext cx="3553905" cy="2141979"/>
          </a:xfrm>
          <a:prstGeom prst="can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/>
              <a:t>Potential Markets</a:t>
            </a:r>
          </a:p>
        </p:txBody>
      </p:sp>
      <p:sp>
        <p:nvSpPr>
          <p:cNvPr id="5" name="Can 4"/>
          <p:cNvSpPr/>
          <p:nvPr/>
        </p:nvSpPr>
        <p:spPr>
          <a:xfrm>
            <a:off x="1065228" y="2389694"/>
            <a:ext cx="1677972" cy="1324466"/>
          </a:xfrm>
          <a:prstGeom prst="can">
            <a:avLst/>
          </a:prstGeom>
          <a:solidFill>
            <a:srgbClr val="92D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/>
              <a:t>Current Markets</a:t>
            </a:r>
          </a:p>
        </p:txBody>
      </p:sp>
      <p:sp>
        <p:nvSpPr>
          <p:cNvPr id="6" name="Right Arrow 5"/>
          <p:cNvSpPr/>
          <p:nvPr/>
        </p:nvSpPr>
        <p:spPr>
          <a:xfrm>
            <a:off x="3346515" y="2601798"/>
            <a:ext cx="1941922" cy="1112362"/>
          </a:xfrm>
          <a:prstGeom prst="rightArrow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7" name="Rounded Rectangular Callout 6"/>
          <p:cNvSpPr/>
          <p:nvPr/>
        </p:nvSpPr>
        <p:spPr>
          <a:xfrm>
            <a:off x="5288437" y="4524866"/>
            <a:ext cx="3101419" cy="1423447"/>
          </a:xfrm>
          <a:prstGeom prst="wedgeRoundRectCallout">
            <a:avLst>
              <a:gd name="adj1" fmla="val -1478"/>
              <a:gd name="adj2" fmla="val -75911"/>
              <a:gd name="adj3" fmla="val 16667"/>
            </a:avLst>
          </a:prstGeom>
          <a:solidFill>
            <a:schemeClr val="bg1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8" name="Can 7"/>
          <p:cNvSpPr/>
          <p:nvPr/>
        </p:nvSpPr>
        <p:spPr>
          <a:xfrm>
            <a:off x="5495827" y="4743777"/>
            <a:ext cx="301656" cy="327844"/>
          </a:xfrm>
          <a:prstGeom prst="can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9" name="Can 8"/>
          <p:cNvSpPr/>
          <p:nvPr/>
        </p:nvSpPr>
        <p:spPr>
          <a:xfrm>
            <a:off x="5495827" y="5298911"/>
            <a:ext cx="301656" cy="327844"/>
          </a:xfrm>
          <a:prstGeom prst="can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0" name="Can 9"/>
          <p:cNvSpPr/>
          <p:nvPr/>
        </p:nvSpPr>
        <p:spPr>
          <a:xfrm>
            <a:off x="6023725" y="4743777"/>
            <a:ext cx="301656" cy="327844"/>
          </a:xfrm>
          <a:prstGeom prst="can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1" name="Can 10"/>
          <p:cNvSpPr/>
          <p:nvPr/>
        </p:nvSpPr>
        <p:spPr>
          <a:xfrm>
            <a:off x="6042577" y="5305195"/>
            <a:ext cx="301656" cy="327844"/>
          </a:xfrm>
          <a:prstGeom prst="can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2" name="Can 11"/>
          <p:cNvSpPr/>
          <p:nvPr/>
        </p:nvSpPr>
        <p:spPr>
          <a:xfrm>
            <a:off x="6579912" y="4743777"/>
            <a:ext cx="301656" cy="327844"/>
          </a:xfrm>
          <a:prstGeom prst="can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3" name="Can 12"/>
          <p:cNvSpPr/>
          <p:nvPr/>
        </p:nvSpPr>
        <p:spPr>
          <a:xfrm>
            <a:off x="6579912" y="5290532"/>
            <a:ext cx="301656" cy="327844"/>
          </a:xfrm>
          <a:prstGeom prst="can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4" name="Can 13"/>
          <p:cNvSpPr/>
          <p:nvPr/>
        </p:nvSpPr>
        <p:spPr>
          <a:xfrm>
            <a:off x="7131373" y="4743777"/>
            <a:ext cx="301656" cy="327844"/>
          </a:xfrm>
          <a:prstGeom prst="can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5" name="Can 14"/>
          <p:cNvSpPr/>
          <p:nvPr/>
        </p:nvSpPr>
        <p:spPr>
          <a:xfrm>
            <a:off x="7117247" y="5290532"/>
            <a:ext cx="301656" cy="327844"/>
          </a:xfrm>
          <a:prstGeom prst="can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6" name="TextBox 15"/>
          <p:cNvSpPr txBox="1"/>
          <p:nvPr/>
        </p:nvSpPr>
        <p:spPr>
          <a:xfrm rot="5400000">
            <a:off x="7574433" y="5004651"/>
            <a:ext cx="674019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1100" dirty="0"/>
              <a:t>Niche</a:t>
            </a:r>
          </a:p>
          <a:p>
            <a:pPr algn="ctr"/>
            <a:r>
              <a:rPr lang="en-AU" sz="1100" dirty="0"/>
              <a:t>Markets</a:t>
            </a:r>
          </a:p>
        </p:txBody>
      </p:sp>
    </p:spTree>
    <p:extLst>
      <p:ext uri="{BB962C8B-B14F-4D97-AF65-F5344CB8AC3E}">
        <p14:creationId xmlns:p14="http://schemas.microsoft.com/office/powerpoint/2010/main" val="22263513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Cairns</a:t>
            </a:r>
          </a:p>
        </p:txBody>
      </p:sp>
      <p:pic>
        <p:nvPicPr>
          <p:cNvPr id="9" name="Content Placeholder 8" descr="Mind Map - Site on Mind Mappi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1697" y="1270000"/>
            <a:ext cx="6158204" cy="4494939"/>
          </a:xfrm>
        </p:spPr>
      </p:pic>
      <p:sp>
        <p:nvSpPr>
          <p:cNvPr id="10" name="TextBox 9"/>
          <p:cNvSpPr txBox="1"/>
          <p:nvPr/>
        </p:nvSpPr>
        <p:spPr>
          <a:xfrm rot="1504148">
            <a:off x="7433571" y="4534293"/>
            <a:ext cx="234867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/>
              <a:t>Gateway to the Great Barrier Reef and Far North Queensland</a:t>
            </a:r>
          </a:p>
        </p:txBody>
      </p:sp>
    </p:spTree>
    <p:extLst>
      <p:ext uri="{BB962C8B-B14F-4D97-AF65-F5344CB8AC3E}">
        <p14:creationId xmlns:p14="http://schemas.microsoft.com/office/powerpoint/2010/main" val="38370814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Townsville</a:t>
            </a:r>
          </a:p>
        </p:txBody>
      </p:sp>
      <p:pic>
        <p:nvPicPr>
          <p:cNvPr id="4" name="Content Placeholder 3" descr="data-mining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0483" y="1270000"/>
            <a:ext cx="4105760" cy="4373236"/>
          </a:xfrm>
        </p:spPr>
      </p:pic>
      <p:sp>
        <p:nvSpPr>
          <p:cNvPr id="5" name="TextBox 4"/>
          <p:cNvSpPr txBox="1"/>
          <p:nvPr/>
        </p:nvSpPr>
        <p:spPr>
          <a:xfrm rot="1246010">
            <a:off x="6928701" y="4817098"/>
            <a:ext cx="266778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/>
              <a:t>Australia’s largest urban centre north of the Sunshine Coast!</a:t>
            </a:r>
          </a:p>
        </p:txBody>
      </p:sp>
    </p:spTree>
    <p:extLst>
      <p:ext uri="{BB962C8B-B14F-4D97-AF65-F5344CB8AC3E}">
        <p14:creationId xmlns:p14="http://schemas.microsoft.com/office/powerpoint/2010/main" val="11246612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Proposed Sites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dirty="0"/>
              <a:t>Cairns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AU" dirty="0"/>
              <a:t>Estimated population of 183,000 (2024)</a:t>
            </a:r>
          </a:p>
          <a:p>
            <a:r>
              <a:rPr lang="en-AU" dirty="0"/>
              <a:t>1,700km from Brisbane</a:t>
            </a:r>
          </a:p>
          <a:p>
            <a:r>
              <a:rPr lang="en-AU" dirty="0"/>
              <a:t>Large tourism industry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AU" dirty="0"/>
              <a:t>Townsville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AU" dirty="0"/>
              <a:t>Estimated population of 201,000 </a:t>
            </a:r>
            <a:r>
              <a:rPr lang="en-AU"/>
              <a:t>(2024)</a:t>
            </a:r>
            <a:endParaRPr lang="en-AU" dirty="0"/>
          </a:p>
          <a:p>
            <a:r>
              <a:rPr lang="en-AU" dirty="0"/>
              <a:t>1300km from Brisbane</a:t>
            </a:r>
          </a:p>
          <a:p>
            <a:r>
              <a:rPr lang="en-AU" dirty="0"/>
              <a:t>Large mining industry</a:t>
            </a:r>
          </a:p>
          <a:p>
            <a:r>
              <a:rPr lang="en-AU" dirty="0"/>
              <a:t>Major port for exports; metals, minerals, beef, wool, sugar, timber</a:t>
            </a:r>
          </a:p>
        </p:txBody>
      </p:sp>
    </p:spTree>
    <p:extLst>
      <p:ext uri="{BB962C8B-B14F-4D97-AF65-F5344CB8AC3E}">
        <p14:creationId xmlns:p14="http://schemas.microsoft.com/office/powerpoint/2010/main" val="553042930"/>
      </p:ext>
    </p:extLst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0B5AB586-D108-4FC1-8368-649FE654B89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D51CDF07479904480B2DF783B2B2CB9" ma:contentTypeVersion="16" ma:contentTypeDescription="Create a new document." ma:contentTypeScope="" ma:versionID="0de9577fe1f4cf8476df10eccf21cbc4">
  <xsd:schema xmlns:xsd="http://www.w3.org/2001/XMLSchema" xmlns:xs="http://www.w3.org/2001/XMLSchema" xmlns:p="http://schemas.microsoft.com/office/2006/metadata/properties" xmlns:ns2="5160070d-d1d5-45e9-a5e6-996880312625" xmlns:ns3="871f2836-fd65-4ccc-af0c-f6536c4539ec" targetNamespace="http://schemas.microsoft.com/office/2006/metadata/properties" ma:root="true" ma:fieldsID="b33df84ade8f1440b9954bf32e833cc5" ns2:_="" ns3:_="">
    <xsd:import namespace="5160070d-d1d5-45e9-a5e6-996880312625"/>
    <xsd:import namespace="871f2836-fd65-4ccc-af0c-f6536c4539e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AutoTags" minOccurs="0"/>
                <xsd:element ref="ns2:MediaLengthInSecond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Location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160070d-d1d5-45e9-a5e6-99688031262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LengthInSeconds" ma:index="14" nillable="true" ma:displayName="MediaLengthInSeconds" ma:hidden="true" ma:internalName="MediaLengthInSeconds" ma:readOnly="true">
      <xsd:simpleType>
        <xsd:restriction base="dms:Unknown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8" nillable="true" ma:displayName="Location" ma:internalName="MediaServiceLocation" ma:readOnly="true">
      <xsd:simpleType>
        <xsd:restriction base="dms:Text"/>
      </xsd:simpleType>
    </xsd:element>
    <xsd:element name="lcf76f155ced4ddcb4097134ff3c332f" ma:index="20" nillable="true" ma:taxonomy="true" ma:internalName="lcf76f155ced4ddcb4097134ff3c332f" ma:taxonomyFieldName="MediaServiceImageTags" ma:displayName="Image Tags" ma:readOnly="false" ma:fieldId="{5cf76f15-5ced-4ddc-b409-7134ff3c332f}" ma:taxonomyMulti="true" ma:sspId="f3c586d6-0a3a-49a8-977f-dabe004a3d7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3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71f2836-fd65-4ccc-af0c-f6536c4539ec" elementFormDefault="qualified">
    <xsd:import namespace="http://schemas.microsoft.com/office/2006/documentManagement/types"/>
    <xsd:import namespace="http://schemas.microsoft.com/office/infopath/2007/PartnerControls"/>
    <xsd:element name="TaxCatchAll" ma:index="21" nillable="true" ma:displayName="Taxonomy Catch All Column" ma:hidden="true" ma:list="{1f7649e5-abe0-4c5b-9db9-33d694281acc}" ma:internalName="TaxCatchAll" ma:showField="CatchAllData" ma:web="871f2836-fd65-4ccc-af0c-f6536c4539e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871f2836-fd65-4ccc-af0c-f6536c4539ec" xsi:nil="true"/>
    <lcf76f155ced4ddcb4097134ff3c332f xmlns="5160070d-d1d5-45e9-a5e6-996880312625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777F67F8-C514-4812-9B69-7B567A6D42B6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F39881D6-95D7-44C9-8BB3-8914F194CE7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5160070d-d1d5-45e9-a5e6-996880312625"/>
    <ds:schemaRef ds:uri="871f2836-fd65-4ccc-af0c-f6536c4539e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3C766830-FA47-45F1-9A0E-82D3F71ED488}">
  <ds:schemaRefs>
    <ds:schemaRef ds:uri="http://schemas.microsoft.com/office/2006/metadata/properties"/>
    <ds:schemaRef ds:uri="http://schemas.microsoft.com/office/infopath/2007/PartnerControls"/>
    <ds:schemaRef ds:uri="871f2836-fd65-4ccc-af0c-f6536c4539ec"/>
    <ds:schemaRef ds:uri="5160070d-d1d5-45e9-a5e6-996880312625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13</TotalTime>
  <Words>151</Words>
  <Application>Microsoft Office PowerPoint</Application>
  <PresentationFormat>Widescreen</PresentationFormat>
  <Paragraphs>32</Paragraphs>
  <Slides>6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2" baseType="lpstr">
      <vt:lpstr>Arial</vt:lpstr>
      <vt:lpstr>Calibri</vt:lpstr>
      <vt:lpstr>Trebuchet MS</vt:lpstr>
      <vt:lpstr>Wingdings</vt:lpstr>
      <vt:lpstr>Wingdings 3</vt:lpstr>
      <vt:lpstr>Facet</vt:lpstr>
      <vt:lpstr>Expanding Our Business</vt:lpstr>
      <vt:lpstr>Reasons for expansion</vt:lpstr>
      <vt:lpstr>Why Expand?</vt:lpstr>
      <vt:lpstr>Cairns</vt:lpstr>
      <vt:lpstr>Townsville</vt:lpstr>
      <vt:lpstr>Proposed Sites</vt:lpstr>
    </vt:vector>
  </TitlesOfParts>
  <Company>Odyssey Training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Introduction</dc:title>
  <dc:subject>PowerPoint Introduction</dc:subject>
  <dc:creator>Michael Cook; Odyssey Training; Jane Pettigrew</dc:creator>
  <cp:keywords>PowerPoint</cp:keywords>
  <cp:lastModifiedBy>Jane Pettigrew</cp:lastModifiedBy>
  <cp:revision>2025</cp:revision>
  <dcterms:created xsi:type="dcterms:W3CDTF">2015-10-08T23:18:06Z</dcterms:created>
  <dcterms:modified xsi:type="dcterms:W3CDTF">2024-12-19T05:30:49Z</dcterms:modified>
  <cp:version>2025</cp:version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0x0101001D51CDF07479904480B2DF783B2B2CB9</vt:lpwstr>
  </property>
</Properties>
</file>