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1" r:id="rId4"/>
  </p:sldMasterIdLst>
  <p:notesMasterIdLst>
    <p:notesMasterId r:id="rId9"/>
  </p:notes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792" autoAdjust="0"/>
  </p:normalViewPr>
  <p:slideViewPr>
    <p:cSldViewPr snapToGrid="0">
      <p:cViewPr varScale="1">
        <p:scale>
          <a:sx n="101" d="100"/>
          <a:sy n="101" d="100"/>
        </p:scale>
        <p:origin x="912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CFC2A-3710-4255-9395-6015A5A2E7F0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B871A-EEB6-4C5E-8BE7-9AAB625CF5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3956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CB871A-EEB6-4C5E-8BE7-9AAB625CF5C8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8071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0544760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7489801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80027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9693240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8036540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3019114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6863086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62636041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9606226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3974836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3322525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80675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1080910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9924456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8858355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4589435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417846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07588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  <p:sldLayoutId id="2147483863" r:id="rId12"/>
    <p:sldLayoutId id="2147483864" r:id="rId13"/>
    <p:sldLayoutId id="2147483865" r:id="rId14"/>
    <p:sldLayoutId id="2147483866" r:id="rId15"/>
    <p:sldLayoutId id="2147483867" r:id="rId16"/>
    <p:sldLayoutId id="2147483868" r:id="rId17"/>
  </p:sldLayoutIdLst>
  <p:transition spd="slow">
    <p:wipe/>
  </p:transition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F4870-9250-9213-949E-AEE3088A0E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Upgrading Software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F78027-7320-A9C6-0800-68CC121D13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Presentation by (your name) to Business Managers</a:t>
            </a:r>
          </a:p>
        </p:txBody>
      </p:sp>
    </p:spTree>
    <p:extLst>
      <p:ext uri="{BB962C8B-B14F-4D97-AF65-F5344CB8AC3E}">
        <p14:creationId xmlns:p14="http://schemas.microsoft.com/office/powerpoint/2010/main" val="2619211502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B9561-9463-616A-1561-9F16B81D5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Reasons for the upgrade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EA1BFD-54C8-7132-C152-9BD107F54B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Business reasons</a:t>
            </a:r>
          </a:p>
          <a:p>
            <a:r>
              <a:rPr lang="en-AU" dirty="0"/>
              <a:t>Technical reasons</a:t>
            </a:r>
          </a:p>
          <a:p>
            <a:r>
              <a:rPr lang="en-AU" dirty="0"/>
              <a:t>New features</a:t>
            </a:r>
          </a:p>
          <a:p>
            <a:r>
              <a:rPr lang="en-AU" dirty="0"/>
              <a:t>Future upgrades</a:t>
            </a:r>
          </a:p>
        </p:txBody>
      </p:sp>
      <p:pic>
        <p:nvPicPr>
          <p:cNvPr id="5" name="Picture 4" descr="A close up of a keyboard&#10;&#10;Description automatically generated with medium confidence">
            <a:extLst>
              <a:ext uri="{FF2B5EF4-FFF2-40B4-BE49-F238E27FC236}">
                <a16:creationId xmlns:a16="http://schemas.microsoft.com/office/drawing/2014/main" id="{BBF13144-FBF7-AD34-42EE-FDDB10C87D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3523"/>
          <a:stretch/>
        </p:blipFill>
        <p:spPr>
          <a:xfrm>
            <a:off x="6607629" y="1703612"/>
            <a:ext cx="3554227" cy="419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39435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0C1D9-309B-9546-D1FF-9DE8EB8B4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Business Reasons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C7C4F-DB90-3F90-FA92-F6E1EBF1B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Clients expect software as a </a:t>
            </a:r>
            <a:r>
              <a:rPr lang="en-AU"/>
              <a:t>service online</a:t>
            </a:r>
            <a:endParaRPr lang="en-AU" dirty="0"/>
          </a:p>
          <a:p>
            <a:pPr lvl="1"/>
            <a:r>
              <a:rPr lang="en-AU" dirty="0"/>
              <a:t>We ae providing data in a format which is often not compatible with outside systems</a:t>
            </a:r>
          </a:p>
        </p:txBody>
      </p:sp>
    </p:spTree>
    <p:extLst>
      <p:ext uri="{BB962C8B-B14F-4D97-AF65-F5344CB8AC3E}">
        <p14:creationId xmlns:p14="http://schemas.microsoft.com/office/powerpoint/2010/main" val="371444003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CA089-D16A-FCA7-6041-98C0081C5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Technical reasons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55411-FA3B-1212-BCFC-BD2D090A03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In-house</a:t>
            </a:r>
            <a:r>
              <a:rPr lang="en-AU" baseline="0" dirty="0"/>
              <a:t> systems</a:t>
            </a:r>
          </a:p>
          <a:p>
            <a:pPr lvl="1"/>
            <a:r>
              <a:rPr lang="en-AU" dirty="0"/>
              <a:t>Our</a:t>
            </a:r>
            <a:r>
              <a:rPr lang="en-AU" baseline="0" dirty="0"/>
              <a:t> support systems require software as a service</a:t>
            </a:r>
          </a:p>
          <a:p>
            <a:pPr lvl="0"/>
            <a:r>
              <a:rPr lang="en-AU" dirty="0"/>
              <a:t>New finance software</a:t>
            </a:r>
          </a:p>
          <a:p>
            <a:pPr lvl="1"/>
            <a:r>
              <a:rPr lang="en-AU" dirty="0"/>
              <a:t>Not compatible</a:t>
            </a:r>
            <a:r>
              <a:rPr lang="en-AU" baseline="0" dirty="0"/>
              <a:t> with the current version of Windows</a:t>
            </a:r>
          </a:p>
        </p:txBody>
      </p:sp>
      <p:pic>
        <p:nvPicPr>
          <p:cNvPr id="11" name="Picture 10" descr="A person sitting in front of a computer&#10;&#10;Description automatically generated with medium confidence">
            <a:extLst>
              <a:ext uri="{FF2B5EF4-FFF2-40B4-BE49-F238E27FC236}">
                <a16:creationId xmlns:a16="http://schemas.microsoft.com/office/drawing/2014/main" id="{47BAAD83-B44E-AE01-6610-F597B15B5C9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30" b="95093" l="867" r="96533">
                        <a14:foregroundMark x1="24533" y1="31308" x2="18533" y2="43224"/>
                        <a14:foregroundMark x1="18533" y1="43224" x2="14333" y2="61449"/>
                        <a14:foregroundMark x1="14333" y1="61449" x2="20600" y2="75935"/>
                        <a14:foregroundMark x1="20600" y1="75935" x2="39000" y2="66238"/>
                        <a14:foregroundMark x1="39000" y1="66238" x2="46800" y2="49182"/>
                        <a14:foregroundMark x1="46800" y1="49182" x2="71267" y2="48248"/>
                        <a14:foregroundMark x1="71267" y1="48248" x2="12467" y2="47664"/>
                        <a14:foregroundMark x1="12467" y1="47664" x2="58800" y2="67874"/>
                        <a14:foregroundMark x1="58800" y1="67874" x2="41400" y2="70794"/>
                        <a14:foregroundMark x1="41400" y1="70794" x2="31133" y2="46729"/>
                        <a14:foregroundMark x1="31133" y1="46729" x2="28000" y2="30607"/>
                        <a14:foregroundMark x1="28000" y1="30607" x2="30267" y2="31192"/>
                        <a14:foregroundMark x1="44600" y1="37383" x2="51333" y2="32827"/>
                        <a14:foregroundMark x1="40267" y1="28972" x2="51200" y2="53037"/>
                        <a14:foregroundMark x1="65867" y1="26869" x2="81867" y2="44393"/>
                        <a14:foregroundMark x1="81867" y1="44393" x2="92133" y2="34112"/>
                        <a14:foregroundMark x1="92133" y1="34112" x2="83800" y2="27687"/>
                        <a14:foregroundMark x1="83800" y1="27687" x2="83067" y2="27687"/>
                        <a14:foregroundMark x1="8133" y1="75467" x2="16733" y2="34229"/>
                        <a14:foregroundMark x1="41533" y1="95093" x2="56533" y2="93341"/>
                        <a14:foregroundMark x1="56533" y1="93341" x2="72000" y2="95210"/>
                        <a14:foregroundMark x1="96533" y1="67290" x2="91000" y2="64136"/>
                        <a14:backgroundMark x1="1600" y1="77336" x2="15867" y2="88785"/>
                        <a14:backgroundMark x1="15867" y1="88785" x2="34133" y2="84696"/>
                        <a14:backgroundMark x1="11667" y1="82243" x2="35067" y2="84813"/>
                        <a14:backgroundMark x1="2000" y1="78621" x2="3933" y2="91589"/>
                        <a14:backgroundMark x1="4133" y1="82593" x2="6867" y2="915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3543" y="3646424"/>
            <a:ext cx="5627761" cy="321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1748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160070d-d1d5-45e9-a5e6-996880312625">
      <Terms xmlns="http://schemas.microsoft.com/office/infopath/2007/PartnerControls"/>
    </lcf76f155ced4ddcb4097134ff3c332f>
    <TaxCatchAll xmlns="871f2836-fd65-4ccc-af0c-f6536c4539e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6" ma:contentTypeDescription="Create a new document." ma:contentTypeScope="" ma:versionID="0de9577fe1f4cf8476df10eccf21cbc4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b33df84ade8f1440b9954bf32e833cc5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88F993-1E8E-4F5B-B48E-7E38EB5D318E}">
  <ds:schemaRefs>
    <ds:schemaRef ds:uri="http://schemas.microsoft.com/office/2006/metadata/properties"/>
    <ds:schemaRef ds:uri="http://schemas.microsoft.com/office/infopath/2007/PartnerControls"/>
    <ds:schemaRef ds:uri="5160070d-d1d5-45e9-a5e6-996880312625"/>
    <ds:schemaRef ds:uri="871f2836-fd65-4ccc-af0c-f6536c4539ec"/>
  </ds:schemaRefs>
</ds:datastoreItem>
</file>

<file path=customXml/itemProps2.xml><?xml version="1.0" encoding="utf-8"?>
<ds:datastoreItem xmlns:ds="http://schemas.openxmlformats.org/officeDocument/2006/customXml" ds:itemID="{68A0E692-FA2C-4B8C-8EC9-773F35A4A1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1FB4603-D46E-4709-984E-1DF0E659BC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149</TotalTime>
  <Words>71</Words>
  <Application>Microsoft Office PowerPoint</Application>
  <PresentationFormat>Widescreen</PresentationFormat>
  <Paragraphs>16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Century Gothic</vt:lpstr>
      <vt:lpstr>Wingdings 3</vt:lpstr>
      <vt:lpstr>Ion</vt:lpstr>
      <vt:lpstr>Upgrading Software</vt:lpstr>
      <vt:lpstr>Reasons for the upgrade</vt:lpstr>
      <vt:lpstr>Business Reasons</vt:lpstr>
      <vt:lpstr>Technical reasons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Introduction</dc:title>
  <dc:subject>PowerPoint Introduction</dc:subject>
  <dc:creator>Michael Cook; Odyssey Training; Cook, Michael (Brisbane)</dc:creator>
  <cp:keywords>PowerPoint</cp:keywords>
  <cp:lastModifiedBy>Jane Pettigrew</cp:lastModifiedBy>
  <cp:revision>2025</cp:revision>
  <dcterms:created xsi:type="dcterms:W3CDTF">2022-11-04T04:09:11Z</dcterms:created>
  <dcterms:modified xsi:type="dcterms:W3CDTF">2024-12-19T05:24:49Z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