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2"/>
  </p:notesMasterIdLst>
  <p:sldIdLst>
    <p:sldId id="256" r:id="rId5"/>
    <p:sldId id="257" r:id="rId6"/>
    <p:sldId id="261" r:id="rId7"/>
    <p:sldId id="259" r:id="rId8"/>
    <p:sldId id="260" r:id="rId9"/>
    <p:sldId id="25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Find new markets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Develop new business opportunities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Potential to increase sales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Expand?</a:t>
            </a:r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Potential Markets</a:t>
            </a:r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Current Markets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/>
              <a:t>Niche</a:t>
            </a:r>
          </a:p>
          <a:p>
            <a:pPr algn="ctr"/>
            <a:r>
              <a:rPr lang="en-AU" sz="1100" dirty="0"/>
              <a:t>Markets</a:t>
            </a:r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Other Sites Considered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686C92-70B8-47C6-9B38-3471FCE5B6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7A992D-1A4E-4784-96CE-1447319EA28C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3.xml><?xml version="1.0" encoding="utf-8"?>
<ds:datastoreItem xmlns:ds="http://schemas.openxmlformats.org/officeDocument/2006/customXml" ds:itemID="{E98E95D0-3184-4933-98CE-27A0E634C1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177</Words>
  <Application>Microsoft Office PowerPoint</Application>
  <PresentationFormat>Widescreen</PresentationFormat>
  <Paragraphs>45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2024-12-19T05:33:25Z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