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diagrams/data1.xml" ContentType="application/vnd.openxmlformats-officedocument.drawingml.diagramData+xml"/>
  <Override PartName="/ppt/presentation.xml" ContentType="application/vnd.openxmlformats-officedocument.presentationml.presentation.main+xml"/>
  <Override PartName="/ppt/slides/slide3.xml" ContentType="application/vnd.openxmlformats-officedocument.presentationml.slid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7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colors1.xml" ContentType="application/vnd.openxmlformats-officedocument.drawingml.diagramColors+xml"/>
  <Override PartName="/ppt/handoutMasters/handoutMaster1.xml" ContentType="application/vnd.openxmlformats-officedocument.presentationml.handoutMaster+xml"/>
  <Override PartName="/ppt/theme/theme3.xml" ContentType="application/vnd.openxmlformats-officedocument.theme+xml"/>
  <Override PartName="/ppt/theme/theme2.xml" ContentType="application/vnd.openxmlformats-officedocument.theme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charts/chart1.xml" ContentType="application/vnd.openxmlformats-officedocument.drawingml.chart+xml"/>
  <Override PartName="/ppt/diagrams/drawing1.xml" ContentType="application/vnd.ms-office.drawingml.diagramDrawing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2" r:id="rId1"/>
  </p:sldMasterIdLst>
  <p:notesMasterIdLst>
    <p:notesMasterId r:id="rId7"/>
  </p:notesMasterIdLst>
  <p:handoutMasterIdLst>
    <p:handoutMasterId r:id="rId8"/>
  </p:handoutMasterIdLst>
  <p:sldIdLst>
    <p:sldId id="256" r:id="rId2"/>
    <p:sldId id="257" r:id="rId3"/>
    <p:sldId id="258" r:id="rId4"/>
    <p:sldId id="260" r:id="rId5"/>
    <p:sldId id="259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CA62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BDBED569-4797-4DF1-A0F4-6AAB3CD982D8}" styleName="Light Style 3 - Accent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1170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6" d="100"/>
          <a:sy n="56" d="100"/>
        </p:scale>
        <p:origin x="-2886" y="-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13" Type="http://schemas.openxmlformats.org/officeDocument/2006/relationships/customXml" Target="../customXml/item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customXml" Target="../customXml/item3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Relationship Id="rId14" Type="http://schemas.openxmlformats.org/officeDocument/2006/relationships/customXml" Target="../customXml/item2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27"/>
    </mc:Choice>
    <mc:Fallback>
      <c:style val="27"/>
    </mc:Fallback>
  </mc:AlternateContent>
  <c:chart>
    <c:title>
      <c:layout/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Difference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South-East</c:v>
                </c:pt>
                <c:pt idx="1">
                  <c:v>Far North</c:v>
                </c:pt>
                <c:pt idx="2">
                  <c:v>Central</c:v>
                </c:pt>
                <c:pt idx="3">
                  <c:v>West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45000</c:v>
                </c:pt>
                <c:pt idx="1">
                  <c:v>-34000</c:v>
                </c:pt>
                <c:pt idx="2">
                  <c:v>17000</c:v>
                </c:pt>
                <c:pt idx="3">
                  <c:v>86500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453481640"/>
        <c:axId val="453482032"/>
      </c:barChart>
      <c:catAx>
        <c:axId val="453481640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crossAx val="453482032"/>
        <c:crosses val="autoZero"/>
        <c:auto val="1"/>
        <c:lblAlgn val="ctr"/>
        <c:lblOffset val="100"/>
        <c:noMultiLvlLbl val="0"/>
      </c:catAx>
      <c:valAx>
        <c:axId val="453482032"/>
        <c:scaling>
          <c:orientation val="minMax"/>
        </c:scaling>
        <c:delete val="0"/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n-AU"/>
                  <a:t>Change in Sales ($A)</a:t>
                </a:r>
              </a:p>
            </c:rich>
          </c:tx>
          <c:layout/>
          <c:overlay val="0"/>
        </c:title>
        <c:numFmt formatCode="General" sourceLinked="1"/>
        <c:majorTickMark val="none"/>
        <c:minorTickMark val="none"/>
        <c:tickLblPos val="nextTo"/>
        <c:crossAx val="453481640"/>
        <c:crosses val="autoZero"/>
        <c:crossBetween val="between"/>
      </c:valAx>
      <c:dTable>
        <c:showHorzBorder val="1"/>
        <c:showVertBorder val="1"/>
        <c:showOutline val="1"/>
        <c:showKeys val="1"/>
      </c:dTable>
    </c:plotArea>
    <c:plotVisOnly val="1"/>
    <c:dispBlanksAs val="gap"/>
    <c:showDLblsOverMax val="0"/>
  </c:chart>
  <c:txPr>
    <a:bodyPr/>
    <a:lstStyle/>
    <a:p>
      <a:pPr>
        <a:defRPr sz="1400"/>
      </a:pPr>
      <a:endParaRPr lang="en-US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A5342F2-6A85-44F7-9125-85C4C07AF6A6}" type="doc">
      <dgm:prSet loTypeId="urn:microsoft.com/office/officeart/2005/8/layout/orgChart1" loCatId="hierarchy" qsTypeId="urn:microsoft.com/office/officeart/2005/8/quickstyle/simple2" qsCatId="simple" csTypeId="urn:microsoft.com/office/officeart/2005/8/colors/accent1_2" csCatId="accent1" phldr="1"/>
      <dgm:spPr/>
      <dgm:t>
        <a:bodyPr/>
        <a:lstStyle/>
        <a:p>
          <a:endParaRPr lang="en-AU"/>
        </a:p>
      </dgm:t>
    </dgm:pt>
    <dgm:pt modelId="{E2450653-D1B5-4DF0-A006-36C060ABEE41}">
      <dgm:prSet phldrT="[Text]" custT="1"/>
      <dgm:spPr/>
      <dgm:t>
        <a:bodyPr/>
        <a:lstStyle/>
        <a:p>
          <a:r>
            <a:rPr lang="en-AU" sz="1400" dirty="0" err="1" smtClean="0"/>
            <a:t>Sidren</a:t>
          </a:r>
          <a:r>
            <a:rPr lang="en-AU" sz="1400" dirty="0" smtClean="0"/>
            <a:t> </a:t>
          </a:r>
          <a:r>
            <a:rPr lang="en-AU" sz="1400" dirty="0" err="1" smtClean="0"/>
            <a:t>Triss</a:t>
          </a:r>
          <a:endParaRPr lang="en-AU" sz="1400" dirty="0"/>
        </a:p>
      </dgm:t>
    </dgm:pt>
    <dgm:pt modelId="{3C7127B8-6839-4FC9-8311-4618D96AFBDC}" type="parTrans" cxnId="{71C600B9-999A-4B2E-BB4F-5047AEFC45D8}">
      <dgm:prSet/>
      <dgm:spPr/>
      <dgm:t>
        <a:bodyPr/>
        <a:lstStyle/>
        <a:p>
          <a:endParaRPr lang="en-AU" sz="1400"/>
        </a:p>
      </dgm:t>
    </dgm:pt>
    <dgm:pt modelId="{809A854E-F33F-4182-89BA-E59365E0E34F}" type="sibTrans" cxnId="{71C600B9-999A-4B2E-BB4F-5047AEFC45D8}">
      <dgm:prSet/>
      <dgm:spPr/>
      <dgm:t>
        <a:bodyPr/>
        <a:lstStyle/>
        <a:p>
          <a:endParaRPr lang="en-AU" sz="1400"/>
        </a:p>
      </dgm:t>
    </dgm:pt>
    <dgm:pt modelId="{F756D1DE-CC85-4085-A64C-1A180B027EEF}">
      <dgm:prSet phldrT="[Text]" custT="1"/>
      <dgm:spPr>
        <a:solidFill>
          <a:schemeClr val="accent3">
            <a:lumMod val="75000"/>
          </a:schemeClr>
        </a:solidFill>
      </dgm:spPr>
      <dgm:t>
        <a:bodyPr/>
        <a:lstStyle/>
        <a:p>
          <a:r>
            <a:rPr lang="en-AU" sz="1400" dirty="0" smtClean="0"/>
            <a:t>Corporate Support</a:t>
          </a:r>
          <a:endParaRPr lang="en-AU" sz="1400" dirty="0"/>
        </a:p>
      </dgm:t>
    </dgm:pt>
    <dgm:pt modelId="{5AC368EC-AB23-4874-B8ED-27B4D6388ED2}" type="parTrans" cxnId="{9BE3B521-DC12-41C5-8CFD-1DE87394FE50}">
      <dgm:prSet/>
      <dgm:spPr/>
      <dgm:t>
        <a:bodyPr/>
        <a:lstStyle/>
        <a:p>
          <a:endParaRPr lang="en-AU" sz="1400"/>
        </a:p>
      </dgm:t>
    </dgm:pt>
    <dgm:pt modelId="{616529F7-B369-4A02-9725-9A70ED4C527D}" type="sibTrans" cxnId="{9BE3B521-DC12-41C5-8CFD-1DE87394FE50}">
      <dgm:prSet/>
      <dgm:spPr/>
      <dgm:t>
        <a:bodyPr/>
        <a:lstStyle/>
        <a:p>
          <a:endParaRPr lang="en-AU" sz="1400"/>
        </a:p>
      </dgm:t>
    </dgm:pt>
    <dgm:pt modelId="{0935E8D0-0EDB-48E2-BC8E-8D6440C37620}">
      <dgm:prSet phldrT="[Text]" custT="1"/>
      <dgm:spPr>
        <a:solidFill>
          <a:schemeClr val="accent3">
            <a:lumMod val="75000"/>
          </a:schemeClr>
        </a:solidFill>
      </dgm:spPr>
      <dgm:t>
        <a:bodyPr/>
        <a:lstStyle/>
        <a:p>
          <a:r>
            <a:rPr lang="en-AU" sz="1400" dirty="0" smtClean="0"/>
            <a:t>Finance</a:t>
          </a:r>
          <a:endParaRPr lang="en-AU" sz="1400" dirty="0"/>
        </a:p>
      </dgm:t>
    </dgm:pt>
    <dgm:pt modelId="{4077E014-F07B-4C33-85D0-16FA50A37C58}" type="parTrans" cxnId="{15AF408E-F467-418C-8122-65C1CBE65809}">
      <dgm:prSet/>
      <dgm:spPr/>
      <dgm:t>
        <a:bodyPr/>
        <a:lstStyle/>
        <a:p>
          <a:endParaRPr lang="en-AU" sz="1400"/>
        </a:p>
      </dgm:t>
    </dgm:pt>
    <dgm:pt modelId="{D9F9B701-082B-49CE-833C-A98F67208A6D}" type="sibTrans" cxnId="{15AF408E-F467-418C-8122-65C1CBE65809}">
      <dgm:prSet/>
      <dgm:spPr/>
      <dgm:t>
        <a:bodyPr/>
        <a:lstStyle/>
        <a:p>
          <a:endParaRPr lang="en-AU" sz="1400"/>
        </a:p>
      </dgm:t>
    </dgm:pt>
    <dgm:pt modelId="{1B6FBB20-0F3E-41A5-B4BB-2E74CF62145E}">
      <dgm:prSet phldrT="[Text]" custT="1"/>
      <dgm:spPr>
        <a:solidFill>
          <a:schemeClr val="accent3">
            <a:lumMod val="75000"/>
          </a:schemeClr>
        </a:solidFill>
      </dgm:spPr>
      <dgm:t>
        <a:bodyPr/>
        <a:lstStyle/>
        <a:p>
          <a:r>
            <a:rPr lang="en-AU" sz="1400" dirty="0" smtClean="0"/>
            <a:t>ICT</a:t>
          </a:r>
          <a:endParaRPr lang="en-AU" sz="1400" dirty="0"/>
        </a:p>
      </dgm:t>
    </dgm:pt>
    <dgm:pt modelId="{0D5434AA-26BC-4741-B948-2F8BCAFEFA46}" type="parTrans" cxnId="{7FCFE670-A4C6-4EA2-87C7-776F5EC75AC9}">
      <dgm:prSet/>
      <dgm:spPr/>
      <dgm:t>
        <a:bodyPr/>
        <a:lstStyle/>
        <a:p>
          <a:endParaRPr lang="en-AU" sz="1400"/>
        </a:p>
      </dgm:t>
    </dgm:pt>
    <dgm:pt modelId="{A4625595-FF76-4FD3-8AA9-36AB4AC48A49}" type="sibTrans" cxnId="{7FCFE670-A4C6-4EA2-87C7-776F5EC75AC9}">
      <dgm:prSet/>
      <dgm:spPr/>
      <dgm:t>
        <a:bodyPr/>
        <a:lstStyle/>
        <a:p>
          <a:endParaRPr lang="en-AU" sz="1400"/>
        </a:p>
      </dgm:t>
    </dgm:pt>
    <dgm:pt modelId="{53A8F763-E8F1-4495-A1C9-E9370C5AA979}">
      <dgm:prSet phldrT="[Text]" custT="1"/>
      <dgm:spPr>
        <a:solidFill>
          <a:schemeClr val="accent3">
            <a:lumMod val="75000"/>
          </a:schemeClr>
        </a:solidFill>
      </dgm:spPr>
      <dgm:t>
        <a:bodyPr/>
        <a:lstStyle/>
        <a:p>
          <a:r>
            <a:rPr lang="en-AU" sz="1400" dirty="0" smtClean="0"/>
            <a:t>HR</a:t>
          </a:r>
          <a:endParaRPr lang="en-AU" sz="1400" dirty="0"/>
        </a:p>
      </dgm:t>
    </dgm:pt>
    <dgm:pt modelId="{E4ABE8C7-30B6-4350-9BDC-E55FFF56DE50}" type="parTrans" cxnId="{4C5E8C66-B570-4510-BD13-2739E06C0862}">
      <dgm:prSet/>
      <dgm:spPr/>
      <dgm:t>
        <a:bodyPr/>
        <a:lstStyle/>
        <a:p>
          <a:endParaRPr lang="en-AU" sz="1400"/>
        </a:p>
      </dgm:t>
    </dgm:pt>
    <dgm:pt modelId="{F252E8AB-92E5-4074-B9AD-19BC1E8168FD}" type="sibTrans" cxnId="{4C5E8C66-B570-4510-BD13-2739E06C0862}">
      <dgm:prSet/>
      <dgm:spPr/>
      <dgm:t>
        <a:bodyPr/>
        <a:lstStyle/>
        <a:p>
          <a:endParaRPr lang="en-AU" sz="1400"/>
        </a:p>
      </dgm:t>
    </dgm:pt>
    <dgm:pt modelId="{05B8C79F-380E-4408-9DE8-3EC9A1CF54A0}">
      <dgm:prSet phldrT="[Text]" custT="1"/>
      <dgm:spPr>
        <a:solidFill>
          <a:schemeClr val="accent3">
            <a:lumMod val="75000"/>
          </a:schemeClr>
        </a:solidFill>
      </dgm:spPr>
      <dgm:t>
        <a:bodyPr/>
        <a:lstStyle/>
        <a:p>
          <a:r>
            <a:rPr lang="en-AU" sz="1400" dirty="0" smtClean="0"/>
            <a:t>Payroll</a:t>
          </a:r>
          <a:endParaRPr lang="en-AU" sz="1400" dirty="0"/>
        </a:p>
      </dgm:t>
    </dgm:pt>
    <dgm:pt modelId="{E9E58293-27DA-4B1C-9AA0-5BAEB23DB905}" type="parTrans" cxnId="{B7CC37D1-9A4D-48D9-95A0-9EA2CB2CC8F4}">
      <dgm:prSet/>
      <dgm:spPr/>
      <dgm:t>
        <a:bodyPr/>
        <a:lstStyle/>
        <a:p>
          <a:endParaRPr lang="en-AU" sz="1400"/>
        </a:p>
      </dgm:t>
    </dgm:pt>
    <dgm:pt modelId="{7695B2BF-4D75-4B22-9D32-7D6A8D0477DD}" type="sibTrans" cxnId="{B7CC37D1-9A4D-48D9-95A0-9EA2CB2CC8F4}">
      <dgm:prSet/>
      <dgm:spPr/>
      <dgm:t>
        <a:bodyPr/>
        <a:lstStyle/>
        <a:p>
          <a:endParaRPr lang="en-AU" sz="1400"/>
        </a:p>
      </dgm:t>
    </dgm:pt>
    <dgm:pt modelId="{4B3D6D9B-BFBA-4014-A39E-158A78390197}">
      <dgm:prSet phldrT="[Text]" custT="1"/>
      <dgm:spPr>
        <a:solidFill>
          <a:schemeClr val="accent3">
            <a:lumMod val="75000"/>
          </a:schemeClr>
        </a:solidFill>
      </dgm:spPr>
      <dgm:t>
        <a:bodyPr/>
        <a:lstStyle/>
        <a:p>
          <a:r>
            <a:rPr lang="en-AU" sz="1400" dirty="0" smtClean="0"/>
            <a:t>Marketing</a:t>
          </a:r>
          <a:endParaRPr lang="en-AU" sz="1400" dirty="0"/>
        </a:p>
      </dgm:t>
    </dgm:pt>
    <dgm:pt modelId="{BCA1E8C3-3939-4E1E-8BFF-5BD7F2FC8C0E}" type="parTrans" cxnId="{E79D5051-3983-455B-B941-5DC4101C67C2}">
      <dgm:prSet/>
      <dgm:spPr/>
      <dgm:t>
        <a:bodyPr/>
        <a:lstStyle/>
        <a:p>
          <a:endParaRPr lang="en-AU" sz="1400"/>
        </a:p>
      </dgm:t>
    </dgm:pt>
    <dgm:pt modelId="{BBD38A3E-DA07-45E1-BC04-1E2EF7781CDE}" type="sibTrans" cxnId="{E79D5051-3983-455B-B941-5DC4101C67C2}">
      <dgm:prSet/>
      <dgm:spPr/>
      <dgm:t>
        <a:bodyPr/>
        <a:lstStyle/>
        <a:p>
          <a:endParaRPr lang="en-AU" sz="1400"/>
        </a:p>
      </dgm:t>
    </dgm:pt>
    <dgm:pt modelId="{5353C257-706D-4A5B-BC1D-599629F7AC78}">
      <dgm:prSet phldrT="[Text]" custT="1"/>
      <dgm:spPr>
        <a:solidFill>
          <a:schemeClr val="accent5">
            <a:lumMod val="75000"/>
          </a:schemeClr>
        </a:solidFill>
      </dgm:spPr>
      <dgm:t>
        <a:bodyPr/>
        <a:lstStyle/>
        <a:p>
          <a:r>
            <a:rPr lang="en-AU" sz="1400" dirty="0" smtClean="0"/>
            <a:t>Sales</a:t>
          </a:r>
          <a:endParaRPr lang="en-AU" sz="1400" dirty="0"/>
        </a:p>
      </dgm:t>
    </dgm:pt>
    <dgm:pt modelId="{7A181E88-94B1-432E-8593-A31FB7026240}" type="parTrans" cxnId="{B0F659C6-A0F7-4842-95C5-B2248213AC6C}">
      <dgm:prSet/>
      <dgm:spPr/>
      <dgm:t>
        <a:bodyPr/>
        <a:lstStyle/>
        <a:p>
          <a:endParaRPr lang="en-AU" sz="1400"/>
        </a:p>
      </dgm:t>
    </dgm:pt>
    <dgm:pt modelId="{2AA6CB62-1012-41C0-BAC9-A2344D7FEECC}" type="sibTrans" cxnId="{B0F659C6-A0F7-4842-95C5-B2248213AC6C}">
      <dgm:prSet/>
      <dgm:spPr/>
      <dgm:t>
        <a:bodyPr/>
        <a:lstStyle/>
        <a:p>
          <a:endParaRPr lang="en-AU" sz="1400"/>
        </a:p>
      </dgm:t>
    </dgm:pt>
    <dgm:pt modelId="{1B973CF1-2BD3-45AA-B146-AE6014C9AEFE}">
      <dgm:prSet phldrT="[Text]" custT="1"/>
      <dgm:spPr>
        <a:solidFill>
          <a:schemeClr val="accent5">
            <a:lumMod val="75000"/>
          </a:schemeClr>
        </a:solidFill>
      </dgm:spPr>
      <dgm:t>
        <a:bodyPr/>
        <a:lstStyle/>
        <a:p>
          <a:r>
            <a:rPr lang="en-AU" sz="1400" dirty="0" smtClean="0"/>
            <a:t>North Region</a:t>
          </a:r>
          <a:endParaRPr lang="en-AU" sz="1400" dirty="0"/>
        </a:p>
      </dgm:t>
    </dgm:pt>
    <dgm:pt modelId="{576EC323-BC96-4DEE-A62E-70E5DAEC3017}" type="parTrans" cxnId="{5B630458-209C-4B51-A241-4FA9B8920B55}">
      <dgm:prSet/>
      <dgm:spPr/>
      <dgm:t>
        <a:bodyPr/>
        <a:lstStyle/>
        <a:p>
          <a:endParaRPr lang="en-AU" sz="1400"/>
        </a:p>
      </dgm:t>
    </dgm:pt>
    <dgm:pt modelId="{B3E84D4A-6D98-4CE1-8439-E3B56594CC4E}" type="sibTrans" cxnId="{5B630458-209C-4B51-A241-4FA9B8920B55}">
      <dgm:prSet/>
      <dgm:spPr/>
      <dgm:t>
        <a:bodyPr/>
        <a:lstStyle/>
        <a:p>
          <a:endParaRPr lang="en-AU" sz="1400"/>
        </a:p>
      </dgm:t>
    </dgm:pt>
    <dgm:pt modelId="{17C6BBD4-C52C-48BC-B372-667926E56FBA}">
      <dgm:prSet phldrT="[Text]" custT="1"/>
      <dgm:spPr>
        <a:solidFill>
          <a:schemeClr val="accent5">
            <a:lumMod val="75000"/>
          </a:schemeClr>
        </a:solidFill>
      </dgm:spPr>
      <dgm:t>
        <a:bodyPr/>
        <a:lstStyle/>
        <a:p>
          <a:r>
            <a:rPr lang="en-AU" sz="1400" dirty="0" smtClean="0"/>
            <a:t>Far North District</a:t>
          </a:r>
          <a:endParaRPr lang="en-AU" sz="1400" dirty="0"/>
        </a:p>
      </dgm:t>
    </dgm:pt>
    <dgm:pt modelId="{102E68EC-FA2B-4829-BC32-143CCDC61B2C}" type="parTrans" cxnId="{C3A168F8-A537-4D1C-A6A6-4182C53B3CAB}">
      <dgm:prSet/>
      <dgm:spPr/>
      <dgm:t>
        <a:bodyPr/>
        <a:lstStyle/>
        <a:p>
          <a:endParaRPr lang="en-AU" sz="1400"/>
        </a:p>
      </dgm:t>
    </dgm:pt>
    <dgm:pt modelId="{19C0F2FC-D6F6-403C-945E-90EB5A6A3640}" type="sibTrans" cxnId="{C3A168F8-A537-4D1C-A6A6-4182C53B3CAB}">
      <dgm:prSet/>
      <dgm:spPr/>
      <dgm:t>
        <a:bodyPr/>
        <a:lstStyle/>
        <a:p>
          <a:endParaRPr lang="en-AU" sz="1400"/>
        </a:p>
      </dgm:t>
    </dgm:pt>
    <dgm:pt modelId="{8820EBFA-5AF4-4354-940A-EABFD8702F8A}">
      <dgm:prSet phldrT="[Text]" custT="1"/>
      <dgm:spPr>
        <a:solidFill>
          <a:schemeClr val="accent5">
            <a:lumMod val="75000"/>
          </a:schemeClr>
        </a:solidFill>
      </dgm:spPr>
      <dgm:t>
        <a:bodyPr/>
        <a:lstStyle/>
        <a:p>
          <a:r>
            <a:rPr lang="en-AU" sz="1400" dirty="0" smtClean="0"/>
            <a:t>Central District</a:t>
          </a:r>
          <a:endParaRPr lang="en-AU" sz="1400" dirty="0"/>
        </a:p>
      </dgm:t>
    </dgm:pt>
    <dgm:pt modelId="{68A283C9-5407-4969-BC9D-B5AF416B5BCB}" type="parTrans" cxnId="{2375177D-EA19-4A96-82A7-F72771464696}">
      <dgm:prSet/>
      <dgm:spPr/>
      <dgm:t>
        <a:bodyPr/>
        <a:lstStyle/>
        <a:p>
          <a:endParaRPr lang="en-AU" sz="1400"/>
        </a:p>
      </dgm:t>
    </dgm:pt>
    <dgm:pt modelId="{84D7135A-7F7F-4AFB-8525-F955AB2F4E7A}" type="sibTrans" cxnId="{2375177D-EA19-4A96-82A7-F72771464696}">
      <dgm:prSet/>
      <dgm:spPr/>
      <dgm:t>
        <a:bodyPr/>
        <a:lstStyle/>
        <a:p>
          <a:endParaRPr lang="en-AU" sz="1400"/>
        </a:p>
      </dgm:t>
    </dgm:pt>
    <dgm:pt modelId="{D34A1232-5564-4CC6-B343-C8A0D5139FFB}">
      <dgm:prSet phldrT="[Text]" custT="1"/>
      <dgm:spPr>
        <a:solidFill>
          <a:schemeClr val="accent5">
            <a:lumMod val="75000"/>
          </a:schemeClr>
        </a:solidFill>
      </dgm:spPr>
      <dgm:t>
        <a:bodyPr/>
        <a:lstStyle/>
        <a:p>
          <a:r>
            <a:rPr lang="en-AU" sz="1400" dirty="0" smtClean="0"/>
            <a:t>West Region</a:t>
          </a:r>
          <a:endParaRPr lang="en-AU" sz="1400" dirty="0"/>
        </a:p>
      </dgm:t>
    </dgm:pt>
    <dgm:pt modelId="{54F7416A-ED83-454B-8B35-B169427E3A84}" type="parTrans" cxnId="{E940326A-CAD7-496D-9EF2-A7A60E16D0A7}">
      <dgm:prSet/>
      <dgm:spPr/>
      <dgm:t>
        <a:bodyPr/>
        <a:lstStyle/>
        <a:p>
          <a:endParaRPr lang="en-AU" sz="1400"/>
        </a:p>
      </dgm:t>
    </dgm:pt>
    <dgm:pt modelId="{1FE648D2-EC80-418D-8B03-DFCEBC476C2E}" type="sibTrans" cxnId="{E940326A-CAD7-496D-9EF2-A7A60E16D0A7}">
      <dgm:prSet/>
      <dgm:spPr/>
      <dgm:t>
        <a:bodyPr/>
        <a:lstStyle/>
        <a:p>
          <a:endParaRPr lang="en-AU" sz="1400"/>
        </a:p>
      </dgm:t>
    </dgm:pt>
    <dgm:pt modelId="{173DF45A-25EA-4C32-A197-5D72451015D8}">
      <dgm:prSet phldrT="[Text]" custT="1"/>
      <dgm:spPr>
        <a:solidFill>
          <a:schemeClr val="accent5">
            <a:lumMod val="75000"/>
          </a:schemeClr>
        </a:solidFill>
      </dgm:spPr>
      <dgm:t>
        <a:bodyPr/>
        <a:lstStyle/>
        <a:p>
          <a:r>
            <a:rPr lang="en-AU" sz="1400" dirty="0" smtClean="0"/>
            <a:t>South-East Region</a:t>
          </a:r>
          <a:endParaRPr lang="en-AU" sz="1400" dirty="0"/>
        </a:p>
      </dgm:t>
    </dgm:pt>
    <dgm:pt modelId="{0D1C1244-2579-41BE-A5DA-2704E0549EA7}" type="parTrans" cxnId="{3BF2BA69-B72E-4FDF-BE94-CC5871D4EE2C}">
      <dgm:prSet/>
      <dgm:spPr/>
      <dgm:t>
        <a:bodyPr/>
        <a:lstStyle/>
        <a:p>
          <a:endParaRPr lang="en-AU" sz="1400"/>
        </a:p>
      </dgm:t>
    </dgm:pt>
    <dgm:pt modelId="{A2C5CB80-4262-456B-AC3F-2BEAF348F80A}" type="sibTrans" cxnId="{3BF2BA69-B72E-4FDF-BE94-CC5871D4EE2C}">
      <dgm:prSet/>
      <dgm:spPr/>
      <dgm:t>
        <a:bodyPr/>
        <a:lstStyle/>
        <a:p>
          <a:endParaRPr lang="en-AU" sz="1400"/>
        </a:p>
      </dgm:t>
    </dgm:pt>
    <dgm:pt modelId="{36A6B912-2085-43BA-8BFA-05EF378605B9}" type="pres">
      <dgm:prSet presAssocID="{CA5342F2-6A85-44F7-9125-85C4C07AF6A6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AU"/>
        </a:p>
      </dgm:t>
    </dgm:pt>
    <dgm:pt modelId="{495087FC-BEB6-4262-8F55-CCEE3DC4E2F8}" type="pres">
      <dgm:prSet presAssocID="{E2450653-D1B5-4DF0-A006-36C060ABEE41}" presName="hierRoot1" presStyleCnt="0">
        <dgm:presLayoutVars>
          <dgm:hierBranch val="init"/>
        </dgm:presLayoutVars>
      </dgm:prSet>
      <dgm:spPr/>
    </dgm:pt>
    <dgm:pt modelId="{BF1A4156-8F04-483F-99A6-2F1F71EC883A}" type="pres">
      <dgm:prSet presAssocID="{E2450653-D1B5-4DF0-A006-36C060ABEE41}" presName="rootComposite1" presStyleCnt="0"/>
      <dgm:spPr/>
    </dgm:pt>
    <dgm:pt modelId="{8612DD31-71A2-4D22-BABD-0C4A63D7AF51}" type="pres">
      <dgm:prSet presAssocID="{E2450653-D1B5-4DF0-A006-36C060ABEE41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CA89B2EC-F009-4D6D-B787-36B725A56984}" type="pres">
      <dgm:prSet presAssocID="{E2450653-D1B5-4DF0-A006-36C060ABEE41}" presName="rootConnector1" presStyleLbl="node1" presStyleIdx="0" presStyleCnt="0"/>
      <dgm:spPr/>
      <dgm:t>
        <a:bodyPr/>
        <a:lstStyle/>
        <a:p>
          <a:endParaRPr lang="en-AU"/>
        </a:p>
      </dgm:t>
    </dgm:pt>
    <dgm:pt modelId="{27D54129-826F-4CF8-8294-620FA1A799A0}" type="pres">
      <dgm:prSet presAssocID="{E2450653-D1B5-4DF0-A006-36C060ABEE41}" presName="hierChild2" presStyleCnt="0"/>
      <dgm:spPr/>
    </dgm:pt>
    <dgm:pt modelId="{57AB7CB6-2B72-4C64-8089-884A8061D516}" type="pres">
      <dgm:prSet presAssocID="{5AC368EC-AB23-4874-B8ED-27B4D6388ED2}" presName="Name37" presStyleLbl="parChTrans1D2" presStyleIdx="0" presStyleCnt="2"/>
      <dgm:spPr/>
      <dgm:t>
        <a:bodyPr/>
        <a:lstStyle/>
        <a:p>
          <a:endParaRPr lang="en-AU"/>
        </a:p>
      </dgm:t>
    </dgm:pt>
    <dgm:pt modelId="{63128298-97FC-4CB5-BEA4-2CB15E1FB915}" type="pres">
      <dgm:prSet presAssocID="{F756D1DE-CC85-4085-A64C-1A180B027EEF}" presName="hierRoot2" presStyleCnt="0">
        <dgm:presLayoutVars>
          <dgm:hierBranch val="hang"/>
        </dgm:presLayoutVars>
      </dgm:prSet>
      <dgm:spPr/>
    </dgm:pt>
    <dgm:pt modelId="{992B12BE-C08E-4EDE-B746-F66085FB9811}" type="pres">
      <dgm:prSet presAssocID="{F756D1DE-CC85-4085-A64C-1A180B027EEF}" presName="rootComposite" presStyleCnt="0"/>
      <dgm:spPr/>
    </dgm:pt>
    <dgm:pt modelId="{D92B8AF2-4C6D-41E7-B5EF-8600B57B3800}" type="pres">
      <dgm:prSet presAssocID="{F756D1DE-CC85-4085-A64C-1A180B027EEF}" presName="rootText" presStyleLbl="node2" presStyleIdx="0" presStyleCnt="2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4E517053-4CCC-4E30-A5D0-2F41F5C6F25D}" type="pres">
      <dgm:prSet presAssocID="{F756D1DE-CC85-4085-A64C-1A180B027EEF}" presName="rootConnector" presStyleLbl="node2" presStyleIdx="0" presStyleCnt="2"/>
      <dgm:spPr/>
      <dgm:t>
        <a:bodyPr/>
        <a:lstStyle/>
        <a:p>
          <a:endParaRPr lang="en-AU"/>
        </a:p>
      </dgm:t>
    </dgm:pt>
    <dgm:pt modelId="{973504D1-A817-4C52-B876-EA420D434794}" type="pres">
      <dgm:prSet presAssocID="{F756D1DE-CC85-4085-A64C-1A180B027EEF}" presName="hierChild4" presStyleCnt="0"/>
      <dgm:spPr/>
    </dgm:pt>
    <dgm:pt modelId="{008DF248-74F5-4F89-8CA0-31E533BF207B}" type="pres">
      <dgm:prSet presAssocID="{4077E014-F07B-4C33-85D0-16FA50A37C58}" presName="Name48" presStyleLbl="parChTrans1D3" presStyleIdx="0" presStyleCnt="7"/>
      <dgm:spPr/>
      <dgm:t>
        <a:bodyPr/>
        <a:lstStyle/>
        <a:p>
          <a:endParaRPr lang="en-AU"/>
        </a:p>
      </dgm:t>
    </dgm:pt>
    <dgm:pt modelId="{2F1BF7A2-6990-42A3-83CF-FFCE55EAA87A}" type="pres">
      <dgm:prSet presAssocID="{0935E8D0-0EDB-48E2-BC8E-8D6440C37620}" presName="hierRoot2" presStyleCnt="0">
        <dgm:presLayoutVars>
          <dgm:hierBranch val="init"/>
        </dgm:presLayoutVars>
      </dgm:prSet>
      <dgm:spPr/>
    </dgm:pt>
    <dgm:pt modelId="{3EE3855A-C460-4C1B-B382-D8A3ECA33A71}" type="pres">
      <dgm:prSet presAssocID="{0935E8D0-0EDB-48E2-BC8E-8D6440C37620}" presName="rootComposite" presStyleCnt="0"/>
      <dgm:spPr/>
    </dgm:pt>
    <dgm:pt modelId="{503C60C7-5D93-4453-8E16-F520DA048782}" type="pres">
      <dgm:prSet presAssocID="{0935E8D0-0EDB-48E2-BC8E-8D6440C37620}" presName="rootText" presStyleLbl="node3" presStyleIdx="0" presStyleCnt="7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A24FAD33-69D2-4BCF-AC80-030EB68CA52F}" type="pres">
      <dgm:prSet presAssocID="{0935E8D0-0EDB-48E2-BC8E-8D6440C37620}" presName="rootConnector" presStyleLbl="node3" presStyleIdx="0" presStyleCnt="7"/>
      <dgm:spPr/>
      <dgm:t>
        <a:bodyPr/>
        <a:lstStyle/>
        <a:p>
          <a:endParaRPr lang="en-AU"/>
        </a:p>
      </dgm:t>
    </dgm:pt>
    <dgm:pt modelId="{AA98DDAC-7434-4896-8FB9-E14890879BFD}" type="pres">
      <dgm:prSet presAssocID="{0935E8D0-0EDB-48E2-BC8E-8D6440C37620}" presName="hierChild4" presStyleCnt="0"/>
      <dgm:spPr/>
    </dgm:pt>
    <dgm:pt modelId="{35D98837-D550-40CF-B3E3-5D41632CF818}" type="pres">
      <dgm:prSet presAssocID="{0935E8D0-0EDB-48E2-BC8E-8D6440C37620}" presName="hierChild5" presStyleCnt="0"/>
      <dgm:spPr/>
    </dgm:pt>
    <dgm:pt modelId="{8ADCBB23-E925-4C17-AA8F-042242CE5618}" type="pres">
      <dgm:prSet presAssocID="{0D5434AA-26BC-4741-B948-2F8BCAFEFA46}" presName="Name48" presStyleLbl="parChTrans1D3" presStyleIdx="1" presStyleCnt="7"/>
      <dgm:spPr/>
      <dgm:t>
        <a:bodyPr/>
        <a:lstStyle/>
        <a:p>
          <a:endParaRPr lang="en-AU"/>
        </a:p>
      </dgm:t>
    </dgm:pt>
    <dgm:pt modelId="{B85CC65B-3658-41C7-9BBD-0837F76510F5}" type="pres">
      <dgm:prSet presAssocID="{1B6FBB20-0F3E-41A5-B4BB-2E74CF62145E}" presName="hierRoot2" presStyleCnt="0">
        <dgm:presLayoutVars>
          <dgm:hierBranch val="init"/>
        </dgm:presLayoutVars>
      </dgm:prSet>
      <dgm:spPr/>
    </dgm:pt>
    <dgm:pt modelId="{A68CA1DE-93D7-43E0-80A3-CD651BF96BCB}" type="pres">
      <dgm:prSet presAssocID="{1B6FBB20-0F3E-41A5-B4BB-2E74CF62145E}" presName="rootComposite" presStyleCnt="0"/>
      <dgm:spPr/>
    </dgm:pt>
    <dgm:pt modelId="{7D5AC191-23ED-494B-8CF7-B1D5BFF6D67A}" type="pres">
      <dgm:prSet presAssocID="{1B6FBB20-0F3E-41A5-B4BB-2E74CF62145E}" presName="rootText" presStyleLbl="node3" presStyleIdx="1" presStyleCnt="7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DC9F4E1C-71CD-40D2-BD77-5DECD5059C18}" type="pres">
      <dgm:prSet presAssocID="{1B6FBB20-0F3E-41A5-B4BB-2E74CF62145E}" presName="rootConnector" presStyleLbl="node3" presStyleIdx="1" presStyleCnt="7"/>
      <dgm:spPr/>
      <dgm:t>
        <a:bodyPr/>
        <a:lstStyle/>
        <a:p>
          <a:endParaRPr lang="en-AU"/>
        </a:p>
      </dgm:t>
    </dgm:pt>
    <dgm:pt modelId="{48254FF7-BBBA-4A3F-A6DC-3F733EE926B8}" type="pres">
      <dgm:prSet presAssocID="{1B6FBB20-0F3E-41A5-B4BB-2E74CF62145E}" presName="hierChild4" presStyleCnt="0"/>
      <dgm:spPr/>
    </dgm:pt>
    <dgm:pt modelId="{AD2B3F46-BE92-427E-A5DF-33EC244E76CD}" type="pres">
      <dgm:prSet presAssocID="{1B6FBB20-0F3E-41A5-B4BB-2E74CF62145E}" presName="hierChild5" presStyleCnt="0"/>
      <dgm:spPr/>
    </dgm:pt>
    <dgm:pt modelId="{F974AF33-0901-43F4-83BB-41244CA4AC97}" type="pres">
      <dgm:prSet presAssocID="{E4ABE8C7-30B6-4350-9BDC-E55FFF56DE50}" presName="Name48" presStyleLbl="parChTrans1D3" presStyleIdx="2" presStyleCnt="7"/>
      <dgm:spPr/>
      <dgm:t>
        <a:bodyPr/>
        <a:lstStyle/>
        <a:p>
          <a:endParaRPr lang="en-AU"/>
        </a:p>
      </dgm:t>
    </dgm:pt>
    <dgm:pt modelId="{2509F28A-F236-4A03-93EB-F5456BACDE5A}" type="pres">
      <dgm:prSet presAssocID="{53A8F763-E8F1-4495-A1C9-E9370C5AA979}" presName="hierRoot2" presStyleCnt="0">
        <dgm:presLayoutVars>
          <dgm:hierBranch val="init"/>
        </dgm:presLayoutVars>
      </dgm:prSet>
      <dgm:spPr/>
    </dgm:pt>
    <dgm:pt modelId="{0D1DB747-5AAD-4616-B46E-FDE7B1BD7AE5}" type="pres">
      <dgm:prSet presAssocID="{53A8F763-E8F1-4495-A1C9-E9370C5AA979}" presName="rootComposite" presStyleCnt="0"/>
      <dgm:spPr/>
    </dgm:pt>
    <dgm:pt modelId="{7831D4FE-2C80-4FFD-A1FF-BB0060E75C21}" type="pres">
      <dgm:prSet presAssocID="{53A8F763-E8F1-4495-A1C9-E9370C5AA979}" presName="rootText" presStyleLbl="node3" presStyleIdx="2" presStyleCnt="7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16D13B6E-528D-4B65-ACE9-DD35AB7F2E23}" type="pres">
      <dgm:prSet presAssocID="{53A8F763-E8F1-4495-A1C9-E9370C5AA979}" presName="rootConnector" presStyleLbl="node3" presStyleIdx="2" presStyleCnt="7"/>
      <dgm:spPr/>
      <dgm:t>
        <a:bodyPr/>
        <a:lstStyle/>
        <a:p>
          <a:endParaRPr lang="en-AU"/>
        </a:p>
      </dgm:t>
    </dgm:pt>
    <dgm:pt modelId="{53C04B05-4FDD-4859-88E7-5B20E0B4CB04}" type="pres">
      <dgm:prSet presAssocID="{53A8F763-E8F1-4495-A1C9-E9370C5AA979}" presName="hierChild4" presStyleCnt="0"/>
      <dgm:spPr/>
    </dgm:pt>
    <dgm:pt modelId="{3E7AD579-EED6-4342-BAC2-0D4A16FCEBC3}" type="pres">
      <dgm:prSet presAssocID="{E9E58293-27DA-4B1C-9AA0-5BAEB23DB905}" presName="Name37" presStyleLbl="parChTrans1D4" presStyleIdx="0" presStyleCnt="3"/>
      <dgm:spPr/>
      <dgm:t>
        <a:bodyPr/>
        <a:lstStyle/>
        <a:p>
          <a:endParaRPr lang="en-AU"/>
        </a:p>
      </dgm:t>
    </dgm:pt>
    <dgm:pt modelId="{1325D835-83E9-47C4-BDDC-EFAE707FEEAE}" type="pres">
      <dgm:prSet presAssocID="{05B8C79F-380E-4408-9DE8-3EC9A1CF54A0}" presName="hierRoot2" presStyleCnt="0">
        <dgm:presLayoutVars>
          <dgm:hierBranch val="init"/>
        </dgm:presLayoutVars>
      </dgm:prSet>
      <dgm:spPr/>
    </dgm:pt>
    <dgm:pt modelId="{A828A354-780A-4EAF-A725-AEECA8A18573}" type="pres">
      <dgm:prSet presAssocID="{05B8C79F-380E-4408-9DE8-3EC9A1CF54A0}" presName="rootComposite" presStyleCnt="0"/>
      <dgm:spPr/>
    </dgm:pt>
    <dgm:pt modelId="{A936F3C1-3133-4EE8-9445-1FDEAD18574B}" type="pres">
      <dgm:prSet presAssocID="{05B8C79F-380E-4408-9DE8-3EC9A1CF54A0}" presName="rootText" presStyleLbl="node4" presStyleIdx="0" presStyleCnt="3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312D2F89-5F5E-4C33-9AF4-820C1E4FBEF0}" type="pres">
      <dgm:prSet presAssocID="{05B8C79F-380E-4408-9DE8-3EC9A1CF54A0}" presName="rootConnector" presStyleLbl="node4" presStyleIdx="0" presStyleCnt="3"/>
      <dgm:spPr/>
      <dgm:t>
        <a:bodyPr/>
        <a:lstStyle/>
        <a:p>
          <a:endParaRPr lang="en-AU"/>
        </a:p>
      </dgm:t>
    </dgm:pt>
    <dgm:pt modelId="{55D4CA46-78F5-4D1E-9384-12B07271972D}" type="pres">
      <dgm:prSet presAssocID="{05B8C79F-380E-4408-9DE8-3EC9A1CF54A0}" presName="hierChild4" presStyleCnt="0"/>
      <dgm:spPr/>
    </dgm:pt>
    <dgm:pt modelId="{2E3574F2-1596-4AAC-8487-E53EF3E047DD}" type="pres">
      <dgm:prSet presAssocID="{05B8C79F-380E-4408-9DE8-3EC9A1CF54A0}" presName="hierChild5" presStyleCnt="0"/>
      <dgm:spPr/>
    </dgm:pt>
    <dgm:pt modelId="{5C659F2B-7568-40C7-9CE1-72ECFF1F8589}" type="pres">
      <dgm:prSet presAssocID="{53A8F763-E8F1-4495-A1C9-E9370C5AA979}" presName="hierChild5" presStyleCnt="0"/>
      <dgm:spPr/>
    </dgm:pt>
    <dgm:pt modelId="{023B9FBA-498D-4F60-BD07-544AB0FE3C7E}" type="pres">
      <dgm:prSet presAssocID="{BCA1E8C3-3939-4E1E-8BFF-5BD7F2FC8C0E}" presName="Name48" presStyleLbl="parChTrans1D3" presStyleIdx="3" presStyleCnt="7"/>
      <dgm:spPr/>
      <dgm:t>
        <a:bodyPr/>
        <a:lstStyle/>
        <a:p>
          <a:endParaRPr lang="en-AU"/>
        </a:p>
      </dgm:t>
    </dgm:pt>
    <dgm:pt modelId="{555AD445-E195-4C9E-B339-713508F6838C}" type="pres">
      <dgm:prSet presAssocID="{4B3D6D9B-BFBA-4014-A39E-158A78390197}" presName="hierRoot2" presStyleCnt="0">
        <dgm:presLayoutVars>
          <dgm:hierBranch val="init"/>
        </dgm:presLayoutVars>
      </dgm:prSet>
      <dgm:spPr/>
    </dgm:pt>
    <dgm:pt modelId="{124708B9-4609-40C1-9E4E-22C3A3B376BC}" type="pres">
      <dgm:prSet presAssocID="{4B3D6D9B-BFBA-4014-A39E-158A78390197}" presName="rootComposite" presStyleCnt="0"/>
      <dgm:spPr/>
    </dgm:pt>
    <dgm:pt modelId="{F415EE26-3471-41E0-AC8A-0C95F5BF2EC1}" type="pres">
      <dgm:prSet presAssocID="{4B3D6D9B-BFBA-4014-A39E-158A78390197}" presName="rootText" presStyleLbl="node3" presStyleIdx="3" presStyleCnt="7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9BD4DCD7-312B-41B3-99CB-AD38F21EBB71}" type="pres">
      <dgm:prSet presAssocID="{4B3D6D9B-BFBA-4014-A39E-158A78390197}" presName="rootConnector" presStyleLbl="node3" presStyleIdx="3" presStyleCnt="7"/>
      <dgm:spPr/>
      <dgm:t>
        <a:bodyPr/>
        <a:lstStyle/>
        <a:p>
          <a:endParaRPr lang="en-AU"/>
        </a:p>
      </dgm:t>
    </dgm:pt>
    <dgm:pt modelId="{4D650C5B-C29C-42D0-BBC4-DEE61675B243}" type="pres">
      <dgm:prSet presAssocID="{4B3D6D9B-BFBA-4014-A39E-158A78390197}" presName="hierChild4" presStyleCnt="0"/>
      <dgm:spPr/>
    </dgm:pt>
    <dgm:pt modelId="{939F035D-BA97-4373-B2A7-F025C4215F40}" type="pres">
      <dgm:prSet presAssocID="{4B3D6D9B-BFBA-4014-A39E-158A78390197}" presName="hierChild5" presStyleCnt="0"/>
      <dgm:spPr/>
    </dgm:pt>
    <dgm:pt modelId="{8587056D-E7F6-43D2-B822-F0F1EDFD1C27}" type="pres">
      <dgm:prSet presAssocID="{F756D1DE-CC85-4085-A64C-1A180B027EEF}" presName="hierChild5" presStyleCnt="0"/>
      <dgm:spPr/>
    </dgm:pt>
    <dgm:pt modelId="{FB8D2091-3685-46B0-9B85-5E2E8FD1CC30}" type="pres">
      <dgm:prSet presAssocID="{7A181E88-94B1-432E-8593-A31FB7026240}" presName="Name37" presStyleLbl="parChTrans1D2" presStyleIdx="1" presStyleCnt="2"/>
      <dgm:spPr/>
      <dgm:t>
        <a:bodyPr/>
        <a:lstStyle/>
        <a:p>
          <a:endParaRPr lang="en-AU"/>
        </a:p>
      </dgm:t>
    </dgm:pt>
    <dgm:pt modelId="{35B9EDD6-09FE-4EDA-998F-E352620F257D}" type="pres">
      <dgm:prSet presAssocID="{5353C257-706D-4A5B-BC1D-599629F7AC78}" presName="hierRoot2" presStyleCnt="0">
        <dgm:presLayoutVars>
          <dgm:hierBranch/>
        </dgm:presLayoutVars>
      </dgm:prSet>
      <dgm:spPr/>
    </dgm:pt>
    <dgm:pt modelId="{59FB7439-2766-49E4-9B40-AE76496752E1}" type="pres">
      <dgm:prSet presAssocID="{5353C257-706D-4A5B-BC1D-599629F7AC78}" presName="rootComposite" presStyleCnt="0"/>
      <dgm:spPr/>
    </dgm:pt>
    <dgm:pt modelId="{9F1D4267-0956-49A7-8052-96D970A06BB9}" type="pres">
      <dgm:prSet presAssocID="{5353C257-706D-4A5B-BC1D-599629F7AC78}" presName="rootText" presStyleLbl="node2" presStyleIdx="1" presStyleCnt="2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D031C369-B0FA-4AB0-82D7-9081812678CC}" type="pres">
      <dgm:prSet presAssocID="{5353C257-706D-4A5B-BC1D-599629F7AC78}" presName="rootConnector" presStyleLbl="node2" presStyleIdx="1" presStyleCnt="2"/>
      <dgm:spPr/>
      <dgm:t>
        <a:bodyPr/>
        <a:lstStyle/>
        <a:p>
          <a:endParaRPr lang="en-AU"/>
        </a:p>
      </dgm:t>
    </dgm:pt>
    <dgm:pt modelId="{995F92CF-54BC-4B99-8BB2-AEAAD5E94223}" type="pres">
      <dgm:prSet presAssocID="{5353C257-706D-4A5B-BC1D-599629F7AC78}" presName="hierChild4" presStyleCnt="0"/>
      <dgm:spPr/>
    </dgm:pt>
    <dgm:pt modelId="{598392F4-1B04-4EFF-927F-EA05A7B03A7C}" type="pres">
      <dgm:prSet presAssocID="{576EC323-BC96-4DEE-A62E-70E5DAEC3017}" presName="Name35" presStyleLbl="parChTrans1D3" presStyleIdx="4" presStyleCnt="7"/>
      <dgm:spPr/>
      <dgm:t>
        <a:bodyPr/>
        <a:lstStyle/>
        <a:p>
          <a:endParaRPr lang="en-AU"/>
        </a:p>
      </dgm:t>
    </dgm:pt>
    <dgm:pt modelId="{A2E6F071-8FA7-45B5-AE75-88F60C0A52B2}" type="pres">
      <dgm:prSet presAssocID="{1B973CF1-2BD3-45AA-B146-AE6014C9AEFE}" presName="hierRoot2" presStyleCnt="0">
        <dgm:presLayoutVars>
          <dgm:hierBranch val="init"/>
        </dgm:presLayoutVars>
      </dgm:prSet>
      <dgm:spPr/>
    </dgm:pt>
    <dgm:pt modelId="{10F1C80E-7BE4-4F65-9E48-B8BD98620467}" type="pres">
      <dgm:prSet presAssocID="{1B973CF1-2BD3-45AA-B146-AE6014C9AEFE}" presName="rootComposite" presStyleCnt="0"/>
      <dgm:spPr/>
    </dgm:pt>
    <dgm:pt modelId="{5F010CAF-9FA5-4849-AC36-021E41440929}" type="pres">
      <dgm:prSet presAssocID="{1B973CF1-2BD3-45AA-B146-AE6014C9AEFE}" presName="rootText" presStyleLbl="node3" presStyleIdx="4" presStyleCnt="7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E3FCDA4F-5A9C-407A-84FA-C997075A417F}" type="pres">
      <dgm:prSet presAssocID="{1B973CF1-2BD3-45AA-B146-AE6014C9AEFE}" presName="rootConnector" presStyleLbl="node3" presStyleIdx="4" presStyleCnt="7"/>
      <dgm:spPr/>
      <dgm:t>
        <a:bodyPr/>
        <a:lstStyle/>
        <a:p>
          <a:endParaRPr lang="en-AU"/>
        </a:p>
      </dgm:t>
    </dgm:pt>
    <dgm:pt modelId="{8A962D4A-C91C-479D-9B9A-8FAED4F4FFCD}" type="pres">
      <dgm:prSet presAssocID="{1B973CF1-2BD3-45AA-B146-AE6014C9AEFE}" presName="hierChild4" presStyleCnt="0"/>
      <dgm:spPr/>
    </dgm:pt>
    <dgm:pt modelId="{D3F9A03D-6F32-4BCC-8226-E053CBBBE1B8}" type="pres">
      <dgm:prSet presAssocID="{102E68EC-FA2B-4829-BC32-143CCDC61B2C}" presName="Name37" presStyleLbl="parChTrans1D4" presStyleIdx="1" presStyleCnt="3"/>
      <dgm:spPr/>
      <dgm:t>
        <a:bodyPr/>
        <a:lstStyle/>
        <a:p>
          <a:endParaRPr lang="en-AU"/>
        </a:p>
      </dgm:t>
    </dgm:pt>
    <dgm:pt modelId="{2B9ADCA2-1126-4758-BDDF-367344761E5F}" type="pres">
      <dgm:prSet presAssocID="{17C6BBD4-C52C-48BC-B372-667926E56FBA}" presName="hierRoot2" presStyleCnt="0">
        <dgm:presLayoutVars>
          <dgm:hierBranch val="init"/>
        </dgm:presLayoutVars>
      </dgm:prSet>
      <dgm:spPr/>
    </dgm:pt>
    <dgm:pt modelId="{5F4370AA-CF53-41FF-B122-0748194B285C}" type="pres">
      <dgm:prSet presAssocID="{17C6BBD4-C52C-48BC-B372-667926E56FBA}" presName="rootComposite" presStyleCnt="0"/>
      <dgm:spPr/>
    </dgm:pt>
    <dgm:pt modelId="{432A5FDD-66F4-4903-8FA2-3D4F0FEBE23C}" type="pres">
      <dgm:prSet presAssocID="{17C6BBD4-C52C-48BC-B372-667926E56FBA}" presName="rootText" presStyleLbl="node4" presStyleIdx="1" presStyleCnt="3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B7A2BE68-69CA-4E34-A50E-5C4C2F60D2AF}" type="pres">
      <dgm:prSet presAssocID="{17C6BBD4-C52C-48BC-B372-667926E56FBA}" presName="rootConnector" presStyleLbl="node4" presStyleIdx="1" presStyleCnt="3"/>
      <dgm:spPr/>
      <dgm:t>
        <a:bodyPr/>
        <a:lstStyle/>
        <a:p>
          <a:endParaRPr lang="en-AU"/>
        </a:p>
      </dgm:t>
    </dgm:pt>
    <dgm:pt modelId="{B37054F9-C72C-417F-8534-676A8544FCFF}" type="pres">
      <dgm:prSet presAssocID="{17C6BBD4-C52C-48BC-B372-667926E56FBA}" presName="hierChild4" presStyleCnt="0"/>
      <dgm:spPr/>
    </dgm:pt>
    <dgm:pt modelId="{4347AE35-F0FE-4895-898B-7684688B1C1A}" type="pres">
      <dgm:prSet presAssocID="{17C6BBD4-C52C-48BC-B372-667926E56FBA}" presName="hierChild5" presStyleCnt="0"/>
      <dgm:spPr/>
    </dgm:pt>
    <dgm:pt modelId="{3B51B308-83ED-4393-B3F2-16298E9E3A8C}" type="pres">
      <dgm:prSet presAssocID="{68A283C9-5407-4969-BC9D-B5AF416B5BCB}" presName="Name37" presStyleLbl="parChTrans1D4" presStyleIdx="2" presStyleCnt="3"/>
      <dgm:spPr/>
      <dgm:t>
        <a:bodyPr/>
        <a:lstStyle/>
        <a:p>
          <a:endParaRPr lang="en-AU"/>
        </a:p>
      </dgm:t>
    </dgm:pt>
    <dgm:pt modelId="{285688E5-A039-4DF0-A5C0-C5122A7D5C40}" type="pres">
      <dgm:prSet presAssocID="{8820EBFA-5AF4-4354-940A-EABFD8702F8A}" presName="hierRoot2" presStyleCnt="0">
        <dgm:presLayoutVars>
          <dgm:hierBranch val="init"/>
        </dgm:presLayoutVars>
      </dgm:prSet>
      <dgm:spPr/>
    </dgm:pt>
    <dgm:pt modelId="{5EE101DA-0956-4404-B340-47E6EA26949C}" type="pres">
      <dgm:prSet presAssocID="{8820EBFA-5AF4-4354-940A-EABFD8702F8A}" presName="rootComposite" presStyleCnt="0"/>
      <dgm:spPr/>
    </dgm:pt>
    <dgm:pt modelId="{D0503642-70CD-49BB-B1FA-71ACE73B0402}" type="pres">
      <dgm:prSet presAssocID="{8820EBFA-5AF4-4354-940A-EABFD8702F8A}" presName="rootText" presStyleLbl="node4" presStyleIdx="2" presStyleCnt="3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A386E920-BB0F-494F-BD51-E3A14B973AD7}" type="pres">
      <dgm:prSet presAssocID="{8820EBFA-5AF4-4354-940A-EABFD8702F8A}" presName="rootConnector" presStyleLbl="node4" presStyleIdx="2" presStyleCnt="3"/>
      <dgm:spPr/>
      <dgm:t>
        <a:bodyPr/>
        <a:lstStyle/>
        <a:p>
          <a:endParaRPr lang="en-AU"/>
        </a:p>
      </dgm:t>
    </dgm:pt>
    <dgm:pt modelId="{3468C9E6-6E3E-4A3D-A77D-52F7936E7F0E}" type="pres">
      <dgm:prSet presAssocID="{8820EBFA-5AF4-4354-940A-EABFD8702F8A}" presName="hierChild4" presStyleCnt="0"/>
      <dgm:spPr/>
    </dgm:pt>
    <dgm:pt modelId="{7D9ACC77-F437-4417-9A91-AEDF5CF020A4}" type="pres">
      <dgm:prSet presAssocID="{8820EBFA-5AF4-4354-940A-EABFD8702F8A}" presName="hierChild5" presStyleCnt="0"/>
      <dgm:spPr/>
    </dgm:pt>
    <dgm:pt modelId="{EDB17F94-E912-44FF-8AAC-CB3FA6174E98}" type="pres">
      <dgm:prSet presAssocID="{1B973CF1-2BD3-45AA-B146-AE6014C9AEFE}" presName="hierChild5" presStyleCnt="0"/>
      <dgm:spPr/>
    </dgm:pt>
    <dgm:pt modelId="{AC67E6DA-4380-4841-9F05-D767F7BAB8F9}" type="pres">
      <dgm:prSet presAssocID="{54F7416A-ED83-454B-8B35-B169427E3A84}" presName="Name35" presStyleLbl="parChTrans1D3" presStyleIdx="5" presStyleCnt="7"/>
      <dgm:spPr/>
      <dgm:t>
        <a:bodyPr/>
        <a:lstStyle/>
        <a:p>
          <a:endParaRPr lang="en-AU"/>
        </a:p>
      </dgm:t>
    </dgm:pt>
    <dgm:pt modelId="{923B4809-836B-48B5-824E-0F938BB6C432}" type="pres">
      <dgm:prSet presAssocID="{D34A1232-5564-4CC6-B343-C8A0D5139FFB}" presName="hierRoot2" presStyleCnt="0">
        <dgm:presLayoutVars>
          <dgm:hierBranch val="init"/>
        </dgm:presLayoutVars>
      </dgm:prSet>
      <dgm:spPr/>
    </dgm:pt>
    <dgm:pt modelId="{02410916-92CE-4A83-9AD1-290D73251976}" type="pres">
      <dgm:prSet presAssocID="{D34A1232-5564-4CC6-B343-C8A0D5139FFB}" presName="rootComposite" presStyleCnt="0"/>
      <dgm:spPr/>
    </dgm:pt>
    <dgm:pt modelId="{65A3CFA6-0E88-491A-B2A3-E4D1462D9BFB}" type="pres">
      <dgm:prSet presAssocID="{D34A1232-5564-4CC6-B343-C8A0D5139FFB}" presName="rootText" presStyleLbl="node3" presStyleIdx="5" presStyleCnt="7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A5896E2D-F211-4399-8E56-EF2081B5D8F1}" type="pres">
      <dgm:prSet presAssocID="{D34A1232-5564-4CC6-B343-C8A0D5139FFB}" presName="rootConnector" presStyleLbl="node3" presStyleIdx="5" presStyleCnt="7"/>
      <dgm:spPr/>
      <dgm:t>
        <a:bodyPr/>
        <a:lstStyle/>
        <a:p>
          <a:endParaRPr lang="en-AU"/>
        </a:p>
      </dgm:t>
    </dgm:pt>
    <dgm:pt modelId="{D65885A5-0C19-4406-823C-49F32D10FD22}" type="pres">
      <dgm:prSet presAssocID="{D34A1232-5564-4CC6-B343-C8A0D5139FFB}" presName="hierChild4" presStyleCnt="0"/>
      <dgm:spPr/>
    </dgm:pt>
    <dgm:pt modelId="{B2200344-AE97-44D4-9C79-EDA7ECBF540B}" type="pres">
      <dgm:prSet presAssocID="{D34A1232-5564-4CC6-B343-C8A0D5139FFB}" presName="hierChild5" presStyleCnt="0"/>
      <dgm:spPr/>
    </dgm:pt>
    <dgm:pt modelId="{0C796178-8E65-433E-9019-5EF559E08D59}" type="pres">
      <dgm:prSet presAssocID="{0D1C1244-2579-41BE-A5DA-2704E0549EA7}" presName="Name35" presStyleLbl="parChTrans1D3" presStyleIdx="6" presStyleCnt="7"/>
      <dgm:spPr/>
      <dgm:t>
        <a:bodyPr/>
        <a:lstStyle/>
        <a:p>
          <a:endParaRPr lang="en-AU"/>
        </a:p>
      </dgm:t>
    </dgm:pt>
    <dgm:pt modelId="{857B44FE-C4F7-4CE4-B5F6-8DDBA18BB355}" type="pres">
      <dgm:prSet presAssocID="{173DF45A-25EA-4C32-A197-5D72451015D8}" presName="hierRoot2" presStyleCnt="0">
        <dgm:presLayoutVars>
          <dgm:hierBranch val="init"/>
        </dgm:presLayoutVars>
      </dgm:prSet>
      <dgm:spPr/>
    </dgm:pt>
    <dgm:pt modelId="{15E924F3-BB23-42AB-8917-6CD9E2DC197D}" type="pres">
      <dgm:prSet presAssocID="{173DF45A-25EA-4C32-A197-5D72451015D8}" presName="rootComposite" presStyleCnt="0"/>
      <dgm:spPr/>
    </dgm:pt>
    <dgm:pt modelId="{F4DB5396-B815-41E4-B2B6-AA9B67F8DC2F}" type="pres">
      <dgm:prSet presAssocID="{173DF45A-25EA-4C32-A197-5D72451015D8}" presName="rootText" presStyleLbl="node3" presStyleIdx="6" presStyleCnt="7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E0B25865-CB10-4D9E-9CCC-F846E95F0710}" type="pres">
      <dgm:prSet presAssocID="{173DF45A-25EA-4C32-A197-5D72451015D8}" presName="rootConnector" presStyleLbl="node3" presStyleIdx="6" presStyleCnt="7"/>
      <dgm:spPr/>
      <dgm:t>
        <a:bodyPr/>
        <a:lstStyle/>
        <a:p>
          <a:endParaRPr lang="en-AU"/>
        </a:p>
      </dgm:t>
    </dgm:pt>
    <dgm:pt modelId="{A6A8238C-672F-491D-A2CB-ACD11ABCB87F}" type="pres">
      <dgm:prSet presAssocID="{173DF45A-25EA-4C32-A197-5D72451015D8}" presName="hierChild4" presStyleCnt="0"/>
      <dgm:spPr/>
    </dgm:pt>
    <dgm:pt modelId="{E8BD27F4-6375-4C34-8A10-AB0546CC8DCC}" type="pres">
      <dgm:prSet presAssocID="{173DF45A-25EA-4C32-A197-5D72451015D8}" presName="hierChild5" presStyleCnt="0"/>
      <dgm:spPr/>
    </dgm:pt>
    <dgm:pt modelId="{DF3BF8F0-5A03-40CE-87DB-4DEC44E35B90}" type="pres">
      <dgm:prSet presAssocID="{5353C257-706D-4A5B-BC1D-599629F7AC78}" presName="hierChild5" presStyleCnt="0"/>
      <dgm:spPr/>
    </dgm:pt>
    <dgm:pt modelId="{20ADE13E-6D80-4604-B087-88A2356C09C9}" type="pres">
      <dgm:prSet presAssocID="{E2450653-D1B5-4DF0-A006-36C060ABEE41}" presName="hierChild3" presStyleCnt="0"/>
      <dgm:spPr/>
    </dgm:pt>
  </dgm:ptLst>
  <dgm:cxnLst>
    <dgm:cxn modelId="{71C600B9-999A-4B2E-BB4F-5047AEFC45D8}" srcId="{CA5342F2-6A85-44F7-9125-85C4C07AF6A6}" destId="{E2450653-D1B5-4DF0-A006-36C060ABEE41}" srcOrd="0" destOrd="0" parTransId="{3C7127B8-6839-4FC9-8311-4618D96AFBDC}" sibTransId="{809A854E-F33F-4182-89BA-E59365E0E34F}"/>
    <dgm:cxn modelId="{0A200CC9-A4C0-4BDD-BF6D-A3E340783CFE}" type="presOf" srcId="{F756D1DE-CC85-4085-A64C-1A180B027EEF}" destId="{D92B8AF2-4C6D-41E7-B5EF-8600B57B3800}" srcOrd="0" destOrd="0" presId="urn:microsoft.com/office/officeart/2005/8/layout/orgChart1"/>
    <dgm:cxn modelId="{7FCFE670-A4C6-4EA2-87C7-776F5EC75AC9}" srcId="{F756D1DE-CC85-4085-A64C-1A180B027EEF}" destId="{1B6FBB20-0F3E-41A5-B4BB-2E74CF62145E}" srcOrd="1" destOrd="0" parTransId="{0D5434AA-26BC-4741-B948-2F8BCAFEFA46}" sibTransId="{A4625595-FF76-4FD3-8AA9-36AB4AC48A49}"/>
    <dgm:cxn modelId="{9A6B11F7-0FA0-42BA-AF9C-F666CAE944CA}" type="presOf" srcId="{0935E8D0-0EDB-48E2-BC8E-8D6440C37620}" destId="{A24FAD33-69D2-4BCF-AC80-030EB68CA52F}" srcOrd="1" destOrd="0" presId="urn:microsoft.com/office/officeart/2005/8/layout/orgChart1"/>
    <dgm:cxn modelId="{2375177D-EA19-4A96-82A7-F72771464696}" srcId="{1B973CF1-2BD3-45AA-B146-AE6014C9AEFE}" destId="{8820EBFA-5AF4-4354-940A-EABFD8702F8A}" srcOrd="1" destOrd="0" parTransId="{68A283C9-5407-4969-BC9D-B5AF416B5BCB}" sibTransId="{84D7135A-7F7F-4AFB-8525-F955AB2F4E7A}"/>
    <dgm:cxn modelId="{00AD83FE-545A-4C42-8053-BEC9EAF0AF3E}" type="presOf" srcId="{102E68EC-FA2B-4829-BC32-143CCDC61B2C}" destId="{D3F9A03D-6F32-4BCC-8226-E053CBBBE1B8}" srcOrd="0" destOrd="0" presId="urn:microsoft.com/office/officeart/2005/8/layout/orgChart1"/>
    <dgm:cxn modelId="{7B811698-5F97-47B2-9EDE-35583667BC1F}" type="presOf" srcId="{1B973CF1-2BD3-45AA-B146-AE6014C9AEFE}" destId="{E3FCDA4F-5A9C-407A-84FA-C997075A417F}" srcOrd="1" destOrd="0" presId="urn:microsoft.com/office/officeart/2005/8/layout/orgChart1"/>
    <dgm:cxn modelId="{BA425F49-58B5-4F27-BD67-A45D6767B618}" type="presOf" srcId="{1B6FBB20-0F3E-41A5-B4BB-2E74CF62145E}" destId="{DC9F4E1C-71CD-40D2-BD77-5DECD5059C18}" srcOrd="1" destOrd="0" presId="urn:microsoft.com/office/officeart/2005/8/layout/orgChart1"/>
    <dgm:cxn modelId="{69D0F206-CE39-44D5-836B-470628CC6EB2}" type="presOf" srcId="{17C6BBD4-C52C-48BC-B372-667926E56FBA}" destId="{B7A2BE68-69CA-4E34-A50E-5C4C2F60D2AF}" srcOrd="1" destOrd="0" presId="urn:microsoft.com/office/officeart/2005/8/layout/orgChart1"/>
    <dgm:cxn modelId="{4B09BD2B-93BB-49FC-86FD-EEE4EC756F31}" type="presOf" srcId="{5353C257-706D-4A5B-BC1D-599629F7AC78}" destId="{D031C369-B0FA-4AB0-82D7-9081812678CC}" srcOrd="1" destOrd="0" presId="urn:microsoft.com/office/officeart/2005/8/layout/orgChart1"/>
    <dgm:cxn modelId="{F4C88ED7-181D-4706-A840-D5F9270EADAF}" type="presOf" srcId="{576EC323-BC96-4DEE-A62E-70E5DAEC3017}" destId="{598392F4-1B04-4EFF-927F-EA05A7B03A7C}" srcOrd="0" destOrd="0" presId="urn:microsoft.com/office/officeart/2005/8/layout/orgChart1"/>
    <dgm:cxn modelId="{9B5A24D4-E650-40C2-88A0-F6B40032B509}" type="presOf" srcId="{4B3D6D9B-BFBA-4014-A39E-158A78390197}" destId="{9BD4DCD7-312B-41B3-99CB-AD38F21EBB71}" srcOrd="1" destOrd="0" presId="urn:microsoft.com/office/officeart/2005/8/layout/orgChart1"/>
    <dgm:cxn modelId="{D88B4759-6686-4BF6-9BE3-C5B5E71CE538}" type="presOf" srcId="{CA5342F2-6A85-44F7-9125-85C4C07AF6A6}" destId="{36A6B912-2085-43BA-8BFA-05EF378605B9}" srcOrd="0" destOrd="0" presId="urn:microsoft.com/office/officeart/2005/8/layout/orgChart1"/>
    <dgm:cxn modelId="{B0F659C6-A0F7-4842-95C5-B2248213AC6C}" srcId="{E2450653-D1B5-4DF0-A006-36C060ABEE41}" destId="{5353C257-706D-4A5B-BC1D-599629F7AC78}" srcOrd="1" destOrd="0" parTransId="{7A181E88-94B1-432E-8593-A31FB7026240}" sibTransId="{2AA6CB62-1012-41C0-BAC9-A2344D7FEECC}"/>
    <dgm:cxn modelId="{5B630458-209C-4B51-A241-4FA9B8920B55}" srcId="{5353C257-706D-4A5B-BC1D-599629F7AC78}" destId="{1B973CF1-2BD3-45AA-B146-AE6014C9AEFE}" srcOrd="0" destOrd="0" parTransId="{576EC323-BC96-4DEE-A62E-70E5DAEC3017}" sibTransId="{B3E84D4A-6D98-4CE1-8439-E3B56594CC4E}"/>
    <dgm:cxn modelId="{C3A168F8-A537-4D1C-A6A6-4182C53B3CAB}" srcId="{1B973CF1-2BD3-45AA-B146-AE6014C9AEFE}" destId="{17C6BBD4-C52C-48BC-B372-667926E56FBA}" srcOrd="0" destOrd="0" parTransId="{102E68EC-FA2B-4829-BC32-143CCDC61B2C}" sibTransId="{19C0F2FC-D6F6-403C-945E-90EB5A6A3640}"/>
    <dgm:cxn modelId="{3BF2BA69-B72E-4FDF-BE94-CC5871D4EE2C}" srcId="{5353C257-706D-4A5B-BC1D-599629F7AC78}" destId="{173DF45A-25EA-4C32-A197-5D72451015D8}" srcOrd="2" destOrd="0" parTransId="{0D1C1244-2579-41BE-A5DA-2704E0549EA7}" sibTransId="{A2C5CB80-4262-456B-AC3F-2BEAF348F80A}"/>
    <dgm:cxn modelId="{07AF5B93-8E7E-46DA-9A2D-902BD9900933}" type="presOf" srcId="{1B973CF1-2BD3-45AA-B146-AE6014C9AEFE}" destId="{5F010CAF-9FA5-4849-AC36-021E41440929}" srcOrd="0" destOrd="0" presId="urn:microsoft.com/office/officeart/2005/8/layout/orgChart1"/>
    <dgm:cxn modelId="{F2A721F1-B51E-435E-9614-CD7CC2848D1C}" type="presOf" srcId="{68A283C9-5407-4969-BC9D-B5AF416B5BCB}" destId="{3B51B308-83ED-4393-B3F2-16298E9E3A8C}" srcOrd="0" destOrd="0" presId="urn:microsoft.com/office/officeart/2005/8/layout/orgChart1"/>
    <dgm:cxn modelId="{E940326A-CAD7-496D-9EF2-A7A60E16D0A7}" srcId="{5353C257-706D-4A5B-BC1D-599629F7AC78}" destId="{D34A1232-5564-4CC6-B343-C8A0D5139FFB}" srcOrd="1" destOrd="0" parTransId="{54F7416A-ED83-454B-8B35-B169427E3A84}" sibTransId="{1FE648D2-EC80-418D-8B03-DFCEBC476C2E}"/>
    <dgm:cxn modelId="{F2F7F51B-2558-46A6-9DC6-5F74A2D18173}" type="presOf" srcId="{E9E58293-27DA-4B1C-9AA0-5BAEB23DB905}" destId="{3E7AD579-EED6-4342-BAC2-0D4A16FCEBC3}" srcOrd="0" destOrd="0" presId="urn:microsoft.com/office/officeart/2005/8/layout/orgChart1"/>
    <dgm:cxn modelId="{E91B57E1-590D-48E4-AD2F-7C99C8E2D140}" type="presOf" srcId="{54F7416A-ED83-454B-8B35-B169427E3A84}" destId="{AC67E6DA-4380-4841-9F05-D767F7BAB8F9}" srcOrd="0" destOrd="0" presId="urn:microsoft.com/office/officeart/2005/8/layout/orgChart1"/>
    <dgm:cxn modelId="{6B37EA14-C3D9-4004-B596-C89919CBB8AD}" type="presOf" srcId="{D34A1232-5564-4CC6-B343-C8A0D5139FFB}" destId="{65A3CFA6-0E88-491A-B2A3-E4D1462D9BFB}" srcOrd="0" destOrd="0" presId="urn:microsoft.com/office/officeart/2005/8/layout/orgChart1"/>
    <dgm:cxn modelId="{2601442C-B65C-4EFB-8F65-9E430DB5B01F}" type="presOf" srcId="{E2450653-D1B5-4DF0-A006-36C060ABEE41}" destId="{CA89B2EC-F009-4D6D-B787-36B725A56984}" srcOrd="1" destOrd="0" presId="urn:microsoft.com/office/officeart/2005/8/layout/orgChart1"/>
    <dgm:cxn modelId="{107527E9-52CE-4CCE-89FF-62D12C7B27A4}" type="presOf" srcId="{F756D1DE-CC85-4085-A64C-1A180B027EEF}" destId="{4E517053-4CCC-4E30-A5D0-2F41F5C6F25D}" srcOrd="1" destOrd="0" presId="urn:microsoft.com/office/officeart/2005/8/layout/orgChart1"/>
    <dgm:cxn modelId="{8C28267B-0965-47C3-8670-DA9D21379A20}" type="presOf" srcId="{173DF45A-25EA-4C32-A197-5D72451015D8}" destId="{F4DB5396-B815-41E4-B2B6-AA9B67F8DC2F}" srcOrd="0" destOrd="0" presId="urn:microsoft.com/office/officeart/2005/8/layout/orgChart1"/>
    <dgm:cxn modelId="{77D41977-AF27-42EA-AF03-98197B530382}" type="presOf" srcId="{4B3D6D9B-BFBA-4014-A39E-158A78390197}" destId="{F415EE26-3471-41E0-AC8A-0C95F5BF2EC1}" srcOrd="0" destOrd="0" presId="urn:microsoft.com/office/officeart/2005/8/layout/orgChart1"/>
    <dgm:cxn modelId="{E79D5051-3983-455B-B941-5DC4101C67C2}" srcId="{F756D1DE-CC85-4085-A64C-1A180B027EEF}" destId="{4B3D6D9B-BFBA-4014-A39E-158A78390197}" srcOrd="3" destOrd="0" parTransId="{BCA1E8C3-3939-4E1E-8BFF-5BD7F2FC8C0E}" sibTransId="{BBD38A3E-DA07-45E1-BC04-1E2EF7781CDE}"/>
    <dgm:cxn modelId="{3A639C0D-F075-4B6A-8768-554397A5056B}" type="presOf" srcId="{05B8C79F-380E-4408-9DE8-3EC9A1CF54A0}" destId="{312D2F89-5F5E-4C33-9AF4-820C1E4FBEF0}" srcOrd="1" destOrd="0" presId="urn:microsoft.com/office/officeart/2005/8/layout/orgChart1"/>
    <dgm:cxn modelId="{E4FC125E-5929-43DB-9513-3FEEFE65A9B8}" type="presOf" srcId="{7A181E88-94B1-432E-8593-A31FB7026240}" destId="{FB8D2091-3685-46B0-9B85-5E2E8FD1CC30}" srcOrd="0" destOrd="0" presId="urn:microsoft.com/office/officeart/2005/8/layout/orgChart1"/>
    <dgm:cxn modelId="{776DFC3B-5BFC-47CE-8749-FD301493EB9F}" type="presOf" srcId="{5353C257-706D-4A5B-BC1D-599629F7AC78}" destId="{9F1D4267-0956-49A7-8052-96D970A06BB9}" srcOrd="0" destOrd="0" presId="urn:microsoft.com/office/officeart/2005/8/layout/orgChart1"/>
    <dgm:cxn modelId="{A5DA197D-76A3-40D1-81CB-E1A70254AEFE}" type="presOf" srcId="{8820EBFA-5AF4-4354-940A-EABFD8702F8A}" destId="{A386E920-BB0F-494F-BD51-E3A14B973AD7}" srcOrd="1" destOrd="0" presId="urn:microsoft.com/office/officeart/2005/8/layout/orgChart1"/>
    <dgm:cxn modelId="{A428D1FA-A836-42F5-838A-9906A945F987}" type="presOf" srcId="{5AC368EC-AB23-4874-B8ED-27B4D6388ED2}" destId="{57AB7CB6-2B72-4C64-8089-884A8061D516}" srcOrd="0" destOrd="0" presId="urn:microsoft.com/office/officeart/2005/8/layout/orgChart1"/>
    <dgm:cxn modelId="{FDCF446F-91DA-4AC3-B64E-ABDA450234C6}" type="presOf" srcId="{17C6BBD4-C52C-48BC-B372-667926E56FBA}" destId="{432A5FDD-66F4-4903-8FA2-3D4F0FEBE23C}" srcOrd="0" destOrd="0" presId="urn:microsoft.com/office/officeart/2005/8/layout/orgChart1"/>
    <dgm:cxn modelId="{6EFF0AC7-2FAA-45E8-BDA4-2C995395C5A2}" type="presOf" srcId="{4077E014-F07B-4C33-85D0-16FA50A37C58}" destId="{008DF248-74F5-4F89-8CA0-31E533BF207B}" srcOrd="0" destOrd="0" presId="urn:microsoft.com/office/officeart/2005/8/layout/orgChart1"/>
    <dgm:cxn modelId="{9BE3B521-DC12-41C5-8CFD-1DE87394FE50}" srcId="{E2450653-D1B5-4DF0-A006-36C060ABEE41}" destId="{F756D1DE-CC85-4085-A64C-1A180B027EEF}" srcOrd="0" destOrd="0" parTransId="{5AC368EC-AB23-4874-B8ED-27B4D6388ED2}" sibTransId="{616529F7-B369-4A02-9725-9A70ED4C527D}"/>
    <dgm:cxn modelId="{08479A53-8664-4201-96DC-6F6129F1BE1E}" type="presOf" srcId="{0D5434AA-26BC-4741-B948-2F8BCAFEFA46}" destId="{8ADCBB23-E925-4C17-AA8F-042242CE5618}" srcOrd="0" destOrd="0" presId="urn:microsoft.com/office/officeart/2005/8/layout/orgChart1"/>
    <dgm:cxn modelId="{311A620A-1B74-4674-B901-9A474A4933A5}" type="presOf" srcId="{1B6FBB20-0F3E-41A5-B4BB-2E74CF62145E}" destId="{7D5AC191-23ED-494B-8CF7-B1D5BFF6D67A}" srcOrd="0" destOrd="0" presId="urn:microsoft.com/office/officeart/2005/8/layout/orgChart1"/>
    <dgm:cxn modelId="{76455ECA-5B5B-4457-8AAE-7A7A3D8B86CD}" type="presOf" srcId="{BCA1E8C3-3939-4E1E-8BFF-5BD7F2FC8C0E}" destId="{023B9FBA-498D-4F60-BD07-544AB0FE3C7E}" srcOrd="0" destOrd="0" presId="urn:microsoft.com/office/officeart/2005/8/layout/orgChart1"/>
    <dgm:cxn modelId="{5459F8C0-93AC-4B5C-ABA2-15A8F3C3B8E3}" type="presOf" srcId="{0D1C1244-2579-41BE-A5DA-2704E0549EA7}" destId="{0C796178-8E65-433E-9019-5EF559E08D59}" srcOrd="0" destOrd="0" presId="urn:microsoft.com/office/officeart/2005/8/layout/orgChart1"/>
    <dgm:cxn modelId="{CDD00BB9-47B6-48B5-900D-4240A592F21F}" type="presOf" srcId="{D34A1232-5564-4CC6-B343-C8A0D5139FFB}" destId="{A5896E2D-F211-4399-8E56-EF2081B5D8F1}" srcOrd="1" destOrd="0" presId="urn:microsoft.com/office/officeart/2005/8/layout/orgChart1"/>
    <dgm:cxn modelId="{C3F5506B-4CD0-491D-8A2B-6BB55614E316}" type="presOf" srcId="{53A8F763-E8F1-4495-A1C9-E9370C5AA979}" destId="{7831D4FE-2C80-4FFD-A1FF-BB0060E75C21}" srcOrd="0" destOrd="0" presId="urn:microsoft.com/office/officeart/2005/8/layout/orgChart1"/>
    <dgm:cxn modelId="{AADDD240-1465-4BB6-BFD8-B2D08716E37E}" type="presOf" srcId="{53A8F763-E8F1-4495-A1C9-E9370C5AA979}" destId="{16D13B6E-528D-4B65-ACE9-DD35AB7F2E23}" srcOrd="1" destOrd="0" presId="urn:microsoft.com/office/officeart/2005/8/layout/orgChart1"/>
    <dgm:cxn modelId="{62F83246-6768-4D21-AFD1-DB0B90B0386E}" type="presOf" srcId="{E4ABE8C7-30B6-4350-9BDC-E55FFF56DE50}" destId="{F974AF33-0901-43F4-83BB-41244CA4AC97}" srcOrd="0" destOrd="0" presId="urn:microsoft.com/office/officeart/2005/8/layout/orgChart1"/>
    <dgm:cxn modelId="{B7CC37D1-9A4D-48D9-95A0-9EA2CB2CC8F4}" srcId="{53A8F763-E8F1-4495-A1C9-E9370C5AA979}" destId="{05B8C79F-380E-4408-9DE8-3EC9A1CF54A0}" srcOrd="0" destOrd="0" parTransId="{E9E58293-27DA-4B1C-9AA0-5BAEB23DB905}" sibTransId="{7695B2BF-4D75-4B22-9D32-7D6A8D0477DD}"/>
    <dgm:cxn modelId="{A6FE4561-F8EC-45C2-BBBD-60F0203D6054}" type="presOf" srcId="{05B8C79F-380E-4408-9DE8-3EC9A1CF54A0}" destId="{A936F3C1-3133-4EE8-9445-1FDEAD18574B}" srcOrd="0" destOrd="0" presId="urn:microsoft.com/office/officeart/2005/8/layout/orgChart1"/>
    <dgm:cxn modelId="{B1172015-05E7-438D-A3FF-09987C30F5B5}" type="presOf" srcId="{0935E8D0-0EDB-48E2-BC8E-8D6440C37620}" destId="{503C60C7-5D93-4453-8E16-F520DA048782}" srcOrd="0" destOrd="0" presId="urn:microsoft.com/office/officeart/2005/8/layout/orgChart1"/>
    <dgm:cxn modelId="{EF6225DD-B1BC-40AE-8690-4EF6E0E8830E}" type="presOf" srcId="{173DF45A-25EA-4C32-A197-5D72451015D8}" destId="{E0B25865-CB10-4D9E-9CCC-F846E95F0710}" srcOrd="1" destOrd="0" presId="urn:microsoft.com/office/officeart/2005/8/layout/orgChart1"/>
    <dgm:cxn modelId="{9DEE7341-E41A-4DCC-BB9D-A5696E35D3D1}" type="presOf" srcId="{E2450653-D1B5-4DF0-A006-36C060ABEE41}" destId="{8612DD31-71A2-4D22-BABD-0C4A63D7AF51}" srcOrd="0" destOrd="0" presId="urn:microsoft.com/office/officeart/2005/8/layout/orgChart1"/>
    <dgm:cxn modelId="{808C785F-4B54-4236-A71B-AE230FE7E63A}" type="presOf" srcId="{8820EBFA-5AF4-4354-940A-EABFD8702F8A}" destId="{D0503642-70CD-49BB-B1FA-71ACE73B0402}" srcOrd="0" destOrd="0" presId="urn:microsoft.com/office/officeart/2005/8/layout/orgChart1"/>
    <dgm:cxn modelId="{15AF408E-F467-418C-8122-65C1CBE65809}" srcId="{F756D1DE-CC85-4085-A64C-1A180B027EEF}" destId="{0935E8D0-0EDB-48E2-BC8E-8D6440C37620}" srcOrd="0" destOrd="0" parTransId="{4077E014-F07B-4C33-85D0-16FA50A37C58}" sibTransId="{D9F9B701-082B-49CE-833C-A98F67208A6D}"/>
    <dgm:cxn modelId="{4C5E8C66-B570-4510-BD13-2739E06C0862}" srcId="{F756D1DE-CC85-4085-A64C-1A180B027EEF}" destId="{53A8F763-E8F1-4495-A1C9-E9370C5AA979}" srcOrd="2" destOrd="0" parTransId="{E4ABE8C7-30B6-4350-9BDC-E55FFF56DE50}" sibTransId="{F252E8AB-92E5-4074-B9AD-19BC1E8168FD}"/>
    <dgm:cxn modelId="{A1A7014B-FF88-4669-9277-E252408D905B}" type="presParOf" srcId="{36A6B912-2085-43BA-8BFA-05EF378605B9}" destId="{495087FC-BEB6-4262-8F55-CCEE3DC4E2F8}" srcOrd="0" destOrd="0" presId="urn:microsoft.com/office/officeart/2005/8/layout/orgChart1"/>
    <dgm:cxn modelId="{A8B3C258-4E9A-494E-9A90-E0D385D60242}" type="presParOf" srcId="{495087FC-BEB6-4262-8F55-CCEE3DC4E2F8}" destId="{BF1A4156-8F04-483F-99A6-2F1F71EC883A}" srcOrd="0" destOrd="0" presId="urn:microsoft.com/office/officeart/2005/8/layout/orgChart1"/>
    <dgm:cxn modelId="{4D9A0433-0CB1-4622-BBE7-436B7E0BEE82}" type="presParOf" srcId="{BF1A4156-8F04-483F-99A6-2F1F71EC883A}" destId="{8612DD31-71A2-4D22-BABD-0C4A63D7AF51}" srcOrd="0" destOrd="0" presId="urn:microsoft.com/office/officeart/2005/8/layout/orgChart1"/>
    <dgm:cxn modelId="{63EC05C5-F31A-42AC-9B8E-18918F815CD1}" type="presParOf" srcId="{BF1A4156-8F04-483F-99A6-2F1F71EC883A}" destId="{CA89B2EC-F009-4D6D-B787-36B725A56984}" srcOrd="1" destOrd="0" presId="urn:microsoft.com/office/officeart/2005/8/layout/orgChart1"/>
    <dgm:cxn modelId="{7B37AEF5-FED9-4D50-A7EF-76E743F12CD4}" type="presParOf" srcId="{495087FC-BEB6-4262-8F55-CCEE3DC4E2F8}" destId="{27D54129-826F-4CF8-8294-620FA1A799A0}" srcOrd="1" destOrd="0" presId="urn:microsoft.com/office/officeart/2005/8/layout/orgChart1"/>
    <dgm:cxn modelId="{BD505844-11A3-4FC7-B7CA-D43AB53BB660}" type="presParOf" srcId="{27D54129-826F-4CF8-8294-620FA1A799A0}" destId="{57AB7CB6-2B72-4C64-8089-884A8061D516}" srcOrd="0" destOrd="0" presId="urn:microsoft.com/office/officeart/2005/8/layout/orgChart1"/>
    <dgm:cxn modelId="{7773E1ED-E7A8-42DB-A6CB-8AFB423DCD80}" type="presParOf" srcId="{27D54129-826F-4CF8-8294-620FA1A799A0}" destId="{63128298-97FC-4CB5-BEA4-2CB15E1FB915}" srcOrd="1" destOrd="0" presId="urn:microsoft.com/office/officeart/2005/8/layout/orgChart1"/>
    <dgm:cxn modelId="{0436CD0B-62A5-4A21-BA8B-546F4295FCCE}" type="presParOf" srcId="{63128298-97FC-4CB5-BEA4-2CB15E1FB915}" destId="{992B12BE-C08E-4EDE-B746-F66085FB9811}" srcOrd="0" destOrd="0" presId="urn:microsoft.com/office/officeart/2005/8/layout/orgChart1"/>
    <dgm:cxn modelId="{EBF16BCC-F6CD-4130-91B3-27D16760B583}" type="presParOf" srcId="{992B12BE-C08E-4EDE-B746-F66085FB9811}" destId="{D92B8AF2-4C6D-41E7-B5EF-8600B57B3800}" srcOrd="0" destOrd="0" presId="urn:microsoft.com/office/officeart/2005/8/layout/orgChart1"/>
    <dgm:cxn modelId="{C8FA5F65-A9C6-4C48-B1F2-8FF6E854D4B4}" type="presParOf" srcId="{992B12BE-C08E-4EDE-B746-F66085FB9811}" destId="{4E517053-4CCC-4E30-A5D0-2F41F5C6F25D}" srcOrd="1" destOrd="0" presId="urn:microsoft.com/office/officeart/2005/8/layout/orgChart1"/>
    <dgm:cxn modelId="{D8CB55CA-44EC-4D7F-95BF-88510F0AF656}" type="presParOf" srcId="{63128298-97FC-4CB5-BEA4-2CB15E1FB915}" destId="{973504D1-A817-4C52-B876-EA420D434794}" srcOrd="1" destOrd="0" presId="urn:microsoft.com/office/officeart/2005/8/layout/orgChart1"/>
    <dgm:cxn modelId="{BF79A9B2-CD10-4140-BDC7-8F36E2ABC279}" type="presParOf" srcId="{973504D1-A817-4C52-B876-EA420D434794}" destId="{008DF248-74F5-4F89-8CA0-31E533BF207B}" srcOrd="0" destOrd="0" presId="urn:microsoft.com/office/officeart/2005/8/layout/orgChart1"/>
    <dgm:cxn modelId="{248FBE42-BD3A-460A-A4AE-FCA71F853FF5}" type="presParOf" srcId="{973504D1-A817-4C52-B876-EA420D434794}" destId="{2F1BF7A2-6990-42A3-83CF-FFCE55EAA87A}" srcOrd="1" destOrd="0" presId="urn:microsoft.com/office/officeart/2005/8/layout/orgChart1"/>
    <dgm:cxn modelId="{34837793-FAFC-48C9-8C6E-3A80E2CF0A8F}" type="presParOf" srcId="{2F1BF7A2-6990-42A3-83CF-FFCE55EAA87A}" destId="{3EE3855A-C460-4C1B-B382-D8A3ECA33A71}" srcOrd="0" destOrd="0" presId="urn:microsoft.com/office/officeart/2005/8/layout/orgChart1"/>
    <dgm:cxn modelId="{D4481C29-AE20-4D52-BA4F-7681A2175752}" type="presParOf" srcId="{3EE3855A-C460-4C1B-B382-D8A3ECA33A71}" destId="{503C60C7-5D93-4453-8E16-F520DA048782}" srcOrd="0" destOrd="0" presId="urn:microsoft.com/office/officeart/2005/8/layout/orgChart1"/>
    <dgm:cxn modelId="{31435333-D558-4CFF-B637-4542F65C1371}" type="presParOf" srcId="{3EE3855A-C460-4C1B-B382-D8A3ECA33A71}" destId="{A24FAD33-69D2-4BCF-AC80-030EB68CA52F}" srcOrd="1" destOrd="0" presId="urn:microsoft.com/office/officeart/2005/8/layout/orgChart1"/>
    <dgm:cxn modelId="{234697F1-7715-407A-A07F-D13F7C77229F}" type="presParOf" srcId="{2F1BF7A2-6990-42A3-83CF-FFCE55EAA87A}" destId="{AA98DDAC-7434-4896-8FB9-E14890879BFD}" srcOrd="1" destOrd="0" presId="urn:microsoft.com/office/officeart/2005/8/layout/orgChart1"/>
    <dgm:cxn modelId="{C9F3582E-3735-4F7F-BB2B-2F671728CA3C}" type="presParOf" srcId="{2F1BF7A2-6990-42A3-83CF-FFCE55EAA87A}" destId="{35D98837-D550-40CF-B3E3-5D41632CF818}" srcOrd="2" destOrd="0" presId="urn:microsoft.com/office/officeart/2005/8/layout/orgChart1"/>
    <dgm:cxn modelId="{34157DE4-69CC-4F4B-83AF-34254E89AC0A}" type="presParOf" srcId="{973504D1-A817-4C52-B876-EA420D434794}" destId="{8ADCBB23-E925-4C17-AA8F-042242CE5618}" srcOrd="2" destOrd="0" presId="urn:microsoft.com/office/officeart/2005/8/layout/orgChart1"/>
    <dgm:cxn modelId="{8620CB19-B252-43F1-8ADA-515919CF9915}" type="presParOf" srcId="{973504D1-A817-4C52-B876-EA420D434794}" destId="{B85CC65B-3658-41C7-9BBD-0837F76510F5}" srcOrd="3" destOrd="0" presId="urn:microsoft.com/office/officeart/2005/8/layout/orgChart1"/>
    <dgm:cxn modelId="{37366000-0F57-427B-AB0D-536E2F721982}" type="presParOf" srcId="{B85CC65B-3658-41C7-9BBD-0837F76510F5}" destId="{A68CA1DE-93D7-43E0-80A3-CD651BF96BCB}" srcOrd="0" destOrd="0" presId="urn:microsoft.com/office/officeart/2005/8/layout/orgChart1"/>
    <dgm:cxn modelId="{71419DF2-5805-40C8-BD56-1C11C1656BA2}" type="presParOf" srcId="{A68CA1DE-93D7-43E0-80A3-CD651BF96BCB}" destId="{7D5AC191-23ED-494B-8CF7-B1D5BFF6D67A}" srcOrd="0" destOrd="0" presId="urn:microsoft.com/office/officeart/2005/8/layout/orgChart1"/>
    <dgm:cxn modelId="{AD8113AB-3D8D-4899-BF72-07369CA47F05}" type="presParOf" srcId="{A68CA1DE-93D7-43E0-80A3-CD651BF96BCB}" destId="{DC9F4E1C-71CD-40D2-BD77-5DECD5059C18}" srcOrd="1" destOrd="0" presId="urn:microsoft.com/office/officeart/2005/8/layout/orgChart1"/>
    <dgm:cxn modelId="{6A9EB0A5-F575-430E-A9A6-EDC5F8FC28EA}" type="presParOf" srcId="{B85CC65B-3658-41C7-9BBD-0837F76510F5}" destId="{48254FF7-BBBA-4A3F-A6DC-3F733EE926B8}" srcOrd="1" destOrd="0" presId="urn:microsoft.com/office/officeart/2005/8/layout/orgChart1"/>
    <dgm:cxn modelId="{AB4EFD63-11E0-49E9-99E3-B915FE862650}" type="presParOf" srcId="{B85CC65B-3658-41C7-9BBD-0837F76510F5}" destId="{AD2B3F46-BE92-427E-A5DF-33EC244E76CD}" srcOrd="2" destOrd="0" presId="urn:microsoft.com/office/officeart/2005/8/layout/orgChart1"/>
    <dgm:cxn modelId="{EEF45A6D-77B3-41B4-B79F-417393C91C85}" type="presParOf" srcId="{973504D1-A817-4C52-B876-EA420D434794}" destId="{F974AF33-0901-43F4-83BB-41244CA4AC97}" srcOrd="4" destOrd="0" presId="urn:microsoft.com/office/officeart/2005/8/layout/orgChart1"/>
    <dgm:cxn modelId="{0EEED024-9B22-4780-965C-B04F8ABB3588}" type="presParOf" srcId="{973504D1-A817-4C52-B876-EA420D434794}" destId="{2509F28A-F236-4A03-93EB-F5456BACDE5A}" srcOrd="5" destOrd="0" presId="urn:microsoft.com/office/officeart/2005/8/layout/orgChart1"/>
    <dgm:cxn modelId="{4F79C399-3EB6-4AE5-917D-4520ACA64C95}" type="presParOf" srcId="{2509F28A-F236-4A03-93EB-F5456BACDE5A}" destId="{0D1DB747-5AAD-4616-B46E-FDE7B1BD7AE5}" srcOrd="0" destOrd="0" presId="urn:microsoft.com/office/officeart/2005/8/layout/orgChart1"/>
    <dgm:cxn modelId="{74057204-EFAC-432C-A655-006F3223AA63}" type="presParOf" srcId="{0D1DB747-5AAD-4616-B46E-FDE7B1BD7AE5}" destId="{7831D4FE-2C80-4FFD-A1FF-BB0060E75C21}" srcOrd="0" destOrd="0" presId="urn:microsoft.com/office/officeart/2005/8/layout/orgChart1"/>
    <dgm:cxn modelId="{11AD1B6B-5D0F-4A6C-A299-B58A6BCC5796}" type="presParOf" srcId="{0D1DB747-5AAD-4616-B46E-FDE7B1BD7AE5}" destId="{16D13B6E-528D-4B65-ACE9-DD35AB7F2E23}" srcOrd="1" destOrd="0" presId="urn:microsoft.com/office/officeart/2005/8/layout/orgChart1"/>
    <dgm:cxn modelId="{99B6E24A-69BD-4DFA-A7F4-06B635AB1036}" type="presParOf" srcId="{2509F28A-F236-4A03-93EB-F5456BACDE5A}" destId="{53C04B05-4FDD-4859-88E7-5B20E0B4CB04}" srcOrd="1" destOrd="0" presId="urn:microsoft.com/office/officeart/2005/8/layout/orgChart1"/>
    <dgm:cxn modelId="{3B39E830-202C-4E41-8849-36F97CAD398B}" type="presParOf" srcId="{53C04B05-4FDD-4859-88E7-5B20E0B4CB04}" destId="{3E7AD579-EED6-4342-BAC2-0D4A16FCEBC3}" srcOrd="0" destOrd="0" presId="urn:microsoft.com/office/officeart/2005/8/layout/orgChart1"/>
    <dgm:cxn modelId="{DB8BEF41-BA00-4CB8-AC3D-82C729640727}" type="presParOf" srcId="{53C04B05-4FDD-4859-88E7-5B20E0B4CB04}" destId="{1325D835-83E9-47C4-BDDC-EFAE707FEEAE}" srcOrd="1" destOrd="0" presId="urn:microsoft.com/office/officeart/2005/8/layout/orgChart1"/>
    <dgm:cxn modelId="{283EF6CB-CB24-4B9B-B9D0-5CA91E3ED43B}" type="presParOf" srcId="{1325D835-83E9-47C4-BDDC-EFAE707FEEAE}" destId="{A828A354-780A-4EAF-A725-AEECA8A18573}" srcOrd="0" destOrd="0" presId="urn:microsoft.com/office/officeart/2005/8/layout/orgChart1"/>
    <dgm:cxn modelId="{9A2EA5D0-2D7D-40CA-8FBD-8013AF7E4226}" type="presParOf" srcId="{A828A354-780A-4EAF-A725-AEECA8A18573}" destId="{A936F3C1-3133-4EE8-9445-1FDEAD18574B}" srcOrd="0" destOrd="0" presId="urn:microsoft.com/office/officeart/2005/8/layout/orgChart1"/>
    <dgm:cxn modelId="{E10C5C4C-3285-4AB1-B8CC-AB4ED8D076F0}" type="presParOf" srcId="{A828A354-780A-4EAF-A725-AEECA8A18573}" destId="{312D2F89-5F5E-4C33-9AF4-820C1E4FBEF0}" srcOrd="1" destOrd="0" presId="urn:microsoft.com/office/officeart/2005/8/layout/orgChart1"/>
    <dgm:cxn modelId="{46B1E5AA-46C5-4BB6-8DAA-9DC630024BC4}" type="presParOf" srcId="{1325D835-83E9-47C4-BDDC-EFAE707FEEAE}" destId="{55D4CA46-78F5-4D1E-9384-12B07271972D}" srcOrd="1" destOrd="0" presId="urn:microsoft.com/office/officeart/2005/8/layout/orgChart1"/>
    <dgm:cxn modelId="{EFDCE48F-8557-4CF8-B725-D823071CB244}" type="presParOf" srcId="{1325D835-83E9-47C4-BDDC-EFAE707FEEAE}" destId="{2E3574F2-1596-4AAC-8487-E53EF3E047DD}" srcOrd="2" destOrd="0" presId="urn:microsoft.com/office/officeart/2005/8/layout/orgChart1"/>
    <dgm:cxn modelId="{C3D13EE5-D4AA-4786-A1FF-5554E3F499F8}" type="presParOf" srcId="{2509F28A-F236-4A03-93EB-F5456BACDE5A}" destId="{5C659F2B-7568-40C7-9CE1-72ECFF1F8589}" srcOrd="2" destOrd="0" presId="urn:microsoft.com/office/officeart/2005/8/layout/orgChart1"/>
    <dgm:cxn modelId="{A5AB6ED4-CDB5-4794-AE81-B4B3A3B08B90}" type="presParOf" srcId="{973504D1-A817-4C52-B876-EA420D434794}" destId="{023B9FBA-498D-4F60-BD07-544AB0FE3C7E}" srcOrd="6" destOrd="0" presId="urn:microsoft.com/office/officeart/2005/8/layout/orgChart1"/>
    <dgm:cxn modelId="{BF744A69-5C5D-460B-81DE-C29B713A0873}" type="presParOf" srcId="{973504D1-A817-4C52-B876-EA420D434794}" destId="{555AD445-E195-4C9E-B339-713508F6838C}" srcOrd="7" destOrd="0" presId="urn:microsoft.com/office/officeart/2005/8/layout/orgChart1"/>
    <dgm:cxn modelId="{68F7FF35-A7CF-4EFB-912B-61868B37EEED}" type="presParOf" srcId="{555AD445-E195-4C9E-B339-713508F6838C}" destId="{124708B9-4609-40C1-9E4E-22C3A3B376BC}" srcOrd="0" destOrd="0" presId="urn:microsoft.com/office/officeart/2005/8/layout/orgChart1"/>
    <dgm:cxn modelId="{55DA97EA-76C2-44B6-8D78-96EFC527E2F6}" type="presParOf" srcId="{124708B9-4609-40C1-9E4E-22C3A3B376BC}" destId="{F415EE26-3471-41E0-AC8A-0C95F5BF2EC1}" srcOrd="0" destOrd="0" presId="urn:microsoft.com/office/officeart/2005/8/layout/orgChart1"/>
    <dgm:cxn modelId="{241CC719-61F2-43AA-B17E-D5945ECCAEB8}" type="presParOf" srcId="{124708B9-4609-40C1-9E4E-22C3A3B376BC}" destId="{9BD4DCD7-312B-41B3-99CB-AD38F21EBB71}" srcOrd="1" destOrd="0" presId="urn:microsoft.com/office/officeart/2005/8/layout/orgChart1"/>
    <dgm:cxn modelId="{96D16B9D-7483-4CF0-8760-62351AE4DC4B}" type="presParOf" srcId="{555AD445-E195-4C9E-B339-713508F6838C}" destId="{4D650C5B-C29C-42D0-BBC4-DEE61675B243}" srcOrd="1" destOrd="0" presId="urn:microsoft.com/office/officeart/2005/8/layout/orgChart1"/>
    <dgm:cxn modelId="{2B09851B-E6F4-4CD9-A694-975065078403}" type="presParOf" srcId="{555AD445-E195-4C9E-B339-713508F6838C}" destId="{939F035D-BA97-4373-B2A7-F025C4215F40}" srcOrd="2" destOrd="0" presId="urn:microsoft.com/office/officeart/2005/8/layout/orgChart1"/>
    <dgm:cxn modelId="{D5E1E1E9-AA36-4711-B6C3-A223CA4765B2}" type="presParOf" srcId="{63128298-97FC-4CB5-BEA4-2CB15E1FB915}" destId="{8587056D-E7F6-43D2-B822-F0F1EDFD1C27}" srcOrd="2" destOrd="0" presId="urn:microsoft.com/office/officeart/2005/8/layout/orgChart1"/>
    <dgm:cxn modelId="{01A0C244-98BC-4D7E-9947-5F62767F8382}" type="presParOf" srcId="{27D54129-826F-4CF8-8294-620FA1A799A0}" destId="{FB8D2091-3685-46B0-9B85-5E2E8FD1CC30}" srcOrd="2" destOrd="0" presId="urn:microsoft.com/office/officeart/2005/8/layout/orgChart1"/>
    <dgm:cxn modelId="{30A19E45-6182-4699-B138-911522FB7197}" type="presParOf" srcId="{27D54129-826F-4CF8-8294-620FA1A799A0}" destId="{35B9EDD6-09FE-4EDA-998F-E352620F257D}" srcOrd="3" destOrd="0" presId="urn:microsoft.com/office/officeart/2005/8/layout/orgChart1"/>
    <dgm:cxn modelId="{0667EE58-D9FE-436E-958F-FD189E87368C}" type="presParOf" srcId="{35B9EDD6-09FE-4EDA-998F-E352620F257D}" destId="{59FB7439-2766-49E4-9B40-AE76496752E1}" srcOrd="0" destOrd="0" presId="urn:microsoft.com/office/officeart/2005/8/layout/orgChart1"/>
    <dgm:cxn modelId="{44A0B567-758F-4B49-BFCF-C5618A94E4F7}" type="presParOf" srcId="{59FB7439-2766-49E4-9B40-AE76496752E1}" destId="{9F1D4267-0956-49A7-8052-96D970A06BB9}" srcOrd="0" destOrd="0" presId="urn:microsoft.com/office/officeart/2005/8/layout/orgChart1"/>
    <dgm:cxn modelId="{3B5B0899-F168-478D-B206-FFADBBD98DCF}" type="presParOf" srcId="{59FB7439-2766-49E4-9B40-AE76496752E1}" destId="{D031C369-B0FA-4AB0-82D7-9081812678CC}" srcOrd="1" destOrd="0" presId="urn:microsoft.com/office/officeart/2005/8/layout/orgChart1"/>
    <dgm:cxn modelId="{8B538605-E66A-4D09-8C08-7F7BE8525616}" type="presParOf" srcId="{35B9EDD6-09FE-4EDA-998F-E352620F257D}" destId="{995F92CF-54BC-4B99-8BB2-AEAAD5E94223}" srcOrd="1" destOrd="0" presId="urn:microsoft.com/office/officeart/2005/8/layout/orgChart1"/>
    <dgm:cxn modelId="{9B3F1488-1898-4802-BE81-2094F86FA4CB}" type="presParOf" srcId="{995F92CF-54BC-4B99-8BB2-AEAAD5E94223}" destId="{598392F4-1B04-4EFF-927F-EA05A7B03A7C}" srcOrd="0" destOrd="0" presId="urn:microsoft.com/office/officeart/2005/8/layout/orgChart1"/>
    <dgm:cxn modelId="{49EE337F-B482-41B5-938D-0EFF70A63995}" type="presParOf" srcId="{995F92CF-54BC-4B99-8BB2-AEAAD5E94223}" destId="{A2E6F071-8FA7-45B5-AE75-88F60C0A52B2}" srcOrd="1" destOrd="0" presId="urn:microsoft.com/office/officeart/2005/8/layout/orgChart1"/>
    <dgm:cxn modelId="{C4CE6998-61B3-4B0B-AFCA-04050379BFB1}" type="presParOf" srcId="{A2E6F071-8FA7-45B5-AE75-88F60C0A52B2}" destId="{10F1C80E-7BE4-4F65-9E48-B8BD98620467}" srcOrd="0" destOrd="0" presId="urn:microsoft.com/office/officeart/2005/8/layout/orgChart1"/>
    <dgm:cxn modelId="{9FBCBE19-E777-4425-8EB8-1BC4AAD2C9F6}" type="presParOf" srcId="{10F1C80E-7BE4-4F65-9E48-B8BD98620467}" destId="{5F010CAF-9FA5-4849-AC36-021E41440929}" srcOrd="0" destOrd="0" presId="urn:microsoft.com/office/officeart/2005/8/layout/orgChart1"/>
    <dgm:cxn modelId="{405B7E35-2D11-4C03-9570-FA43CCD1D9CD}" type="presParOf" srcId="{10F1C80E-7BE4-4F65-9E48-B8BD98620467}" destId="{E3FCDA4F-5A9C-407A-84FA-C997075A417F}" srcOrd="1" destOrd="0" presId="urn:microsoft.com/office/officeart/2005/8/layout/orgChart1"/>
    <dgm:cxn modelId="{B1F4B427-2925-49C7-994A-BC9722685221}" type="presParOf" srcId="{A2E6F071-8FA7-45B5-AE75-88F60C0A52B2}" destId="{8A962D4A-C91C-479D-9B9A-8FAED4F4FFCD}" srcOrd="1" destOrd="0" presId="urn:microsoft.com/office/officeart/2005/8/layout/orgChart1"/>
    <dgm:cxn modelId="{A3D65E3E-32B6-41A0-8762-2A1AFC1A2699}" type="presParOf" srcId="{8A962D4A-C91C-479D-9B9A-8FAED4F4FFCD}" destId="{D3F9A03D-6F32-4BCC-8226-E053CBBBE1B8}" srcOrd="0" destOrd="0" presId="urn:microsoft.com/office/officeart/2005/8/layout/orgChart1"/>
    <dgm:cxn modelId="{B0FCAE59-31C3-4EB9-AFC2-FAC8E575D3D2}" type="presParOf" srcId="{8A962D4A-C91C-479D-9B9A-8FAED4F4FFCD}" destId="{2B9ADCA2-1126-4758-BDDF-367344761E5F}" srcOrd="1" destOrd="0" presId="urn:microsoft.com/office/officeart/2005/8/layout/orgChart1"/>
    <dgm:cxn modelId="{B69F169B-C41B-44ED-BD41-786BB335B302}" type="presParOf" srcId="{2B9ADCA2-1126-4758-BDDF-367344761E5F}" destId="{5F4370AA-CF53-41FF-B122-0748194B285C}" srcOrd="0" destOrd="0" presId="urn:microsoft.com/office/officeart/2005/8/layout/orgChart1"/>
    <dgm:cxn modelId="{06FEE325-9584-4C54-82B6-D5E246000254}" type="presParOf" srcId="{5F4370AA-CF53-41FF-B122-0748194B285C}" destId="{432A5FDD-66F4-4903-8FA2-3D4F0FEBE23C}" srcOrd="0" destOrd="0" presId="urn:microsoft.com/office/officeart/2005/8/layout/orgChart1"/>
    <dgm:cxn modelId="{830C7C2A-8C85-40FC-8DD5-CCB6EEECA10D}" type="presParOf" srcId="{5F4370AA-CF53-41FF-B122-0748194B285C}" destId="{B7A2BE68-69CA-4E34-A50E-5C4C2F60D2AF}" srcOrd="1" destOrd="0" presId="urn:microsoft.com/office/officeart/2005/8/layout/orgChart1"/>
    <dgm:cxn modelId="{4AD86DEA-4404-42E3-9C7F-AEBD6073416F}" type="presParOf" srcId="{2B9ADCA2-1126-4758-BDDF-367344761E5F}" destId="{B37054F9-C72C-417F-8534-676A8544FCFF}" srcOrd="1" destOrd="0" presId="urn:microsoft.com/office/officeart/2005/8/layout/orgChart1"/>
    <dgm:cxn modelId="{296CA626-1501-4AFF-B70D-7360D1BC98BA}" type="presParOf" srcId="{2B9ADCA2-1126-4758-BDDF-367344761E5F}" destId="{4347AE35-F0FE-4895-898B-7684688B1C1A}" srcOrd="2" destOrd="0" presId="urn:microsoft.com/office/officeart/2005/8/layout/orgChart1"/>
    <dgm:cxn modelId="{698A1263-5D23-41B0-9415-1AAE04700694}" type="presParOf" srcId="{8A962D4A-C91C-479D-9B9A-8FAED4F4FFCD}" destId="{3B51B308-83ED-4393-B3F2-16298E9E3A8C}" srcOrd="2" destOrd="0" presId="urn:microsoft.com/office/officeart/2005/8/layout/orgChart1"/>
    <dgm:cxn modelId="{3CD4F1D5-D392-4341-AE7A-BF90B81744EA}" type="presParOf" srcId="{8A962D4A-C91C-479D-9B9A-8FAED4F4FFCD}" destId="{285688E5-A039-4DF0-A5C0-C5122A7D5C40}" srcOrd="3" destOrd="0" presId="urn:microsoft.com/office/officeart/2005/8/layout/orgChart1"/>
    <dgm:cxn modelId="{1A001C59-A589-4E3D-B91E-AB9024580962}" type="presParOf" srcId="{285688E5-A039-4DF0-A5C0-C5122A7D5C40}" destId="{5EE101DA-0956-4404-B340-47E6EA26949C}" srcOrd="0" destOrd="0" presId="urn:microsoft.com/office/officeart/2005/8/layout/orgChart1"/>
    <dgm:cxn modelId="{1EE2502F-D10E-4A5E-A05D-5C37CAE14300}" type="presParOf" srcId="{5EE101DA-0956-4404-B340-47E6EA26949C}" destId="{D0503642-70CD-49BB-B1FA-71ACE73B0402}" srcOrd="0" destOrd="0" presId="urn:microsoft.com/office/officeart/2005/8/layout/orgChart1"/>
    <dgm:cxn modelId="{BDA8546F-682C-4BE6-8CCB-D6ECABB168C7}" type="presParOf" srcId="{5EE101DA-0956-4404-B340-47E6EA26949C}" destId="{A386E920-BB0F-494F-BD51-E3A14B973AD7}" srcOrd="1" destOrd="0" presId="urn:microsoft.com/office/officeart/2005/8/layout/orgChart1"/>
    <dgm:cxn modelId="{5AA4D096-213D-45B9-87AF-7CFEFFE2E7B9}" type="presParOf" srcId="{285688E5-A039-4DF0-A5C0-C5122A7D5C40}" destId="{3468C9E6-6E3E-4A3D-A77D-52F7936E7F0E}" srcOrd="1" destOrd="0" presId="urn:microsoft.com/office/officeart/2005/8/layout/orgChart1"/>
    <dgm:cxn modelId="{AAB0847C-073A-44AC-8A5C-DF4B2DD22D23}" type="presParOf" srcId="{285688E5-A039-4DF0-A5C0-C5122A7D5C40}" destId="{7D9ACC77-F437-4417-9A91-AEDF5CF020A4}" srcOrd="2" destOrd="0" presId="urn:microsoft.com/office/officeart/2005/8/layout/orgChart1"/>
    <dgm:cxn modelId="{944E569C-D0F5-4C57-9D5A-BDF2135768FE}" type="presParOf" srcId="{A2E6F071-8FA7-45B5-AE75-88F60C0A52B2}" destId="{EDB17F94-E912-44FF-8AAC-CB3FA6174E98}" srcOrd="2" destOrd="0" presId="urn:microsoft.com/office/officeart/2005/8/layout/orgChart1"/>
    <dgm:cxn modelId="{40347036-737F-4E64-8EF9-8A17C4D58F29}" type="presParOf" srcId="{995F92CF-54BC-4B99-8BB2-AEAAD5E94223}" destId="{AC67E6DA-4380-4841-9F05-D767F7BAB8F9}" srcOrd="2" destOrd="0" presId="urn:microsoft.com/office/officeart/2005/8/layout/orgChart1"/>
    <dgm:cxn modelId="{CF1DBFF1-26B1-4B85-ACC9-7854038D7D10}" type="presParOf" srcId="{995F92CF-54BC-4B99-8BB2-AEAAD5E94223}" destId="{923B4809-836B-48B5-824E-0F938BB6C432}" srcOrd="3" destOrd="0" presId="urn:microsoft.com/office/officeart/2005/8/layout/orgChart1"/>
    <dgm:cxn modelId="{131B8A14-FCEB-45D7-A2C3-4ACCDA53EB3D}" type="presParOf" srcId="{923B4809-836B-48B5-824E-0F938BB6C432}" destId="{02410916-92CE-4A83-9AD1-290D73251976}" srcOrd="0" destOrd="0" presId="urn:microsoft.com/office/officeart/2005/8/layout/orgChart1"/>
    <dgm:cxn modelId="{0E3E3C26-71C9-417A-B499-F37779B6A998}" type="presParOf" srcId="{02410916-92CE-4A83-9AD1-290D73251976}" destId="{65A3CFA6-0E88-491A-B2A3-E4D1462D9BFB}" srcOrd="0" destOrd="0" presId="urn:microsoft.com/office/officeart/2005/8/layout/orgChart1"/>
    <dgm:cxn modelId="{83EA2993-753B-4EFC-A044-612F8B66EAC7}" type="presParOf" srcId="{02410916-92CE-4A83-9AD1-290D73251976}" destId="{A5896E2D-F211-4399-8E56-EF2081B5D8F1}" srcOrd="1" destOrd="0" presId="urn:microsoft.com/office/officeart/2005/8/layout/orgChart1"/>
    <dgm:cxn modelId="{F2F21C61-1CCF-443E-AB43-837E53B8D1EE}" type="presParOf" srcId="{923B4809-836B-48B5-824E-0F938BB6C432}" destId="{D65885A5-0C19-4406-823C-49F32D10FD22}" srcOrd="1" destOrd="0" presId="urn:microsoft.com/office/officeart/2005/8/layout/orgChart1"/>
    <dgm:cxn modelId="{BBB8884A-802E-4BCB-8D2B-5D59CDD79B11}" type="presParOf" srcId="{923B4809-836B-48B5-824E-0F938BB6C432}" destId="{B2200344-AE97-44D4-9C79-EDA7ECBF540B}" srcOrd="2" destOrd="0" presId="urn:microsoft.com/office/officeart/2005/8/layout/orgChart1"/>
    <dgm:cxn modelId="{9AD9A0CF-51A7-4394-B282-7383AEC7D028}" type="presParOf" srcId="{995F92CF-54BC-4B99-8BB2-AEAAD5E94223}" destId="{0C796178-8E65-433E-9019-5EF559E08D59}" srcOrd="4" destOrd="0" presId="urn:microsoft.com/office/officeart/2005/8/layout/orgChart1"/>
    <dgm:cxn modelId="{C6B527EA-6EA8-48D0-8F3E-5B0189B58682}" type="presParOf" srcId="{995F92CF-54BC-4B99-8BB2-AEAAD5E94223}" destId="{857B44FE-C4F7-4CE4-B5F6-8DDBA18BB355}" srcOrd="5" destOrd="0" presId="urn:microsoft.com/office/officeart/2005/8/layout/orgChart1"/>
    <dgm:cxn modelId="{4CCFA9CC-46C0-43B4-AB71-F38F54C03E0C}" type="presParOf" srcId="{857B44FE-C4F7-4CE4-B5F6-8DDBA18BB355}" destId="{15E924F3-BB23-42AB-8917-6CD9E2DC197D}" srcOrd="0" destOrd="0" presId="urn:microsoft.com/office/officeart/2005/8/layout/orgChart1"/>
    <dgm:cxn modelId="{152860A6-5036-4892-AC4E-B7B2B93A5EFB}" type="presParOf" srcId="{15E924F3-BB23-42AB-8917-6CD9E2DC197D}" destId="{F4DB5396-B815-41E4-B2B6-AA9B67F8DC2F}" srcOrd="0" destOrd="0" presId="urn:microsoft.com/office/officeart/2005/8/layout/orgChart1"/>
    <dgm:cxn modelId="{4E2007CD-FACC-4ED6-928F-7683EFF4C469}" type="presParOf" srcId="{15E924F3-BB23-42AB-8917-6CD9E2DC197D}" destId="{E0B25865-CB10-4D9E-9CCC-F846E95F0710}" srcOrd="1" destOrd="0" presId="urn:microsoft.com/office/officeart/2005/8/layout/orgChart1"/>
    <dgm:cxn modelId="{1FC1BA01-D31E-4A28-81C4-B219FEF6F947}" type="presParOf" srcId="{857B44FE-C4F7-4CE4-B5F6-8DDBA18BB355}" destId="{A6A8238C-672F-491D-A2CB-ACD11ABCB87F}" srcOrd="1" destOrd="0" presId="urn:microsoft.com/office/officeart/2005/8/layout/orgChart1"/>
    <dgm:cxn modelId="{351FAB3C-7CED-4653-A9C0-AF83D87E16B1}" type="presParOf" srcId="{857B44FE-C4F7-4CE4-B5F6-8DDBA18BB355}" destId="{E8BD27F4-6375-4C34-8A10-AB0546CC8DCC}" srcOrd="2" destOrd="0" presId="urn:microsoft.com/office/officeart/2005/8/layout/orgChart1"/>
    <dgm:cxn modelId="{AF336D2F-BF57-4E11-91DD-AFF9F5A6E2E3}" type="presParOf" srcId="{35B9EDD6-09FE-4EDA-998F-E352620F257D}" destId="{DF3BF8F0-5A03-40CE-87DB-4DEC44E35B90}" srcOrd="2" destOrd="0" presId="urn:microsoft.com/office/officeart/2005/8/layout/orgChart1"/>
    <dgm:cxn modelId="{13002BF9-26DD-4909-98E6-DD322B233506}" type="presParOf" srcId="{495087FC-BEB6-4262-8F55-CCEE3DC4E2F8}" destId="{20ADE13E-6D80-4604-B087-88A2356C09C9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C796178-8E65-433E-9019-5EF559E08D59}">
      <dsp:nvSpPr>
        <dsp:cNvPr id="0" name=""/>
        <dsp:cNvSpPr/>
      </dsp:nvSpPr>
      <dsp:spPr>
        <a:xfrm>
          <a:off x="4880909" y="1304344"/>
          <a:ext cx="1302293" cy="22601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3008"/>
              </a:lnTo>
              <a:lnTo>
                <a:pt x="1302293" y="113008"/>
              </a:lnTo>
              <a:lnTo>
                <a:pt x="1302293" y="226017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C67E6DA-4380-4841-9F05-D767F7BAB8F9}">
      <dsp:nvSpPr>
        <dsp:cNvPr id="0" name=""/>
        <dsp:cNvSpPr/>
      </dsp:nvSpPr>
      <dsp:spPr>
        <a:xfrm>
          <a:off x="4835189" y="1304344"/>
          <a:ext cx="91440" cy="226017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26017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B51B308-83ED-4393-B3F2-16298E9E3A8C}">
      <dsp:nvSpPr>
        <dsp:cNvPr id="0" name=""/>
        <dsp:cNvSpPr/>
      </dsp:nvSpPr>
      <dsp:spPr>
        <a:xfrm>
          <a:off x="3148105" y="2068500"/>
          <a:ext cx="161441" cy="125924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59242"/>
              </a:lnTo>
              <a:lnTo>
                <a:pt x="161441" y="1259242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3F9A03D-6F32-4BCC-8226-E053CBBBE1B8}">
      <dsp:nvSpPr>
        <dsp:cNvPr id="0" name=""/>
        <dsp:cNvSpPr/>
      </dsp:nvSpPr>
      <dsp:spPr>
        <a:xfrm>
          <a:off x="3148105" y="2068500"/>
          <a:ext cx="161441" cy="49508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95086"/>
              </a:lnTo>
              <a:lnTo>
                <a:pt x="161441" y="495086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98392F4-1B04-4EFF-927F-EA05A7B03A7C}">
      <dsp:nvSpPr>
        <dsp:cNvPr id="0" name=""/>
        <dsp:cNvSpPr/>
      </dsp:nvSpPr>
      <dsp:spPr>
        <a:xfrm>
          <a:off x="3578615" y="1304344"/>
          <a:ext cx="1302293" cy="226017"/>
        </a:xfrm>
        <a:custGeom>
          <a:avLst/>
          <a:gdLst/>
          <a:ahLst/>
          <a:cxnLst/>
          <a:rect l="0" t="0" r="0" b="0"/>
          <a:pathLst>
            <a:path>
              <a:moveTo>
                <a:pt x="1302293" y="0"/>
              </a:moveTo>
              <a:lnTo>
                <a:pt x="1302293" y="113008"/>
              </a:lnTo>
              <a:lnTo>
                <a:pt x="0" y="113008"/>
              </a:lnTo>
              <a:lnTo>
                <a:pt x="0" y="226017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B8D2091-3685-46B0-9B85-5E2E8FD1CC30}">
      <dsp:nvSpPr>
        <dsp:cNvPr id="0" name=""/>
        <dsp:cNvSpPr/>
      </dsp:nvSpPr>
      <dsp:spPr>
        <a:xfrm>
          <a:off x="3253042" y="540189"/>
          <a:ext cx="1627866" cy="22601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3008"/>
              </a:lnTo>
              <a:lnTo>
                <a:pt x="1627866" y="113008"/>
              </a:lnTo>
              <a:lnTo>
                <a:pt x="1627866" y="226017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23B9FBA-498D-4F60-BD07-544AB0FE3C7E}">
      <dsp:nvSpPr>
        <dsp:cNvPr id="0" name=""/>
        <dsp:cNvSpPr/>
      </dsp:nvSpPr>
      <dsp:spPr>
        <a:xfrm>
          <a:off x="1625175" y="1304344"/>
          <a:ext cx="113008" cy="125924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59242"/>
              </a:lnTo>
              <a:lnTo>
                <a:pt x="113008" y="1259242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E7AD579-EED6-4342-BAC2-0D4A16FCEBC3}">
      <dsp:nvSpPr>
        <dsp:cNvPr id="0" name=""/>
        <dsp:cNvSpPr/>
      </dsp:nvSpPr>
      <dsp:spPr>
        <a:xfrm>
          <a:off x="274450" y="2832655"/>
          <a:ext cx="161441" cy="49508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95086"/>
              </a:lnTo>
              <a:lnTo>
                <a:pt x="161441" y="495086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974AF33-0901-43F4-83BB-41244CA4AC97}">
      <dsp:nvSpPr>
        <dsp:cNvPr id="0" name=""/>
        <dsp:cNvSpPr/>
      </dsp:nvSpPr>
      <dsp:spPr>
        <a:xfrm>
          <a:off x="1243098" y="1304344"/>
          <a:ext cx="382077" cy="1259242"/>
        </a:xfrm>
        <a:custGeom>
          <a:avLst/>
          <a:gdLst/>
          <a:ahLst/>
          <a:cxnLst/>
          <a:rect l="0" t="0" r="0" b="0"/>
          <a:pathLst>
            <a:path>
              <a:moveTo>
                <a:pt x="382077" y="0"/>
              </a:moveTo>
              <a:lnTo>
                <a:pt x="382077" y="1259242"/>
              </a:lnTo>
              <a:lnTo>
                <a:pt x="0" y="1259242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ADCBB23-E925-4C17-AA8F-042242CE5618}">
      <dsp:nvSpPr>
        <dsp:cNvPr id="0" name=""/>
        <dsp:cNvSpPr/>
      </dsp:nvSpPr>
      <dsp:spPr>
        <a:xfrm>
          <a:off x="1625175" y="1304344"/>
          <a:ext cx="113008" cy="49508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95086"/>
              </a:lnTo>
              <a:lnTo>
                <a:pt x="113008" y="495086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08DF248-74F5-4F89-8CA0-31E533BF207B}">
      <dsp:nvSpPr>
        <dsp:cNvPr id="0" name=""/>
        <dsp:cNvSpPr/>
      </dsp:nvSpPr>
      <dsp:spPr>
        <a:xfrm>
          <a:off x="1243098" y="1304344"/>
          <a:ext cx="382077" cy="495086"/>
        </a:xfrm>
        <a:custGeom>
          <a:avLst/>
          <a:gdLst/>
          <a:ahLst/>
          <a:cxnLst/>
          <a:rect l="0" t="0" r="0" b="0"/>
          <a:pathLst>
            <a:path>
              <a:moveTo>
                <a:pt x="382077" y="0"/>
              </a:moveTo>
              <a:lnTo>
                <a:pt x="382077" y="495086"/>
              </a:lnTo>
              <a:lnTo>
                <a:pt x="0" y="495086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7AB7CB6-2B72-4C64-8089-884A8061D516}">
      <dsp:nvSpPr>
        <dsp:cNvPr id="0" name=""/>
        <dsp:cNvSpPr/>
      </dsp:nvSpPr>
      <dsp:spPr>
        <a:xfrm>
          <a:off x="1625175" y="540189"/>
          <a:ext cx="1627866" cy="226017"/>
        </a:xfrm>
        <a:custGeom>
          <a:avLst/>
          <a:gdLst/>
          <a:ahLst/>
          <a:cxnLst/>
          <a:rect l="0" t="0" r="0" b="0"/>
          <a:pathLst>
            <a:path>
              <a:moveTo>
                <a:pt x="1627866" y="0"/>
              </a:moveTo>
              <a:lnTo>
                <a:pt x="1627866" y="113008"/>
              </a:lnTo>
              <a:lnTo>
                <a:pt x="0" y="113008"/>
              </a:lnTo>
              <a:lnTo>
                <a:pt x="0" y="226017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612DD31-71A2-4D22-BABD-0C4A63D7AF51}">
      <dsp:nvSpPr>
        <dsp:cNvPr id="0" name=""/>
        <dsp:cNvSpPr/>
      </dsp:nvSpPr>
      <dsp:spPr>
        <a:xfrm>
          <a:off x="2714904" y="2051"/>
          <a:ext cx="1076275" cy="53813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400" kern="1200" dirty="0" err="1" smtClean="0"/>
            <a:t>Sidren</a:t>
          </a:r>
          <a:r>
            <a:rPr lang="en-AU" sz="1400" kern="1200" dirty="0" smtClean="0"/>
            <a:t> </a:t>
          </a:r>
          <a:r>
            <a:rPr lang="en-AU" sz="1400" kern="1200" dirty="0" err="1" smtClean="0"/>
            <a:t>Triss</a:t>
          </a:r>
          <a:endParaRPr lang="en-AU" sz="1400" kern="1200" dirty="0"/>
        </a:p>
      </dsp:txBody>
      <dsp:txXfrm>
        <a:off x="2714904" y="2051"/>
        <a:ext cx="1076275" cy="538137"/>
      </dsp:txXfrm>
    </dsp:sp>
    <dsp:sp modelId="{D92B8AF2-4C6D-41E7-B5EF-8600B57B3800}">
      <dsp:nvSpPr>
        <dsp:cNvPr id="0" name=""/>
        <dsp:cNvSpPr/>
      </dsp:nvSpPr>
      <dsp:spPr>
        <a:xfrm>
          <a:off x="1087038" y="766207"/>
          <a:ext cx="1076275" cy="538137"/>
        </a:xfrm>
        <a:prstGeom prst="rect">
          <a:avLst/>
        </a:prstGeom>
        <a:solidFill>
          <a:schemeClr val="accent3">
            <a:lumMod val="75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400" kern="1200" dirty="0" smtClean="0"/>
            <a:t>Corporate Support</a:t>
          </a:r>
          <a:endParaRPr lang="en-AU" sz="1400" kern="1200" dirty="0"/>
        </a:p>
      </dsp:txBody>
      <dsp:txXfrm>
        <a:off x="1087038" y="766207"/>
        <a:ext cx="1076275" cy="538137"/>
      </dsp:txXfrm>
    </dsp:sp>
    <dsp:sp modelId="{503C60C7-5D93-4453-8E16-F520DA048782}">
      <dsp:nvSpPr>
        <dsp:cNvPr id="0" name=""/>
        <dsp:cNvSpPr/>
      </dsp:nvSpPr>
      <dsp:spPr>
        <a:xfrm>
          <a:off x="166822" y="1530362"/>
          <a:ext cx="1076275" cy="538137"/>
        </a:xfrm>
        <a:prstGeom prst="rect">
          <a:avLst/>
        </a:prstGeom>
        <a:solidFill>
          <a:schemeClr val="accent3">
            <a:lumMod val="75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400" kern="1200" dirty="0" smtClean="0"/>
            <a:t>Finance</a:t>
          </a:r>
          <a:endParaRPr lang="en-AU" sz="1400" kern="1200" dirty="0"/>
        </a:p>
      </dsp:txBody>
      <dsp:txXfrm>
        <a:off x="166822" y="1530362"/>
        <a:ext cx="1076275" cy="538137"/>
      </dsp:txXfrm>
    </dsp:sp>
    <dsp:sp modelId="{7D5AC191-23ED-494B-8CF7-B1D5BFF6D67A}">
      <dsp:nvSpPr>
        <dsp:cNvPr id="0" name=""/>
        <dsp:cNvSpPr/>
      </dsp:nvSpPr>
      <dsp:spPr>
        <a:xfrm>
          <a:off x="1738184" y="1530362"/>
          <a:ext cx="1076275" cy="538137"/>
        </a:xfrm>
        <a:prstGeom prst="rect">
          <a:avLst/>
        </a:prstGeom>
        <a:solidFill>
          <a:schemeClr val="accent3">
            <a:lumMod val="75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400" kern="1200" dirty="0" smtClean="0"/>
            <a:t>ICT</a:t>
          </a:r>
          <a:endParaRPr lang="en-AU" sz="1400" kern="1200" dirty="0"/>
        </a:p>
      </dsp:txBody>
      <dsp:txXfrm>
        <a:off x="1738184" y="1530362"/>
        <a:ext cx="1076275" cy="538137"/>
      </dsp:txXfrm>
    </dsp:sp>
    <dsp:sp modelId="{7831D4FE-2C80-4FFD-A1FF-BB0060E75C21}">
      <dsp:nvSpPr>
        <dsp:cNvPr id="0" name=""/>
        <dsp:cNvSpPr/>
      </dsp:nvSpPr>
      <dsp:spPr>
        <a:xfrm>
          <a:off x="166822" y="2294518"/>
          <a:ext cx="1076275" cy="538137"/>
        </a:xfrm>
        <a:prstGeom prst="rect">
          <a:avLst/>
        </a:prstGeom>
        <a:solidFill>
          <a:schemeClr val="accent3">
            <a:lumMod val="75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400" kern="1200" dirty="0" smtClean="0"/>
            <a:t>HR</a:t>
          </a:r>
          <a:endParaRPr lang="en-AU" sz="1400" kern="1200" dirty="0"/>
        </a:p>
      </dsp:txBody>
      <dsp:txXfrm>
        <a:off x="166822" y="2294518"/>
        <a:ext cx="1076275" cy="538137"/>
      </dsp:txXfrm>
    </dsp:sp>
    <dsp:sp modelId="{A936F3C1-3133-4EE8-9445-1FDEAD18574B}">
      <dsp:nvSpPr>
        <dsp:cNvPr id="0" name=""/>
        <dsp:cNvSpPr/>
      </dsp:nvSpPr>
      <dsp:spPr>
        <a:xfrm>
          <a:off x="435891" y="3058673"/>
          <a:ext cx="1076275" cy="538137"/>
        </a:xfrm>
        <a:prstGeom prst="rect">
          <a:avLst/>
        </a:prstGeom>
        <a:solidFill>
          <a:schemeClr val="accent3">
            <a:lumMod val="75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400" kern="1200" dirty="0" smtClean="0"/>
            <a:t>Payroll</a:t>
          </a:r>
          <a:endParaRPr lang="en-AU" sz="1400" kern="1200" dirty="0"/>
        </a:p>
      </dsp:txBody>
      <dsp:txXfrm>
        <a:off x="435891" y="3058673"/>
        <a:ext cx="1076275" cy="538137"/>
      </dsp:txXfrm>
    </dsp:sp>
    <dsp:sp modelId="{F415EE26-3471-41E0-AC8A-0C95F5BF2EC1}">
      <dsp:nvSpPr>
        <dsp:cNvPr id="0" name=""/>
        <dsp:cNvSpPr/>
      </dsp:nvSpPr>
      <dsp:spPr>
        <a:xfrm>
          <a:off x="1738184" y="2294518"/>
          <a:ext cx="1076275" cy="538137"/>
        </a:xfrm>
        <a:prstGeom prst="rect">
          <a:avLst/>
        </a:prstGeom>
        <a:solidFill>
          <a:schemeClr val="accent3">
            <a:lumMod val="75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400" kern="1200" dirty="0" smtClean="0"/>
            <a:t>Marketing</a:t>
          </a:r>
          <a:endParaRPr lang="en-AU" sz="1400" kern="1200" dirty="0"/>
        </a:p>
      </dsp:txBody>
      <dsp:txXfrm>
        <a:off x="1738184" y="2294518"/>
        <a:ext cx="1076275" cy="538137"/>
      </dsp:txXfrm>
    </dsp:sp>
    <dsp:sp modelId="{9F1D4267-0956-49A7-8052-96D970A06BB9}">
      <dsp:nvSpPr>
        <dsp:cNvPr id="0" name=""/>
        <dsp:cNvSpPr/>
      </dsp:nvSpPr>
      <dsp:spPr>
        <a:xfrm>
          <a:off x="4342771" y="766207"/>
          <a:ext cx="1076275" cy="538137"/>
        </a:xfrm>
        <a:prstGeom prst="rect">
          <a:avLst/>
        </a:prstGeom>
        <a:solidFill>
          <a:schemeClr val="accent5">
            <a:lumMod val="75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400" kern="1200" dirty="0" smtClean="0"/>
            <a:t>Sales</a:t>
          </a:r>
          <a:endParaRPr lang="en-AU" sz="1400" kern="1200" dirty="0"/>
        </a:p>
      </dsp:txBody>
      <dsp:txXfrm>
        <a:off x="4342771" y="766207"/>
        <a:ext cx="1076275" cy="538137"/>
      </dsp:txXfrm>
    </dsp:sp>
    <dsp:sp modelId="{5F010CAF-9FA5-4849-AC36-021E41440929}">
      <dsp:nvSpPr>
        <dsp:cNvPr id="0" name=""/>
        <dsp:cNvSpPr/>
      </dsp:nvSpPr>
      <dsp:spPr>
        <a:xfrm>
          <a:off x="3040478" y="1530362"/>
          <a:ext cx="1076275" cy="538137"/>
        </a:xfrm>
        <a:prstGeom prst="rect">
          <a:avLst/>
        </a:prstGeom>
        <a:solidFill>
          <a:schemeClr val="accent5">
            <a:lumMod val="75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400" kern="1200" dirty="0" smtClean="0"/>
            <a:t>North Region</a:t>
          </a:r>
          <a:endParaRPr lang="en-AU" sz="1400" kern="1200" dirty="0"/>
        </a:p>
      </dsp:txBody>
      <dsp:txXfrm>
        <a:off x="3040478" y="1530362"/>
        <a:ext cx="1076275" cy="538137"/>
      </dsp:txXfrm>
    </dsp:sp>
    <dsp:sp modelId="{432A5FDD-66F4-4903-8FA2-3D4F0FEBE23C}">
      <dsp:nvSpPr>
        <dsp:cNvPr id="0" name=""/>
        <dsp:cNvSpPr/>
      </dsp:nvSpPr>
      <dsp:spPr>
        <a:xfrm>
          <a:off x="3309547" y="2294518"/>
          <a:ext cx="1076275" cy="538137"/>
        </a:xfrm>
        <a:prstGeom prst="rect">
          <a:avLst/>
        </a:prstGeom>
        <a:solidFill>
          <a:schemeClr val="accent5">
            <a:lumMod val="75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400" kern="1200" dirty="0" smtClean="0"/>
            <a:t>Far North District</a:t>
          </a:r>
          <a:endParaRPr lang="en-AU" sz="1400" kern="1200" dirty="0"/>
        </a:p>
      </dsp:txBody>
      <dsp:txXfrm>
        <a:off x="3309547" y="2294518"/>
        <a:ext cx="1076275" cy="538137"/>
      </dsp:txXfrm>
    </dsp:sp>
    <dsp:sp modelId="{D0503642-70CD-49BB-B1FA-71ACE73B0402}">
      <dsp:nvSpPr>
        <dsp:cNvPr id="0" name=""/>
        <dsp:cNvSpPr/>
      </dsp:nvSpPr>
      <dsp:spPr>
        <a:xfrm>
          <a:off x="3309547" y="3058673"/>
          <a:ext cx="1076275" cy="538137"/>
        </a:xfrm>
        <a:prstGeom prst="rect">
          <a:avLst/>
        </a:prstGeom>
        <a:solidFill>
          <a:schemeClr val="accent5">
            <a:lumMod val="75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400" kern="1200" dirty="0" smtClean="0"/>
            <a:t>Central District</a:t>
          </a:r>
          <a:endParaRPr lang="en-AU" sz="1400" kern="1200" dirty="0"/>
        </a:p>
      </dsp:txBody>
      <dsp:txXfrm>
        <a:off x="3309547" y="3058673"/>
        <a:ext cx="1076275" cy="538137"/>
      </dsp:txXfrm>
    </dsp:sp>
    <dsp:sp modelId="{65A3CFA6-0E88-491A-B2A3-E4D1462D9BFB}">
      <dsp:nvSpPr>
        <dsp:cNvPr id="0" name=""/>
        <dsp:cNvSpPr/>
      </dsp:nvSpPr>
      <dsp:spPr>
        <a:xfrm>
          <a:off x="4342771" y="1530362"/>
          <a:ext cx="1076275" cy="538137"/>
        </a:xfrm>
        <a:prstGeom prst="rect">
          <a:avLst/>
        </a:prstGeom>
        <a:solidFill>
          <a:schemeClr val="accent5">
            <a:lumMod val="75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400" kern="1200" dirty="0" smtClean="0"/>
            <a:t>West Region</a:t>
          </a:r>
          <a:endParaRPr lang="en-AU" sz="1400" kern="1200" dirty="0"/>
        </a:p>
      </dsp:txBody>
      <dsp:txXfrm>
        <a:off x="4342771" y="1530362"/>
        <a:ext cx="1076275" cy="538137"/>
      </dsp:txXfrm>
    </dsp:sp>
    <dsp:sp modelId="{F4DB5396-B815-41E4-B2B6-AA9B67F8DC2F}">
      <dsp:nvSpPr>
        <dsp:cNvPr id="0" name=""/>
        <dsp:cNvSpPr/>
      </dsp:nvSpPr>
      <dsp:spPr>
        <a:xfrm>
          <a:off x="5645064" y="1530362"/>
          <a:ext cx="1076275" cy="538137"/>
        </a:xfrm>
        <a:prstGeom prst="rect">
          <a:avLst/>
        </a:prstGeom>
        <a:solidFill>
          <a:schemeClr val="accent5">
            <a:lumMod val="75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400" kern="1200" dirty="0" smtClean="0"/>
            <a:t>South-East Region</a:t>
          </a:r>
          <a:endParaRPr lang="en-AU" sz="1400" kern="1200" dirty="0"/>
        </a:p>
      </dsp:txBody>
      <dsp:txXfrm>
        <a:off x="5645064" y="1530362"/>
        <a:ext cx="1076275" cy="53813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AU" smtClean="0"/>
              <a:t>Sidren Triss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AF3AD21-C5FB-4245-BCD1-CDD857B98ECB}" type="datetime3">
              <a:rPr lang="en-AU" smtClean="0"/>
              <a:t>22 December, 2015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0D31982-A307-4657-BF88-46DE02F3D3E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018436061"/>
      </p:ext>
    </p:extLst>
  </p:cSld>
  <p:clrMap bg1="lt1" tx1="dk1" bg2="lt2" tx2="dk2" accent1="accent1" accent2="accent2" accent3="accent3" accent4="accent4" accent5="accent5" accent6="accent6" hlink="hlink" folHlink="folHlink"/>
  <p:hf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AU" smtClean="0"/>
              <a:t>Sidren Triss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4BF4064-9B90-4DB7-88E8-4C0B6B157C2C}" type="datetime3">
              <a:rPr lang="en-AU" smtClean="0"/>
              <a:t>22 December, 2015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DA77ADA-EEA3-4294-8CF4-39BE48BA270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880179194"/>
      </p:ext>
    </p:extLst>
  </p:cSld>
  <p:clrMap bg1="lt1" tx1="dk1" bg2="lt2" tx2="dk2" accent1="accent1" accent2="accent2" accent3="accent3" accent4="accent4" accent5="accent5" accent6="accent6" hlink="hlink" folHlink="folHlink"/>
  <p:hf ft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242851"/>
            <a:ext cx="6726063" cy="275942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3787" y="4243845"/>
            <a:ext cx="2307831" cy="27694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2590078"/>
            <a:ext cx="6726064" cy="1660332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6833787" y="2590078"/>
            <a:ext cx="2307832" cy="16603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0242" y="2733709"/>
            <a:ext cx="6069268" cy="1373070"/>
          </a:xfrm>
        </p:spPr>
        <p:txBody>
          <a:bodyPr anchor="b">
            <a:noAutofit/>
          </a:bodyPr>
          <a:lstStyle>
            <a:lvl1pPr algn="r"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10241" y="4394040"/>
            <a:ext cx="6108101" cy="1117687"/>
          </a:xfrm>
        </p:spPr>
        <p:txBody>
          <a:bodyPr>
            <a:normAutofit/>
          </a:bodyPr>
          <a:lstStyle>
            <a:lvl1pPr marL="0" indent="0" algn="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55655" y="5936188"/>
            <a:ext cx="2057400" cy="365125"/>
          </a:xfrm>
        </p:spPr>
        <p:txBody>
          <a:bodyPr/>
          <a:lstStyle/>
          <a:p>
            <a:fld id="{1A67795D-B322-4A34-B1BB-B05632FCDC82}" type="datetime3">
              <a:rPr lang="en-AU" smtClean="0"/>
              <a:t>22 December, 2015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401" y="5936189"/>
            <a:ext cx="4021666" cy="365125"/>
          </a:xfrm>
        </p:spPr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10399" y="2750337"/>
            <a:ext cx="1370293" cy="1356442"/>
          </a:xfrm>
        </p:spPr>
        <p:txBody>
          <a:bodyPr/>
          <a:lstStyle/>
          <a:p>
            <a:fld id="{D27E37B0-891D-4892-A251-960C1787EC1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4871879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/>
          <p:cNvGrpSpPr/>
          <p:nvPr/>
        </p:nvGrpSpPr>
        <p:grpSpPr>
          <a:xfrm>
            <a:off x="0" y="4572000"/>
            <a:ext cx="9161969" cy="1677035"/>
            <a:chOff x="0" y="2895600"/>
            <a:chExt cx="9161969" cy="1677035"/>
          </a:xfrm>
        </p:grpSpPr>
        <p:pic>
          <p:nvPicPr>
            <p:cNvPr id="24" name="Picture 23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25" name="Picture 24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6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3" y="4711617"/>
            <a:ext cx="6894770" cy="544482"/>
          </a:xfrm>
        </p:spPr>
        <p:txBody>
          <a:bodyPr anchor="b">
            <a:normAutofit/>
          </a:bodyPr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31639" y="609598"/>
            <a:ext cx="6896534" cy="3589575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401" y="5256098"/>
            <a:ext cx="6894772" cy="547819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D4798-D067-4752-B44A-1579C6E95B94}" type="datetime3">
              <a:rPr lang="en-AU" smtClean="0"/>
              <a:t>22 December, 2015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856438" y="4711310"/>
            <a:ext cx="1149836" cy="1090789"/>
          </a:xfrm>
        </p:spPr>
        <p:txBody>
          <a:bodyPr/>
          <a:lstStyle/>
          <a:p>
            <a:fld id="{D27E37B0-891D-4892-A251-960C1787EC1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52456830"/>
      </p:ext>
    </p:extLst>
  </p:cSld>
  <p:clrMapOvr>
    <a:masterClrMapping/>
  </p:clrMapOvr>
  <p:hf hdr="0" ftr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Group 20"/>
          <p:cNvGrpSpPr/>
          <p:nvPr/>
        </p:nvGrpSpPr>
        <p:grpSpPr>
          <a:xfrm>
            <a:off x="0" y="4572000"/>
            <a:ext cx="9161969" cy="1677035"/>
            <a:chOff x="0" y="2895600"/>
            <a:chExt cx="9161969" cy="1677035"/>
          </a:xfrm>
        </p:grpSpPr>
        <p:pic>
          <p:nvPicPr>
            <p:cNvPr id="22" name="Picture 21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23" name="Picture 22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4" name="Rectangle 23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4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4255" y="609597"/>
            <a:ext cx="6896534" cy="3592750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1638" y="4710340"/>
            <a:ext cx="6889151" cy="1101764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D4798-D067-4752-B44A-1579C6E95B94}" type="datetime3">
              <a:rPr lang="en-AU" smtClean="0"/>
              <a:t>22 December, 2015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856438" y="4711616"/>
            <a:ext cx="1149836" cy="1090789"/>
          </a:xfrm>
        </p:spPr>
        <p:txBody>
          <a:bodyPr/>
          <a:lstStyle/>
          <a:p>
            <a:fld id="{D27E37B0-891D-4892-A251-960C1787EC1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295224026"/>
      </p:ext>
    </p:extLst>
  </p:cSld>
  <p:clrMapOvr>
    <a:masterClrMapping/>
  </p:clrMapOvr>
  <p:hf hdr="0" ftr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/>
          <p:cNvGrpSpPr/>
          <p:nvPr/>
        </p:nvGrpSpPr>
        <p:grpSpPr>
          <a:xfrm>
            <a:off x="0" y="4572000"/>
            <a:ext cx="9161969" cy="1677035"/>
            <a:chOff x="0" y="2895600"/>
            <a:chExt cx="9161969" cy="1677035"/>
          </a:xfrm>
        </p:grpSpPr>
        <p:pic>
          <p:nvPicPr>
            <p:cNvPr id="30" name="Picture 29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31" name="Picture 30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32" name="Rectangle 31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3" name="Rectangle 32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7921" y="616983"/>
            <a:ext cx="6425147" cy="3036061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989438" y="3660763"/>
            <a:ext cx="5987731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1638" y="4710340"/>
            <a:ext cx="6903919" cy="1101764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D4798-D067-4752-B44A-1579C6E95B94}" type="datetime3">
              <a:rPr lang="en-AU" smtClean="0"/>
              <a:t>22 December, 2015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856438" y="4709926"/>
            <a:ext cx="1149836" cy="1090789"/>
          </a:xfrm>
        </p:spPr>
        <p:txBody>
          <a:bodyPr/>
          <a:lstStyle/>
          <a:p>
            <a:fld id="{D27E37B0-891D-4892-A251-960C1787EC1C}" type="slidenum">
              <a:rPr lang="en-AU" smtClean="0"/>
              <a:t>‹#›</a:t>
            </a:fld>
            <a:endParaRPr lang="en-AU"/>
          </a:p>
        </p:txBody>
      </p:sp>
      <p:sp>
        <p:nvSpPr>
          <p:cNvPr id="27" name="TextBox 26"/>
          <p:cNvSpPr txBox="1"/>
          <p:nvPr/>
        </p:nvSpPr>
        <p:spPr>
          <a:xfrm>
            <a:off x="270932" y="748116"/>
            <a:ext cx="5334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6967191" y="2998573"/>
            <a:ext cx="457200" cy="58477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07492628"/>
      </p:ext>
    </p:extLst>
  </p:cSld>
  <p:clrMapOvr>
    <a:masterClrMapping/>
  </p:clrMapOvr>
  <p:hf hdr="0" ftr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Group 21"/>
          <p:cNvGrpSpPr/>
          <p:nvPr/>
        </p:nvGrpSpPr>
        <p:grpSpPr>
          <a:xfrm>
            <a:off x="0" y="4572000"/>
            <a:ext cx="9161969" cy="1677035"/>
            <a:chOff x="0" y="2895600"/>
            <a:chExt cx="9161969" cy="1677035"/>
          </a:xfrm>
        </p:grpSpPr>
        <p:pic>
          <p:nvPicPr>
            <p:cNvPr id="23" name="Picture 22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24" name="Picture 23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5" name="Rectangle 24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1638" y="4710340"/>
            <a:ext cx="6896534" cy="589812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1639" y="5300150"/>
            <a:ext cx="6896534" cy="511954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D4798-D067-4752-B44A-1579C6E95B94}" type="datetime3">
              <a:rPr lang="en-AU" smtClean="0"/>
              <a:t>22 December, 2015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856438" y="4709926"/>
            <a:ext cx="1149836" cy="1090789"/>
          </a:xfrm>
        </p:spPr>
        <p:txBody>
          <a:bodyPr/>
          <a:lstStyle/>
          <a:p>
            <a:fld id="{D27E37B0-891D-4892-A251-960C1787EC1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123721372"/>
      </p:ext>
    </p:extLst>
  </p:cSld>
  <p:clrMapOvr>
    <a:masterClrMapping/>
  </p:clrMapOvr>
  <p:hf hdr="0" ftr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24" name="Picture 23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25" name="Picture 24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6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531639" y="753228"/>
            <a:ext cx="6896534" cy="10809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532629" y="2329489"/>
            <a:ext cx="2194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539777" y="3015290"/>
            <a:ext cx="219456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878413" y="2336873"/>
            <a:ext cx="2194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2879710" y="3007906"/>
            <a:ext cx="219456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226136" y="2336873"/>
            <a:ext cx="2194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5233520" y="3007905"/>
            <a:ext cx="219456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D4798-D067-4752-B44A-1579C6E95B94}" type="datetime3">
              <a:rPr lang="en-AU" smtClean="0"/>
              <a:t>22 December, 2015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E37B0-891D-4892-A251-960C1787EC1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866623951"/>
      </p:ext>
    </p:extLst>
  </p:cSld>
  <p:clrMapOvr>
    <a:masterClrMapping/>
  </p:clrMapOvr>
  <p:hf hdr="0" ftr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" name="Group 33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35" name="Picture 34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36" name="Picture 35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37" name="Rectangle 36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8" name="Rectangle 37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531639" y="753228"/>
            <a:ext cx="6896534" cy="10809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532391" y="4297503"/>
            <a:ext cx="219225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532391" y="2336873"/>
            <a:ext cx="2192257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532391" y="4873765"/>
            <a:ext cx="2192257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870497" y="4297503"/>
            <a:ext cx="221507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2870497" y="2336873"/>
            <a:ext cx="2215070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2869483" y="4873764"/>
            <a:ext cx="2218004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231028" y="4297503"/>
            <a:ext cx="219433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231027" y="2336873"/>
            <a:ext cx="2194333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230934" y="4873762"/>
            <a:ext cx="2197239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D4798-D067-4752-B44A-1579C6E95B94}" type="datetime3">
              <a:rPr lang="en-AU" smtClean="0"/>
              <a:t>22 December, 2015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E37B0-891D-4892-A251-960C1787EC1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588866148"/>
      </p:ext>
    </p:extLst>
  </p:cSld>
  <p:clrMapOvr>
    <a:masterClrMapping/>
  </p:clrMapOvr>
  <p:hf hdr="0" ftr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17" name="Picture 16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18" name="Picture 17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19" name="Rectangle 18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Rectangle 19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1639" y="753228"/>
            <a:ext cx="6896534" cy="1080938"/>
          </a:xfrm>
        </p:spPr>
        <p:txBody>
          <a:bodyPr/>
          <a:lstStyle>
            <a:lvl1pPr algn="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DA15A-EAEC-4983-9641-202E37FA9EF3}" type="datetime3">
              <a:rPr lang="en-AU" smtClean="0"/>
              <a:t>22 December, 2015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E37B0-891D-4892-A251-960C1787EC1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15415373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 rot="5400000">
            <a:off x="4575305" y="2747178"/>
            <a:ext cx="6862555" cy="1368199"/>
            <a:chOff x="2281445" y="609600"/>
            <a:chExt cx="6862555" cy="1368199"/>
          </a:xfrm>
        </p:grpSpPr>
        <p:sp>
          <p:nvSpPr>
            <p:cNvPr id="12" name="Rectangle 11"/>
            <p:cNvSpPr/>
            <p:nvPr/>
          </p:nvSpPr>
          <p:spPr>
            <a:xfrm>
              <a:off x="2281445" y="609601"/>
              <a:ext cx="5285695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Rectangle 12"/>
            <p:cNvSpPr/>
            <p:nvPr/>
          </p:nvSpPr>
          <p:spPr>
            <a:xfrm>
              <a:off x="7710769" y="609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464798" y="609597"/>
            <a:ext cx="1069602" cy="4461936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0241" y="609598"/>
            <a:ext cx="6576359" cy="532658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029144" y="5936188"/>
            <a:ext cx="2057400" cy="365125"/>
          </a:xfrm>
        </p:spPr>
        <p:txBody>
          <a:bodyPr/>
          <a:lstStyle/>
          <a:p>
            <a:fld id="{029AEAAC-F223-4A44-A72C-759571000B3D}" type="datetime3">
              <a:rPr lang="en-AU" smtClean="0"/>
              <a:t>22 December, 2015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10241" y="5936189"/>
            <a:ext cx="4518959" cy="365125"/>
          </a:xfrm>
        </p:spPr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431152" y="5432500"/>
            <a:ext cx="1149636" cy="1273100"/>
          </a:xfrm>
        </p:spPr>
        <p:txBody>
          <a:bodyPr anchor="t"/>
          <a:lstStyle>
            <a:lvl1pPr algn="ctr">
              <a:defRPr/>
            </a:lvl1pPr>
          </a:lstStyle>
          <a:p>
            <a:fld id="{D27E37B0-891D-4892-A251-960C1787EC1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9819148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oup 26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28" name="Picture 27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29" name="Picture 28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30" name="Rectangle 29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Rectangle 30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D33732-A2F5-490B-815D-26C3C20AD481}" type="datetime3">
              <a:rPr lang="en-AU" smtClean="0"/>
              <a:t>22 December, 2015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E37B0-891D-4892-A251-960C1787EC1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0757189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0" y="2728432"/>
            <a:ext cx="9161969" cy="1677035"/>
            <a:chOff x="0" y="2895600"/>
            <a:chExt cx="9161969" cy="1677035"/>
          </a:xfrm>
        </p:grpSpPr>
        <p:pic>
          <p:nvPicPr>
            <p:cNvPr id="19" name="Picture 18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20" name="Picture 19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1" name="Rectangle 20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1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1639" y="2869895"/>
            <a:ext cx="6889150" cy="1090788"/>
          </a:xfrm>
        </p:spPr>
        <p:txBody>
          <a:bodyPr anchor="ctr">
            <a:normAutofit/>
          </a:bodyPr>
          <a:lstStyle>
            <a:lvl1pPr algn="r"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1639" y="4232172"/>
            <a:ext cx="6889150" cy="1704017"/>
          </a:xfrm>
        </p:spPr>
        <p:txBody>
          <a:bodyPr>
            <a:normAutofit/>
          </a:bodyPr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65810" y="5936188"/>
            <a:ext cx="2057400" cy="365125"/>
          </a:xfrm>
        </p:spPr>
        <p:txBody>
          <a:bodyPr/>
          <a:lstStyle/>
          <a:p>
            <a:fld id="{9EDBAC09-8B59-4AE7-9102-E3441F004B29}" type="datetime3">
              <a:rPr lang="en-AU" smtClean="0"/>
              <a:t>22 December, 2015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400" y="5936189"/>
            <a:ext cx="4834673" cy="365125"/>
          </a:xfrm>
        </p:spPr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856438" y="2869896"/>
            <a:ext cx="1149836" cy="1090789"/>
          </a:xfrm>
        </p:spPr>
        <p:txBody>
          <a:bodyPr/>
          <a:lstStyle/>
          <a:p>
            <a:fld id="{D27E37B0-891D-4892-A251-960C1787EC1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2839092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18" name="Picture 17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19" name="Picture 18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0" name="Rectangle 19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Rectangle 20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753228"/>
            <a:ext cx="6887390" cy="10809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3400" y="2336873"/>
            <a:ext cx="3357899" cy="359931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61128" y="2336873"/>
            <a:ext cx="3359661" cy="359931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A7932C-A5F3-4819-BF4B-6AB51DA4FBD4}" type="datetime3">
              <a:rPr lang="en-AU" smtClean="0"/>
              <a:t>22 December, 2015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E37B0-891D-4892-A251-960C1787EC1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5292372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Group 27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29" name="Picture 28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30" name="Picture 29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31" name="Rectangle 30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2" name="Rectangle 31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1639" y="753230"/>
            <a:ext cx="6896534" cy="10809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0988" y="2336874"/>
            <a:ext cx="3145080" cy="69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1638" y="3030009"/>
            <a:ext cx="3367045" cy="290617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82646" y="2336873"/>
            <a:ext cx="3145527" cy="69207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061129" y="3030009"/>
            <a:ext cx="3367044" cy="290617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E29603-DBE1-4ABB-9702-635D3407D24E}" type="datetime3">
              <a:rPr lang="en-AU" smtClean="0"/>
              <a:t>22 December, 2015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E37B0-891D-4892-A251-960C1787EC1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1586484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16" name="Picture 15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17" name="Picture 16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18" name="Rectangle 17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D8C23E-8AA0-4104-BC18-747020D2A6C8}" type="datetime3">
              <a:rPr lang="en-AU" smtClean="0"/>
              <a:t>22 December, 2015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E37B0-891D-4892-A251-960C1787EC1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1739154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HD-ShadowShort.pn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871"/>
          <a:stretch/>
        </p:blipFill>
        <p:spPr>
          <a:xfrm>
            <a:off x="7717217" y="1973262"/>
            <a:ext cx="1444752" cy="14427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7710769" y="609600"/>
            <a:ext cx="1433231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389703-A6F4-4F2F-9157-43A95EE72E20}" type="datetime3">
              <a:rPr lang="en-AU" smtClean="0"/>
              <a:t>22 December, 2015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E37B0-891D-4892-A251-960C1787EC1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6245663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18" name="Picture 17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19" name="Picture 18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0" name="Rectangle 19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Rectangle 20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1639" y="753227"/>
            <a:ext cx="6896534" cy="108094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14385" y="2336874"/>
            <a:ext cx="3913788" cy="359931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401" y="2336873"/>
            <a:ext cx="2796240" cy="359931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742CA0-7302-49C6-9416-C49908434835}" type="datetime3">
              <a:rPr lang="en-AU" smtClean="0"/>
              <a:t>22 December, 2015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E37B0-891D-4892-A251-960C1787EC1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9169987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18" name="Picture 17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19" name="Picture 18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0" name="Rectangle 19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Rectangle 20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1639" y="753228"/>
            <a:ext cx="6896534" cy="1080938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510956" y="2336874"/>
            <a:ext cx="3917217" cy="3599312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1638" y="2336874"/>
            <a:ext cx="2798487" cy="3599315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0A1531-9E1A-44F1-84A3-80C6CC0A14B8}" type="datetime3">
              <a:rPr lang="en-AU" smtClean="0"/>
              <a:t>22 December, 2015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E37B0-891D-4892-A251-960C1787EC1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827287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James\Desktop\msft\Berlin\build Assets\hashOverlaySD-FullResolve.png"/>
          <p:cNvPicPr>
            <a:picLocks noChangeAspect="1" noChangeArrowheads="1"/>
          </p:cNvPicPr>
          <p:nvPr/>
        </p:nvPicPr>
        <p:blipFill>
          <a:blip r:embed="rId19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1639" y="753228"/>
            <a:ext cx="6896534" cy="1080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2336873"/>
            <a:ext cx="6887389" cy="35993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67881" y="5936188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0D4798-D067-4752-B44A-1579C6E95B94}" type="datetime3">
              <a:rPr lang="en-AU" smtClean="0"/>
              <a:t>22 December, 2015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33400" y="5936189"/>
            <a:ext cx="48346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48600" y="753228"/>
            <a:ext cx="1157674" cy="10907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7E37B0-891D-4892-A251-960C1787EC1C}" type="slidenum">
              <a:rPr lang="en-AU" smtClean="0"/>
              <a:t>‹#›</a:t>
            </a:fld>
            <a:endParaRPr lang="en-AU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44408" y="188640"/>
            <a:ext cx="689495" cy="6480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896094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03" r:id="rId1"/>
    <p:sldLayoutId id="2147483704" r:id="rId2"/>
    <p:sldLayoutId id="2147483705" r:id="rId3"/>
    <p:sldLayoutId id="2147483706" r:id="rId4"/>
    <p:sldLayoutId id="2147483707" r:id="rId5"/>
    <p:sldLayoutId id="2147483708" r:id="rId6"/>
    <p:sldLayoutId id="2147483709" r:id="rId7"/>
    <p:sldLayoutId id="2147483710" r:id="rId8"/>
    <p:sldLayoutId id="2147483711" r:id="rId9"/>
    <p:sldLayoutId id="2147483712" r:id="rId10"/>
    <p:sldLayoutId id="2147483713" r:id="rId11"/>
    <p:sldLayoutId id="2147483714" r:id="rId12"/>
    <p:sldLayoutId id="2147483715" r:id="rId13"/>
    <p:sldLayoutId id="2147483716" r:id="rId14"/>
    <p:sldLayoutId id="2147483717" r:id="rId15"/>
    <p:sldLayoutId id="2147483718" r:id="rId16"/>
    <p:sldLayoutId id="2147483719" r:id="rId17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5536" y="548680"/>
            <a:ext cx="6324600" cy="1828800"/>
          </a:xfrm>
        </p:spPr>
        <p:txBody>
          <a:bodyPr/>
          <a:lstStyle/>
          <a:p>
            <a:r>
              <a:rPr lang="en-AU" dirty="0" smtClean="0"/>
              <a:t>Sales Report for </a:t>
            </a:r>
            <a:r>
              <a:rPr lang="en-AU" dirty="0" smtClean="0"/>
              <a:t>2016</a:t>
            </a:r>
            <a:endParaRPr lang="en-AU" dirty="0"/>
          </a:p>
        </p:txBody>
      </p:sp>
      <p:sp>
        <p:nvSpPr>
          <p:cNvPr id="8" name="Subtitle 7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D332E-DA66-44D9-BD7A-67052D69A259}" type="datetime3">
              <a:rPr lang="en-AU" smtClean="0"/>
              <a:pPr/>
              <a:t>22 December, 2015</a:t>
            </a:fld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E37B0-891D-4892-A251-960C1787EC1C}" type="slidenum">
              <a:rPr lang="en-AU" smtClean="0"/>
              <a:pPr/>
              <a:t>1</a:t>
            </a:fld>
            <a:endParaRPr lang="en-AU"/>
          </a:p>
        </p:txBody>
      </p:sp>
      <p:grpSp>
        <p:nvGrpSpPr>
          <p:cNvPr id="37" name="Group 36"/>
          <p:cNvGrpSpPr/>
          <p:nvPr/>
        </p:nvGrpSpPr>
        <p:grpSpPr>
          <a:xfrm>
            <a:off x="395536" y="2852936"/>
            <a:ext cx="3816350" cy="3714750"/>
            <a:chOff x="395536" y="2852936"/>
            <a:chExt cx="3816350" cy="3714750"/>
          </a:xfrm>
        </p:grpSpPr>
        <p:sp>
          <p:nvSpPr>
            <p:cNvPr id="6" name="AutoShape 4"/>
            <p:cNvSpPr>
              <a:spLocks noChangeAspect="1" noChangeArrowheads="1" noTextEdit="1"/>
            </p:cNvSpPr>
            <p:nvPr/>
          </p:nvSpPr>
          <p:spPr bwMode="auto">
            <a:xfrm>
              <a:off x="395536" y="2852936"/>
              <a:ext cx="3816350" cy="37147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auto">
            <a:xfrm>
              <a:off x="400299" y="2852936"/>
              <a:ext cx="3810000" cy="3238500"/>
            </a:xfrm>
            <a:custGeom>
              <a:avLst/>
              <a:gdLst>
                <a:gd name="T0" fmla="*/ 2400 w 2400"/>
                <a:gd name="T1" fmla="*/ 1504 h 2040"/>
                <a:gd name="T2" fmla="*/ 2400 w 2400"/>
                <a:gd name="T3" fmla="*/ 1205 h 2040"/>
                <a:gd name="T4" fmla="*/ 2034 w 2400"/>
                <a:gd name="T5" fmla="*/ 0 h 2040"/>
                <a:gd name="T6" fmla="*/ 1627 w 2400"/>
                <a:gd name="T7" fmla="*/ 1 h 2040"/>
                <a:gd name="T8" fmla="*/ 0 w 2400"/>
                <a:gd name="T9" fmla="*/ 670 h 2040"/>
                <a:gd name="T10" fmla="*/ 1 w 2400"/>
                <a:gd name="T11" fmla="*/ 1940 h 2040"/>
                <a:gd name="T12" fmla="*/ 227 w 2400"/>
                <a:gd name="T13" fmla="*/ 2040 h 2040"/>
                <a:gd name="T14" fmla="*/ 2400 w 2400"/>
                <a:gd name="T15" fmla="*/ 1504 h 20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400" h="2040">
                  <a:moveTo>
                    <a:pt x="2400" y="1504"/>
                  </a:moveTo>
                  <a:lnTo>
                    <a:pt x="2400" y="1205"/>
                  </a:lnTo>
                  <a:lnTo>
                    <a:pt x="2034" y="0"/>
                  </a:lnTo>
                  <a:lnTo>
                    <a:pt x="1627" y="1"/>
                  </a:lnTo>
                  <a:lnTo>
                    <a:pt x="0" y="670"/>
                  </a:lnTo>
                  <a:lnTo>
                    <a:pt x="1" y="1940"/>
                  </a:lnTo>
                  <a:lnTo>
                    <a:pt x="227" y="2040"/>
                  </a:lnTo>
                  <a:lnTo>
                    <a:pt x="2400" y="1504"/>
                  </a:lnTo>
                  <a:close/>
                </a:path>
              </a:pathLst>
            </a:custGeom>
            <a:solidFill>
              <a:schemeClr val="bg2">
                <a:lumMod val="2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auto">
            <a:xfrm>
              <a:off x="1916361" y="6104136"/>
              <a:ext cx="1203325" cy="463550"/>
            </a:xfrm>
            <a:custGeom>
              <a:avLst/>
              <a:gdLst>
                <a:gd name="T0" fmla="*/ 0 w 758"/>
                <a:gd name="T1" fmla="*/ 292 h 292"/>
                <a:gd name="T2" fmla="*/ 571 w 758"/>
                <a:gd name="T3" fmla="*/ 292 h 292"/>
                <a:gd name="T4" fmla="*/ 758 w 758"/>
                <a:gd name="T5" fmla="*/ 0 h 292"/>
                <a:gd name="T6" fmla="*/ 0 w 758"/>
                <a:gd name="T7" fmla="*/ 292 h 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58" h="292">
                  <a:moveTo>
                    <a:pt x="0" y="292"/>
                  </a:moveTo>
                  <a:lnTo>
                    <a:pt x="571" y="292"/>
                  </a:lnTo>
                  <a:lnTo>
                    <a:pt x="758" y="0"/>
                  </a:lnTo>
                  <a:lnTo>
                    <a:pt x="0" y="292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1" name="Freeform 9"/>
            <p:cNvSpPr>
              <a:spLocks/>
            </p:cNvSpPr>
            <p:nvPr/>
          </p:nvSpPr>
          <p:spPr bwMode="auto">
            <a:xfrm>
              <a:off x="674936" y="6050161"/>
              <a:ext cx="1730375" cy="517525"/>
            </a:xfrm>
            <a:custGeom>
              <a:avLst/>
              <a:gdLst>
                <a:gd name="T0" fmla="*/ 1090 w 1090"/>
                <a:gd name="T1" fmla="*/ 0 h 326"/>
                <a:gd name="T2" fmla="*/ 0 w 1090"/>
                <a:gd name="T3" fmla="*/ 326 h 326"/>
                <a:gd name="T4" fmla="*/ 753 w 1090"/>
                <a:gd name="T5" fmla="*/ 326 h 326"/>
                <a:gd name="T6" fmla="*/ 1090 w 1090"/>
                <a:gd name="T7" fmla="*/ 0 h 3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90" h="326">
                  <a:moveTo>
                    <a:pt x="1090" y="0"/>
                  </a:moveTo>
                  <a:lnTo>
                    <a:pt x="0" y="326"/>
                  </a:lnTo>
                  <a:lnTo>
                    <a:pt x="753" y="326"/>
                  </a:lnTo>
                  <a:lnTo>
                    <a:pt x="109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2" name="Freeform 10"/>
            <p:cNvSpPr>
              <a:spLocks/>
            </p:cNvSpPr>
            <p:nvPr/>
          </p:nvSpPr>
          <p:spPr bwMode="auto">
            <a:xfrm>
              <a:off x="430461" y="3365699"/>
              <a:ext cx="3519488" cy="2700338"/>
            </a:xfrm>
            <a:custGeom>
              <a:avLst/>
              <a:gdLst>
                <a:gd name="T0" fmla="*/ 1174 w 2217"/>
                <a:gd name="T1" fmla="*/ 1700 h 1701"/>
                <a:gd name="T2" fmla="*/ 1271 w 2217"/>
                <a:gd name="T3" fmla="*/ 1692 h 1701"/>
                <a:gd name="T4" fmla="*/ 1365 w 2217"/>
                <a:gd name="T5" fmla="*/ 1678 h 1701"/>
                <a:gd name="T6" fmla="*/ 1457 w 2217"/>
                <a:gd name="T7" fmla="*/ 1659 h 1701"/>
                <a:gd name="T8" fmla="*/ 1546 w 2217"/>
                <a:gd name="T9" fmla="*/ 1633 h 1701"/>
                <a:gd name="T10" fmla="*/ 1632 w 2217"/>
                <a:gd name="T11" fmla="*/ 1601 h 1701"/>
                <a:gd name="T12" fmla="*/ 1712 w 2217"/>
                <a:gd name="T13" fmla="*/ 1564 h 1701"/>
                <a:gd name="T14" fmla="*/ 1791 w 2217"/>
                <a:gd name="T15" fmla="*/ 1522 h 1701"/>
                <a:gd name="T16" fmla="*/ 1864 w 2217"/>
                <a:gd name="T17" fmla="*/ 1474 h 1701"/>
                <a:gd name="T18" fmla="*/ 1930 w 2217"/>
                <a:gd name="T19" fmla="*/ 1420 h 1701"/>
                <a:gd name="T20" fmla="*/ 1993 w 2217"/>
                <a:gd name="T21" fmla="*/ 1363 h 1701"/>
                <a:gd name="T22" fmla="*/ 2068 w 2217"/>
                <a:gd name="T23" fmla="*/ 1277 h 1701"/>
                <a:gd name="T24" fmla="*/ 2128 w 2217"/>
                <a:gd name="T25" fmla="*/ 1184 h 1701"/>
                <a:gd name="T26" fmla="*/ 2173 w 2217"/>
                <a:gd name="T27" fmla="*/ 1088 h 1701"/>
                <a:gd name="T28" fmla="*/ 2202 w 2217"/>
                <a:gd name="T29" fmla="*/ 988 h 1701"/>
                <a:gd name="T30" fmla="*/ 2215 w 2217"/>
                <a:gd name="T31" fmla="*/ 885 h 1701"/>
                <a:gd name="T32" fmla="*/ 2213 w 2217"/>
                <a:gd name="T33" fmla="*/ 782 h 1701"/>
                <a:gd name="T34" fmla="*/ 2195 w 2217"/>
                <a:gd name="T35" fmla="*/ 680 h 1701"/>
                <a:gd name="T36" fmla="*/ 2160 w 2217"/>
                <a:gd name="T37" fmla="*/ 581 h 1701"/>
                <a:gd name="T38" fmla="*/ 2110 w 2217"/>
                <a:gd name="T39" fmla="*/ 487 h 1701"/>
                <a:gd name="T40" fmla="*/ 2045 w 2217"/>
                <a:gd name="T41" fmla="*/ 397 h 1701"/>
                <a:gd name="T42" fmla="*/ 1973 w 2217"/>
                <a:gd name="T43" fmla="*/ 320 h 1701"/>
                <a:gd name="T44" fmla="*/ 1909 w 2217"/>
                <a:gd name="T45" fmla="*/ 263 h 1701"/>
                <a:gd name="T46" fmla="*/ 1839 w 2217"/>
                <a:gd name="T47" fmla="*/ 212 h 1701"/>
                <a:gd name="T48" fmla="*/ 1765 w 2217"/>
                <a:gd name="T49" fmla="*/ 166 h 1701"/>
                <a:gd name="T50" fmla="*/ 1687 w 2217"/>
                <a:gd name="T51" fmla="*/ 125 h 1701"/>
                <a:gd name="T52" fmla="*/ 1603 w 2217"/>
                <a:gd name="T53" fmla="*/ 89 h 1701"/>
                <a:gd name="T54" fmla="*/ 1516 w 2217"/>
                <a:gd name="T55" fmla="*/ 59 h 1701"/>
                <a:gd name="T56" fmla="*/ 1426 w 2217"/>
                <a:gd name="T57" fmla="*/ 36 h 1701"/>
                <a:gd name="T58" fmla="*/ 1334 w 2217"/>
                <a:gd name="T59" fmla="*/ 18 h 1701"/>
                <a:gd name="T60" fmla="*/ 1239 w 2217"/>
                <a:gd name="T61" fmla="*/ 5 h 1701"/>
                <a:gd name="T62" fmla="*/ 1142 w 2217"/>
                <a:gd name="T63" fmla="*/ 0 h 1701"/>
                <a:gd name="T64" fmla="*/ 995 w 2217"/>
                <a:gd name="T65" fmla="*/ 4 h 1701"/>
                <a:gd name="T66" fmla="*/ 831 w 2217"/>
                <a:gd name="T67" fmla="*/ 27 h 1701"/>
                <a:gd name="T68" fmla="*/ 677 w 2217"/>
                <a:gd name="T69" fmla="*/ 67 h 1701"/>
                <a:gd name="T70" fmla="*/ 535 w 2217"/>
                <a:gd name="T71" fmla="*/ 123 h 1701"/>
                <a:gd name="T72" fmla="*/ 404 w 2217"/>
                <a:gd name="T73" fmla="*/ 195 h 1701"/>
                <a:gd name="T74" fmla="*/ 288 w 2217"/>
                <a:gd name="T75" fmla="*/ 280 h 1701"/>
                <a:gd name="T76" fmla="*/ 190 w 2217"/>
                <a:gd name="T77" fmla="*/ 376 h 1701"/>
                <a:gd name="T78" fmla="*/ 109 w 2217"/>
                <a:gd name="T79" fmla="*/ 483 h 1701"/>
                <a:gd name="T80" fmla="*/ 50 w 2217"/>
                <a:gd name="T81" fmla="*/ 598 h 1701"/>
                <a:gd name="T82" fmla="*/ 13 w 2217"/>
                <a:gd name="T83" fmla="*/ 721 h 1701"/>
                <a:gd name="T84" fmla="*/ 0 w 2217"/>
                <a:gd name="T85" fmla="*/ 851 h 1701"/>
                <a:gd name="T86" fmla="*/ 8 w 2217"/>
                <a:gd name="T87" fmla="*/ 955 h 1701"/>
                <a:gd name="T88" fmla="*/ 32 w 2217"/>
                <a:gd name="T89" fmla="*/ 1056 h 1701"/>
                <a:gd name="T90" fmla="*/ 72 w 2217"/>
                <a:gd name="T91" fmla="*/ 1154 h 1701"/>
                <a:gd name="T92" fmla="*/ 127 w 2217"/>
                <a:gd name="T93" fmla="*/ 1247 h 1701"/>
                <a:gd name="T94" fmla="*/ 196 w 2217"/>
                <a:gd name="T95" fmla="*/ 1335 h 1701"/>
                <a:gd name="T96" fmla="*/ 264 w 2217"/>
                <a:gd name="T97" fmla="*/ 1402 h 1701"/>
                <a:gd name="T98" fmla="*/ 329 w 2217"/>
                <a:gd name="T99" fmla="*/ 1456 h 1701"/>
                <a:gd name="T100" fmla="*/ 401 w 2217"/>
                <a:gd name="T101" fmla="*/ 1506 h 1701"/>
                <a:gd name="T102" fmla="*/ 477 w 2217"/>
                <a:gd name="T103" fmla="*/ 1551 h 1701"/>
                <a:gd name="T104" fmla="*/ 558 w 2217"/>
                <a:gd name="T105" fmla="*/ 1590 h 1701"/>
                <a:gd name="T106" fmla="*/ 641 w 2217"/>
                <a:gd name="T107" fmla="*/ 1623 h 1701"/>
                <a:gd name="T108" fmla="*/ 730 w 2217"/>
                <a:gd name="T109" fmla="*/ 1651 h 1701"/>
                <a:gd name="T110" fmla="*/ 821 w 2217"/>
                <a:gd name="T111" fmla="*/ 1673 h 1701"/>
                <a:gd name="T112" fmla="*/ 914 w 2217"/>
                <a:gd name="T113" fmla="*/ 1689 h 1701"/>
                <a:gd name="T114" fmla="*/ 1011 w 2217"/>
                <a:gd name="T115" fmla="*/ 1698 h 1701"/>
                <a:gd name="T116" fmla="*/ 1108 w 2217"/>
                <a:gd name="T117" fmla="*/ 1701 h 17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217" h="1701">
                  <a:moveTo>
                    <a:pt x="1108" y="1701"/>
                  </a:moveTo>
                  <a:lnTo>
                    <a:pt x="1142" y="1701"/>
                  </a:lnTo>
                  <a:lnTo>
                    <a:pt x="1174" y="1700"/>
                  </a:lnTo>
                  <a:lnTo>
                    <a:pt x="1206" y="1698"/>
                  </a:lnTo>
                  <a:lnTo>
                    <a:pt x="1239" y="1696"/>
                  </a:lnTo>
                  <a:lnTo>
                    <a:pt x="1271" y="1692"/>
                  </a:lnTo>
                  <a:lnTo>
                    <a:pt x="1302" y="1689"/>
                  </a:lnTo>
                  <a:lnTo>
                    <a:pt x="1334" y="1683"/>
                  </a:lnTo>
                  <a:lnTo>
                    <a:pt x="1365" y="1678"/>
                  </a:lnTo>
                  <a:lnTo>
                    <a:pt x="1396" y="1673"/>
                  </a:lnTo>
                  <a:lnTo>
                    <a:pt x="1426" y="1667"/>
                  </a:lnTo>
                  <a:lnTo>
                    <a:pt x="1457" y="1659"/>
                  </a:lnTo>
                  <a:lnTo>
                    <a:pt x="1487" y="1651"/>
                  </a:lnTo>
                  <a:lnTo>
                    <a:pt x="1516" y="1642"/>
                  </a:lnTo>
                  <a:lnTo>
                    <a:pt x="1546" y="1633"/>
                  </a:lnTo>
                  <a:lnTo>
                    <a:pt x="1575" y="1623"/>
                  </a:lnTo>
                  <a:lnTo>
                    <a:pt x="1603" y="1613"/>
                  </a:lnTo>
                  <a:lnTo>
                    <a:pt x="1632" y="1601"/>
                  </a:lnTo>
                  <a:lnTo>
                    <a:pt x="1658" y="1590"/>
                  </a:lnTo>
                  <a:lnTo>
                    <a:pt x="1687" y="1577"/>
                  </a:lnTo>
                  <a:lnTo>
                    <a:pt x="1712" y="1564"/>
                  </a:lnTo>
                  <a:lnTo>
                    <a:pt x="1739" y="1551"/>
                  </a:lnTo>
                  <a:lnTo>
                    <a:pt x="1765" y="1537"/>
                  </a:lnTo>
                  <a:lnTo>
                    <a:pt x="1791" y="1522"/>
                  </a:lnTo>
                  <a:lnTo>
                    <a:pt x="1815" y="1506"/>
                  </a:lnTo>
                  <a:lnTo>
                    <a:pt x="1839" y="1491"/>
                  </a:lnTo>
                  <a:lnTo>
                    <a:pt x="1864" y="1474"/>
                  </a:lnTo>
                  <a:lnTo>
                    <a:pt x="1887" y="1456"/>
                  </a:lnTo>
                  <a:lnTo>
                    <a:pt x="1909" y="1440"/>
                  </a:lnTo>
                  <a:lnTo>
                    <a:pt x="1930" y="1420"/>
                  </a:lnTo>
                  <a:lnTo>
                    <a:pt x="1952" y="1402"/>
                  </a:lnTo>
                  <a:lnTo>
                    <a:pt x="1973" y="1383"/>
                  </a:lnTo>
                  <a:lnTo>
                    <a:pt x="1993" y="1363"/>
                  </a:lnTo>
                  <a:lnTo>
                    <a:pt x="2020" y="1335"/>
                  </a:lnTo>
                  <a:lnTo>
                    <a:pt x="2045" y="1306"/>
                  </a:lnTo>
                  <a:lnTo>
                    <a:pt x="2068" y="1277"/>
                  </a:lnTo>
                  <a:lnTo>
                    <a:pt x="2090" y="1247"/>
                  </a:lnTo>
                  <a:lnTo>
                    <a:pt x="2110" y="1216"/>
                  </a:lnTo>
                  <a:lnTo>
                    <a:pt x="2128" y="1184"/>
                  </a:lnTo>
                  <a:lnTo>
                    <a:pt x="2145" y="1154"/>
                  </a:lnTo>
                  <a:lnTo>
                    <a:pt x="2160" y="1122"/>
                  </a:lnTo>
                  <a:lnTo>
                    <a:pt x="2173" y="1088"/>
                  </a:lnTo>
                  <a:lnTo>
                    <a:pt x="2184" y="1056"/>
                  </a:lnTo>
                  <a:lnTo>
                    <a:pt x="2195" y="1023"/>
                  </a:lnTo>
                  <a:lnTo>
                    <a:pt x="2202" y="988"/>
                  </a:lnTo>
                  <a:lnTo>
                    <a:pt x="2209" y="955"/>
                  </a:lnTo>
                  <a:lnTo>
                    <a:pt x="2213" y="920"/>
                  </a:lnTo>
                  <a:lnTo>
                    <a:pt x="2215" y="885"/>
                  </a:lnTo>
                  <a:lnTo>
                    <a:pt x="2217" y="851"/>
                  </a:lnTo>
                  <a:lnTo>
                    <a:pt x="2215" y="816"/>
                  </a:lnTo>
                  <a:lnTo>
                    <a:pt x="2213" y="782"/>
                  </a:lnTo>
                  <a:lnTo>
                    <a:pt x="2209" y="747"/>
                  </a:lnTo>
                  <a:lnTo>
                    <a:pt x="2202" y="714"/>
                  </a:lnTo>
                  <a:lnTo>
                    <a:pt x="2195" y="680"/>
                  </a:lnTo>
                  <a:lnTo>
                    <a:pt x="2184" y="647"/>
                  </a:lnTo>
                  <a:lnTo>
                    <a:pt x="2173" y="614"/>
                  </a:lnTo>
                  <a:lnTo>
                    <a:pt x="2160" y="581"/>
                  </a:lnTo>
                  <a:lnTo>
                    <a:pt x="2145" y="549"/>
                  </a:lnTo>
                  <a:lnTo>
                    <a:pt x="2128" y="517"/>
                  </a:lnTo>
                  <a:lnTo>
                    <a:pt x="2110" y="487"/>
                  </a:lnTo>
                  <a:lnTo>
                    <a:pt x="2090" y="456"/>
                  </a:lnTo>
                  <a:lnTo>
                    <a:pt x="2068" y="426"/>
                  </a:lnTo>
                  <a:lnTo>
                    <a:pt x="2045" y="397"/>
                  </a:lnTo>
                  <a:lnTo>
                    <a:pt x="2020" y="368"/>
                  </a:lnTo>
                  <a:lnTo>
                    <a:pt x="1993" y="340"/>
                  </a:lnTo>
                  <a:lnTo>
                    <a:pt x="1973" y="320"/>
                  </a:lnTo>
                  <a:lnTo>
                    <a:pt x="1952" y="300"/>
                  </a:lnTo>
                  <a:lnTo>
                    <a:pt x="1930" y="283"/>
                  </a:lnTo>
                  <a:lnTo>
                    <a:pt x="1909" y="263"/>
                  </a:lnTo>
                  <a:lnTo>
                    <a:pt x="1887" y="247"/>
                  </a:lnTo>
                  <a:lnTo>
                    <a:pt x="1864" y="229"/>
                  </a:lnTo>
                  <a:lnTo>
                    <a:pt x="1839" y="212"/>
                  </a:lnTo>
                  <a:lnTo>
                    <a:pt x="1815" y="197"/>
                  </a:lnTo>
                  <a:lnTo>
                    <a:pt x="1791" y="181"/>
                  </a:lnTo>
                  <a:lnTo>
                    <a:pt x="1765" y="166"/>
                  </a:lnTo>
                  <a:lnTo>
                    <a:pt x="1739" y="152"/>
                  </a:lnTo>
                  <a:lnTo>
                    <a:pt x="1712" y="138"/>
                  </a:lnTo>
                  <a:lnTo>
                    <a:pt x="1687" y="125"/>
                  </a:lnTo>
                  <a:lnTo>
                    <a:pt x="1658" y="112"/>
                  </a:lnTo>
                  <a:lnTo>
                    <a:pt x="1632" y="100"/>
                  </a:lnTo>
                  <a:lnTo>
                    <a:pt x="1603" y="89"/>
                  </a:lnTo>
                  <a:lnTo>
                    <a:pt x="1575" y="79"/>
                  </a:lnTo>
                  <a:lnTo>
                    <a:pt x="1546" y="70"/>
                  </a:lnTo>
                  <a:lnTo>
                    <a:pt x="1516" y="59"/>
                  </a:lnTo>
                  <a:lnTo>
                    <a:pt x="1487" y="52"/>
                  </a:lnTo>
                  <a:lnTo>
                    <a:pt x="1457" y="43"/>
                  </a:lnTo>
                  <a:lnTo>
                    <a:pt x="1426" y="36"/>
                  </a:lnTo>
                  <a:lnTo>
                    <a:pt x="1396" y="29"/>
                  </a:lnTo>
                  <a:lnTo>
                    <a:pt x="1365" y="23"/>
                  </a:lnTo>
                  <a:lnTo>
                    <a:pt x="1334" y="18"/>
                  </a:lnTo>
                  <a:lnTo>
                    <a:pt x="1302" y="13"/>
                  </a:lnTo>
                  <a:lnTo>
                    <a:pt x="1271" y="9"/>
                  </a:lnTo>
                  <a:lnTo>
                    <a:pt x="1239" y="5"/>
                  </a:lnTo>
                  <a:lnTo>
                    <a:pt x="1206" y="4"/>
                  </a:lnTo>
                  <a:lnTo>
                    <a:pt x="1174" y="2"/>
                  </a:lnTo>
                  <a:lnTo>
                    <a:pt x="1142" y="0"/>
                  </a:lnTo>
                  <a:lnTo>
                    <a:pt x="1108" y="0"/>
                  </a:lnTo>
                  <a:lnTo>
                    <a:pt x="1052" y="2"/>
                  </a:lnTo>
                  <a:lnTo>
                    <a:pt x="995" y="4"/>
                  </a:lnTo>
                  <a:lnTo>
                    <a:pt x="940" y="11"/>
                  </a:lnTo>
                  <a:lnTo>
                    <a:pt x="885" y="18"/>
                  </a:lnTo>
                  <a:lnTo>
                    <a:pt x="831" y="27"/>
                  </a:lnTo>
                  <a:lnTo>
                    <a:pt x="780" y="39"/>
                  </a:lnTo>
                  <a:lnTo>
                    <a:pt x="727" y="52"/>
                  </a:lnTo>
                  <a:lnTo>
                    <a:pt x="677" y="67"/>
                  </a:lnTo>
                  <a:lnTo>
                    <a:pt x="628" y="85"/>
                  </a:lnTo>
                  <a:lnTo>
                    <a:pt x="581" y="103"/>
                  </a:lnTo>
                  <a:lnTo>
                    <a:pt x="535" y="123"/>
                  </a:lnTo>
                  <a:lnTo>
                    <a:pt x="489" y="147"/>
                  </a:lnTo>
                  <a:lnTo>
                    <a:pt x="446" y="170"/>
                  </a:lnTo>
                  <a:lnTo>
                    <a:pt x="404" y="195"/>
                  </a:lnTo>
                  <a:lnTo>
                    <a:pt x="364" y="222"/>
                  </a:lnTo>
                  <a:lnTo>
                    <a:pt x="326" y="250"/>
                  </a:lnTo>
                  <a:lnTo>
                    <a:pt x="288" y="280"/>
                  </a:lnTo>
                  <a:lnTo>
                    <a:pt x="254" y="311"/>
                  </a:lnTo>
                  <a:lnTo>
                    <a:pt x="220" y="343"/>
                  </a:lnTo>
                  <a:lnTo>
                    <a:pt x="190" y="376"/>
                  </a:lnTo>
                  <a:lnTo>
                    <a:pt x="160" y="411"/>
                  </a:lnTo>
                  <a:lnTo>
                    <a:pt x="135" y="445"/>
                  </a:lnTo>
                  <a:lnTo>
                    <a:pt x="109" y="483"/>
                  </a:lnTo>
                  <a:lnTo>
                    <a:pt x="87" y="520"/>
                  </a:lnTo>
                  <a:lnTo>
                    <a:pt x="68" y="560"/>
                  </a:lnTo>
                  <a:lnTo>
                    <a:pt x="50" y="598"/>
                  </a:lnTo>
                  <a:lnTo>
                    <a:pt x="34" y="639"/>
                  </a:lnTo>
                  <a:lnTo>
                    <a:pt x="23" y="680"/>
                  </a:lnTo>
                  <a:lnTo>
                    <a:pt x="13" y="721"/>
                  </a:lnTo>
                  <a:lnTo>
                    <a:pt x="5" y="764"/>
                  </a:lnTo>
                  <a:lnTo>
                    <a:pt x="1" y="807"/>
                  </a:lnTo>
                  <a:lnTo>
                    <a:pt x="0" y="851"/>
                  </a:lnTo>
                  <a:lnTo>
                    <a:pt x="1" y="885"/>
                  </a:lnTo>
                  <a:lnTo>
                    <a:pt x="4" y="920"/>
                  </a:lnTo>
                  <a:lnTo>
                    <a:pt x="8" y="955"/>
                  </a:lnTo>
                  <a:lnTo>
                    <a:pt x="14" y="988"/>
                  </a:lnTo>
                  <a:lnTo>
                    <a:pt x="22" y="1023"/>
                  </a:lnTo>
                  <a:lnTo>
                    <a:pt x="32" y="1056"/>
                  </a:lnTo>
                  <a:lnTo>
                    <a:pt x="43" y="1088"/>
                  </a:lnTo>
                  <a:lnTo>
                    <a:pt x="56" y="1122"/>
                  </a:lnTo>
                  <a:lnTo>
                    <a:pt x="72" y="1154"/>
                  </a:lnTo>
                  <a:lnTo>
                    <a:pt x="88" y="1184"/>
                  </a:lnTo>
                  <a:lnTo>
                    <a:pt x="106" y="1216"/>
                  </a:lnTo>
                  <a:lnTo>
                    <a:pt x="127" y="1247"/>
                  </a:lnTo>
                  <a:lnTo>
                    <a:pt x="149" y="1277"/>
                  </a:lnTo>
                  <a:lnTo>
                    <a:pt x="172" y="1306"/>
                  </a:lnTo>
                  <a:lnTo>
                    <a:pt x="196" y="1335"/>
                  </a:lnTo>
                  <a:lnTo>
                    <a:pt x="223" y="1363"/>
                  </a:lnTo>
                  <a:lnTo>
                    <a:pt x="244" y="1383"/>
                  </a:lnTo>
                  <a:lnTo>
                    <a:pt x="264" y="1402"/>
                  </a:lnTo>
                  <a:lnTo>
                    <a:pt x="286" y="1420"/>
                  </a:lnTo>
                  <a:lnTo>
                    <a:pt x="308" y="1440"/>
                  </a:lnTo>
                  <a:lnTo>
                    <a:pt x="329" y="1456"/>
                  </a:lnTo>
                  <a:lnTo>
                    <a:pt x="353" y="1474"/>
                  </a:lnTo>
                  <a:lnTo>
                    <a:pt x="377" y="1491"/>
                  </a:lnTo>
                  <a:lnTo>
                    <a:pt x="401" y="1506"/>
                  </a:lnTo>
                  <a:lnTo>
                    <a:pt x="426" y="1522"/>
                  </a:lnTo>
                  <a:lnTo>
                    <a:pt x="451" y="1537"/>
                  </a:lnTo>
                  <a:lnTo>
                    <a:pt x="477" y="1551"/>
                  </a:lnTo>
                  <a:lnTo>
                    <a:pt x="504" y="1564"/>
                  </a:lnTo>
                  <a:lnTo>
                    <a:pt x="530" y="1577"/>
                  </a:lnTo>
                  <a:lnTo>
                    <a:pt x="558" y="1590"/>
                  </a:lnTo>
                  <a:lnTo>
                    <a:pt x="585" y="1601"/>
                  </a:lnTo>
                  <a:lnTo>
                    <a:pt x="613" y="1613"/>
                  </a:lnTo>
                  <a:lnTo>
                    <a:pt x="641" y="1623"/>
                  </a:lnTo>
                  <a:lnTo>
                    <a:pt x="671" y="1633"/>
                  </a:lnTo>
                  <a:lnTo>
                    <a:pt x="700" y="1642"/>
                  </a:lnTo>
                  <a:lnTo>
                    <a:pt x="730" y="1651"/>
                  </a:lnTo>
                  <a:lnTo>
                    <a:pt x="759" y="1659"/>
                  </a:lnTo>
                  <a:lnTo>
                    <a:pt x="790" y="1667"/>
                  </a:lnTo>
                  <a:lnTo>
                    <a:pt x="821" y="1673"/>
                  </a:lnTo>
                  <a:lnTo>
                    <a:pt x="852" y="1678"/>
                  </a:lnTo>
                  <a:lnTo>
                    <a:pt x="882" y="1683"/>
                  </a:lnTo>
                  <a:lnTo>
                    <a:pt x="914" y="1689"/>
                  </a:lnTo>
                  <a:lnTo>
                    <a:pt x="945" y="1692"/>
                  </a:lnTo>
                  <a:lnTo>
                    <a:pt x="977" y="1696"/>
                  </a:lnTo>
                  <a:lnTo>
                    <a:pt x="1011" y="1698"/>
                  </a:lnTo>
                  <a:lnTo>
                    <a:pt x="1043" y="1700"/>
                  </a:lnTo>
                  <a:lnTo>
                    <a:pt x="1075" y="1701"/>
                  </a:lnTo>
                  <a:lnTo>
                    <a:pt x="1108" y="1701"/>
                  </a:lnTo>
                  <a:close/>
                </a:path>
              </a:pathLst>
            </a:custGeom>
            <a:solidFill>
              <a:srgbClr val="CCE2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3" name="Freeform 11"/>
            <p:cNvSpPr>
              <a:spLocks/>
            </p:cNvSpPr>
            <p:nvPr/>
          </p:nvSpPr>
          <p:spPr bwMode="auto">
            <a:xfrm>
              <a:off x="484436" y="3422849"/>
              <a:ext cx="3409950" cy="2589213"/>
            </a:xfrm>
            <a:custGeom>
              <a:avLst/>
              <a:gdLst>
                <a:gd name="T0" fmla="*/ 4 w 2148"/>
                <a:gd name="T1" fmla="*/ 749 h 1631"/>
                <a:gd name="T2" fmla="*/ 22 w 2148"/>
                <a:gd name="T3" fmla="*/ 653 h 1631"/>
                <a:gd name="T4" fmla="*/ 56 w 2148"/>
                <a:gd name="T5" fmla="*/ 560 h 1631"/>
                <a:gd name="T6" fmla="*/ 103 w 2148"/>
                <a:gd name="T7" fmla="*/ 468 h 1631"/>
                <a:gd name="T8" fmla="*/ 165 w 2148"/>
                <a:gd name="T9" fmla="*/ 384 h 1631"/>
                <a:gd name="T10" fmla="*/ 233 w 2148"/>
                <a:gd name="T11" fmla="*/ 309 h 1631"/>
                <a:gd name="T12" fmla="*/ 295 w 2148"/>
                <a:gd name="T13" fmla="*/ 254 h 1631"/>
                <a:gd name="T14" fmla="*/ 362 w 2148"/>
                <a:gd name="T15" fmla="*/ 204 h 1631"/>
                <a:gd name="T16" fmla="*/ 435 w 2148"/>
                <a:gd name="T17" fmla="*/ 159 h 1631"/>
                <a:gd name="T18" fmla="*/ 511 w 2148"/>
                <a:gd name="T19" fmla="*/ 121 h 1631"/>
                <a:gd name="T20" fmla="*/ 592 w 2148"/>
                <a:gd name="T21" fmla="*/ 86 h 1631"/>
                <a:gd name="T22" fmla="*/ 676 w 2148"/>
                <a:gd name="T23" fmla="*/ 58 h 1631"/>
                <a:gd name="T24" fmla="*/ 764 w 2148"/>
                <a:gd name="T25" fmla="*/ 35 h 1631"/>
                <a:gd name="T26" fmla="*/ 855 w 2148"/>
                <a:gd name="T27" fmla="*/ 17 h 1631"/>
                <a:gd name="T28" fmla="*/ 947 w 2148"/>
                <a:gd name="T29" fmla="*/ 5 h 1631"/>
                <a:gd name="T30" fmla="*/ 1042 w 2148"/>
                <a:gd name="T31" fmla="*/ 0 h 1631"/>
                <a:gd name="T32" fmla="*/ 1138 w 2148"/>
                <a:gd name="T33" fmla="*/ 1 h 1631"/>
                <a:gd name="T34" fmla="*/ 1232 w 2148"/>
                <a:gd name="T35" fmla="*/ 9 h 1631"/>
                <a:gd name="T36" fmla="*/ 1324 w 2148"/>
                <a:gd name="T37" fmla="*/ 22 h 1631"/>
                <a:gd name="T38" fmla="*/ 1413 w 2148"/>
                <a:gd name="T39" fmla="*/ 41 h 1631"/>
                <a:gd name="T40" fmla="*/ 1500 w 2148"/>
                <a:gd name="T41" fmla="*/ 66 h 1631"/>
                <a:gd name="T42" fmla="*/ 1583 w 2148"/>
                <a:gd name="T43" fmla="*/ 96 h 1631"/>
                <a:gd name="T44" fmla="*/ 1663 w 2148"/>
                <a:gd name="T45" fmla="*/ 132 h 1631"/>
                <a:gd name="T46" fmla="*/ 1737 w 2148"/>
                <a:gd name="T47" fmla="*/ 175 h 1631"/>
                <a:gd name="T48" fmla="*/ 1808 w 2148"/>
                <a:gd name="T49" fmla="*/ 221 h 1631"/>
                <a:gd name="T50" fmla="*/ 1875 w 2148"/>
                <a:gd name="T51" fmla="*/ 272 h 1631"/>
                <a:gd name="T52" fmla="*/ 1935 w 2148"/>
                <a:gd name="T53" fmla="*/ 329 h 1631"/>
                <a:gd name="T54" fmla="*/ 2007 w 2148"/>
                <a:gd name="T55" fmla="*/ 411 h 1631"/>
                <a:gd name="T56" fmla="*/ 2063 w 2148"/>
                <a:gd name="T57" fmla="*/ 499 h 1631"/>
                <a:gd name="T58" fmla="*/ 2107 w 2148"/>
                <a:gd name="T59" fmla="*/ 590 h 1631"/>
                <a:gd name="T60" fmla="*/ 2134 w 2148"/>
                <a:gd name="T61" fmla="*/ 685 h 1631"/>
                <a:gd name="T62" fmla="*/ 2147 w 2148"/>
                <a:gd name="T63" fmla="*/ 781 h 1631"/>
                <a:gd name="T64" fmla="*/ 2143 w 2148"/>
                <a:gd name="T65" fmla="*/ 898 h 1631"/>
                <a:gd name="T66" fmla="*/ 2115 w 2148"/>
                <a:gd name="T67" fmla="*/ 1019 h 1631"/>
                <a:gd name="T68" fmla="*/ 2063 w 2148"/>
                <a:gd name="T69" fmla="*/ 1132 h 1631"/>
                <a:gd name="T70" fmla="*/ 1993 w 2148"/>
                <a:gd name="T71" fmla="*/ 1237 h 1631"/>
                <a:gd name="T72" fmla="*/ 1902 w 2148"/>
                <a:gd name="T73" fmla="*/ 1333 h 1631"/>
                <a:gd name="T74" fmla="*/ 1795 w 2148"/>
                <a:gd name="T75" fmla="*/ 1418 h 1631"/>
                <a:gd name="T76" fmla="*/ 1673 w 2148"/>
                <a:gd name="T77" fmla="*/ 1491 h 1631"/>
                <a:gd name="T78" fmla="*/ 1539 w 2148"/>
                <a:gd name="T79" fmla="*/ 1550 h 1631"/>
                <a:gd name="T80" fmla="*/ 1392 w 2148"/>
                <a:gd name="T81" fmla="*/ 1594 h 1631"/>
                <a:gd name="T82" fmla="*/ 1237 w 2148"/>
                <a:gd name="T83" fmla="*/ 1622 h 1631"/>
                <a:gd name="T84" fmla="*/ 1074 w 2148"/>
                <a:gd name="T85" fmla="*/ 1631 h 1631"/>
                <a:gd name="T86" fmla="*/ 979 w 2148"/>
                <a:gd name="T87" fmla="*/ 1628 h 1631"/>
                <a:gd name="T88" fmla="*/ 886 w 2148"/>
                <a:gd name="T89" fmla="*/ 1618 h 1631"/>
                <a:gd name="T90" fmla="*/ 795 w 2148"/>
                <a:gd name="T91" fmla="*/ 1603 h 1631"/>
                <a:gd name="T92" fmla="*/ 706 w 2148"/>
                <a:gd name="T93" fmla="*/ 1582 h 1631"/>
                <a:gd name="T94" fmla="*/ 620 w 2148"/>
                <a:gd name="T95" fmla="*/ 1555 h 1631"/>
                <a:gd name="T96" fmla="*/ 538 w 2148"/>
                <a:gd name="T97" fmla="*/ 1522 h 1631"/>
                <a:gd name="T98" fmla="*/ 460 w 2148"/>
                <a:gd name="T99" fmla="*/ 1485 h 1631"/>
                <a:gd name="T100" fmla="*/ 387 w 2148"/>
                <a:gd name="T101" fmla="*/ 1441 h 1631"/>
                <a:gd name="T102" fmla="*/ 317 w 2148"/>
                <a:gd name="T103" fmla="*/ 1393 h 1631"/>
                <a:gd name="T104" fmla="*/ 253 w 2148"/>
                <a:gd name="T105" fmla="*/ 1341 h 1631"/>
                <a:gd name="T106" fmla="*/ 188 w 2148"/>
                <a:gd name="T107" fmla="*/ 1275 h 1631"/>
                <a:gd name="T108" fmla="*/ 122 w 2148"/>
                <a:gd name="T109" fmla="*/ 1191 h 1631"/>
                <a:gd name="T110" fmla="*/ 70 w 2148"/>
                <a:gd name="T111" fmla="*/ 1102 h 1631"/>
                <a:gd name="T112" fmla="*/ 31 w 2148"/>
                <a:gd name="T113" fmla="*/ 1010 h 1631"/>
                <a:gd name="T114" fmla="*/ 8 w 2148"/>
                <a:gd name="T115" fmla="*/ 914 h 1631"/>
                <a:gd name="T116" fmla="*/ 0 w 2148"/>
                <a:gd name="T117" fmla="*/ 815 h 16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148" h="1631">
                  <a:moveTo>
                    <a:pt x="0" y="815"/>
                  </a:moveTo>
                  <a:lnTo>
                    <a:pt x="2" y="781"/>
                  </a:lnTo>
                  <a:lnTo>
                    <a:pt x="4" y="749"/>
                  </a:lnTo>
                  <a:lnTo>
                    <a:pt x="8" y="717"/>
                  </a:lnTo>
                  <a:lnTo>
                    <a:pt x="15" y="685"/>
                  </a:lnTo>
                  <a:lnTo>
                    <a:pt x="22" y="653"/>
                  </a:lnTo>
                  <a:lnTo>
                    <a:pt x="31" y="621"/>
                  </a:lnTo>
                  <a:lnTo>
                    <a:pt x="43" y="590"/>
                  </a:lnTo>
                  <a:lnTo>
                    <a:pt x="56" y="560"/>
                  </a:lnTo>
                  <a:lnTo>
                    <a:pt x="70" y="529"/>
                  </a:lnTo>
                  <a:lnTo>
                    <a:pt x="85" y="499"/>
                  </a:lnTo>
                  <a:lnTo>
                    <a:pt x="103" y="468"/>
                  </a:lnTo>
                  <a:lnTo>
                    <a:pt x="122" y="440"/>
                  </a:lnTo>
                  <a:lnTo>
                    <a:pt x="143" y="411"/>
                  </a:lnTo>
                  <a:lnTo>
                    <a:pt x="165" y="384"/>
                  </a:lnTo>
                  <a:lnTo>
                    <a:pt x="188" y="356"/>
                  </a:lnTo>
                  <a:lnTo>
                    <a:pt x="213" y="329"/>
                  </a:lnTo>
                  <a:lnTo>
                    <a:pt x="233" y="309"/>
                  </a:lnTo>
                  <a:lnTo>
                    <a:pt x="253" y="290"/>
                  </a:lnTo>
                  <a:lnTo>
                    <a:pt x="274" y="272"/>
                  </a:lnTo>
                  <a:lnTo>
                    <a:pt x="295" y="254"/>
                  </a:lnTo>
                  <a:lnTo>
                    <a:pt x="317" y="238"/>
                  </a:lnTo>
                  <a:lnTo>
                    <a:pt x="339" y="221"/>
                  </a:lnTo>
                  <a:lnTo>
                    <a:pt x="362" y="204"/>
                  </a:lnTo>
                  <a:lnTo>
                    <a:pt x="387" y="189"/>
                  </a:lnTo>
                  <a:lnTo>
                    <a:pt x="411" y="175"/>
                  </a:lnTo>
                  <a:lnTo>
                    <a:pt x="435" y="159"/>
                  </a:lnTo>
                  <a:lnTo>
                    <a:pt x="460" y="146"/>
                  </a:lnTo>
                  <a:lnTo>
                    <a:pt x="485" y="132"/>
                  </a:lnTo>
                  <a:lnTo>
                    <a:pt x="511" y="121"/>
                  </a:lnTo>
                  <a:lnTo>
                    <a:pt x="538" y="108"/>
                  </a:lnTo>
                  <a:lnTo>
                    <a:pt x="565" y="96"/>
                  </a:lnTo>
                  <a:lnTo>
                    <a:pt x="592" y="86"/>
                  </a:lnTo>
                  <a:lnTo>
                    <a:pt x="620" y="76"/>
                  </a:lnTo>
                  <a:lnTo>
                    <a:pt x="648" y="66"/>
                  </a:lnTo>
                  <a:lnTo>
                    <a:pt x="676" y="58"/>
                  </a:lnTo>
                  <a:lnTo>
                    <a:pt x="706" y="49"/>
                  </a:lnTo>
                  <a:lnTo>
                    <a:pt x="734" y="41"/>
                  </a:lnTo>
                  <a:lnTo>
                    <a:pt x="764" y="35"/>
                  </a:lnTo>
                  <a:lnTo>
                    <a:pt x="795" y="28"/>
                  </a:lnTo>
                  <a:lnTo>
                    <a:pt x="824" y="22"/>
                  </a:lnTo>
                  <a:lnTo>
                    <a:pt x="855" y="17"/>
                  </a:lnTo>
                  <a:lnTo>
                    <a:pt x="886" y="13"/>
                  </a:lnTo>
                  <a:lnTo>
                    <a:pt x="916" y="9"/>
                  </a:lnTo>
                  <a:lnTo>
                    <a:pt x="947" y="5"/>
                  </a:lnTo>
                  <a:lnTo>
                    <a:pt x="979" y="3"/>
                  </a:lnTo>
                  <a:lnTo>
                    <a:pt x="1010" y="1"/>
                  </a:lnTo>
                  <a:lnTo>
                    <a:pt x="1042" y="0"/>
                  </a:lnTo>
                  <a:lnTo>
                    <a:pt x="1074" y="0"/>
                  </a:lnTo>
                  <a:lnTo>
                    <a:pt x="1106" y="0"/>
                  </a:lnTo>
                  <a:lnTo>
                    <a:pt x="1138" y="1"/>
                  </a:lnTo>
                  <a:lnTo>
                    <a:pt x="1169" y="3"/>
                  </a:lnTo>
                  <a:lnTo>
                    <a:pt x="1201" y="5"/>
                  </a:lnTo>
                  <a:lnTo>
                    <a:pt x="1232" y="9"/>
                  </a:lnTo>
                  <a:lnTo>
                    <a:pt x="1263" y="13"/>
                  </a:lnTo>
                  <a:lnTo>
                    <a:pt x="1294" y="17"/>
                  </a:lnTo>
                  <a:lnTo>
                    <a:pt x="1324" y="22"/>
                  </a:lnTo>
                  <a:lnTo>
                    <a:pt x="1354" y="28"/>
                  </a:lnTo>
                  <a:lnTo>
                    <a:pt x="1383" y="35"/>
                  </a:lnTo>
                  <a:lnTo>
                    <a:pt x="1413" y="41"/>
                  </a:lnTo>
                  <a:lnTo>
                    <a:pt x="1442" y="49"/>
                  </a:lnTo>
                  <a:lnTo>
                    <a:pt x="1471" y="58"/>
                  </a:lnTo>
                  <a:lnTo>
                    <a:pt x="1500" y="66"/>
                  </a:lnTo>
                  <a:lnTo>
                    <a:pt x="1528" y="76"/>
                  </a:lnTo>
                  <a:lnTo>
                    <a:pt x="1555" y="86"/>
                  </a:lnTo>
                  <a:lnTo>
                    <a:pt x="1583" y="96"/>
                  </a:lnTo>
                  <a:lnTo>
                    <a:pt x="1610" y="108"/>
                  </a:lnTo>
                  <a:lnTo>
                    <a:pt x="1636" y="121"/>
                  </a:lnTo>
                  <a:lnTo>
                    <a:pt x="1663" y="132"/>
                  </a:lnTo>
                  <a:lnTo>
                    <a:pt x="1687" y="146"/>
                  </a:lnTo>
                  <a:lnTo>
                    <a:pt x="1713" y="159"/>
                  </a:lnTo>
                  <a:lnTo>
                    <a:pt x="1737" y="175"/>
                  </a:lnTo>
                  <a:lnTo>
                    <a:pt x="1762" y="189"/>
                  </a:lnTo>
                  <a:lnTo>
                    <a:pt x="1785" y="204"/>
                  </a:lnTo>
                  <a:lnTo>
                    <a:pt x="1808" y="221"/>
                  </a:lnTo>
                  <a:lnTo>
                    <a:pt x="1831" y="238"/>
                  </a:lnTo>
                  <a:lnTo>
                    <a:pt x="1853" y="254"/>
                  </a:lnTo>
                  <a:lnTo>
                    <a:pt x="1875" y="272"/>
                  </a:lnTo>
                  <a:lnTo>
                    <a:pt x="1895" y="290"/>
                  </a:lnTo>
                  <a:lnTo>
                    <a:pt x="1916" y="309"/>
                  </a:lnTo>
                  <a:lnTo>
                    <a:pt x="1935" y="329"/>
                  </a:lnTo>
                  <a:lnTo>
                    <a:pt x="1961" y="356"/>
                  </a:lnTo>
                  <a:lnTo>
                    <a:pt x="1984" y="384"/>
                  </a:lnTo>
                  <a:lnTo>
                    <a:pt x="2007" y="411"/>
                  </a:lnTo>
                  <a:lnTo>
                    <a:pt x="2027" y="440"/>
                  </a:lnTo>
                  <a:lnTo>
                    <a:pt x="2047" y="468"/>
                  </a:lnTo>
                  <a:lnTo>
                    <a:pt x="2063" y="499"/>
                  </a:lnTo>
                  <a:lnTo>
                    <a:pt x="2080" y="529"/>
                  </a:lnTo>
                  <a:lnTo>
                    <a:pt x="2094" y="560"/>
                  </a:lnTo>
                  <a:lnTo>
                    <a:pt x="2107" y="590"/>
                  </a:lnTo>
                  <a:lnTo>
                    <a:pt x="2117" y="621"/>
                  </a:lnTo>
                  <a:lnTo>
                    <a:pt x="2126" y="653"/>
                  </a:lnTo>
                  <a:lnTo>
                    <a:pt x="2134" y="685"/>
                  </a:lnTo>
                  <a:lnTo>
                    <a:pt x="2140" y="717"/>
                  </a:lnTo>
                  <a:lnTo>
                    <a:pt x="2144" y="749"/>
                  </a:lnTo>
                  <a:lnTo>
                    <a:pt x="2147" y="781"/>
                  </a:lnTo>
                  <a:lnTo>
                    <a:pt x="2148" y="815"/>
                  </a:lnTo>
                  <a:lnTo>
                    <a:pt x="2147" y="857"/>
                  </a:lnTo>
                  <a:lnTo>
                    <a:pt x="2143" y="898"/>
                  </a:lnTo>
                  <a:lnTo>
                    <a:pt x="2135" y="939"/>
                  </a:lnTo>
                  <a:lnTo>
                    <a:pt x="2126" y="979"/>
                  </a:lnTo>
                  <a:lnTo>
                    <a:pt x="2115" y="1019"/>
                  </a:lnTo>
                  <a:lnTo>
                    <a:pt x="2099" y="1057"/>
                  </a:lnTo>
                  <a:lnTo>
                    <a:pt x="2082" y="1095"/>
                  </a:lnTo>
                  <a:lnTo>
                    <a:pt x="2063" y="1132"/>
                  </a:lnTo>
                  <a:lnTo>
                    <a:pt x="2041" y="1168"/>
                  </a:lnTo>
                  <a:lnTo>
                    <a:pt x="2018" y="1204"/>
                  </a:lnTo>
                  <a:lnTo>
                    <a:pt x="1993" y="1237"/>
                  </a:lnTo>
                  <a:lnTo>
                    <a:pt x="1964" y="1270"/>
                  </a:lnTo>
                  <a:lnTo>
                    <a:pt x="1934" y="1302"/>
                  </a:lnTo>
                  <a:lnTo>
                    <a:pt x="1902" y="1333"/>
                  </a:lnTo>
                  <a:lnTo>
                    <a:pt x="1868" y="1363"/>
                  </a:lnTo>
                  <a:lnTo>
                    <a:pt x="1832" y="1391"/>
                  </a:lnTo>
                  <a:lnTo>
                    <a:pt x="1795" y="1418"/>
                  </a:lnTo>
                  <a:lnTo>
                    <a:pt x="1757" y="1443"/>
                  </a:lnTo>
                  <a:lnTo>
                    <a:pt x="1716" y="1468"/>
                  </a:lnTo>
                  <a:lnTo>
                    <a:pt x="1673" y="1491"/>
                  </a:lnTo>
                  <a:lnTo>
                    <a:pt x="1630" y="1513"/>
                  </a:lnTo>
                  <a:lnTo>
                    <a:pt x="1585" y="1532"/>
                  </a:lnTo>
                  <a:lnTo>
                    <a:pt x="1539" y="1550"/>
                  </a:lnTo>
                  <a:lnTo>
                    <a:pt x="1491" y="1567"/>
                  </a:lnTo>
                  <a:lnTo>
                    <a:pt x="1442" y="1581"/>
                  </a:lnTo>
                  <a:lnTo>
                    <a:pt x="1392" y="1594"/>
                  </a:lnTo>
                  <a:lnTo>
                    <a:pt x="1342" y="1605"/>
                  </a:lnTo>
                  <a:lnTo>
                    <a:pt x="1290" y="1614"/>
                  </a:lnTo>
                  <a:lnTo>
                    <a:pt x="1237" y="1622"/>
                  </a:lnTo>
                  <a:lnTo>
                    <a:pt x="1183" y="1627"/>
                  </a:lnTo>
                  <a:lnTo>
                    <a:pt x="1129" y="1629"/>
                  </a:lnTo>
                  <a:lnTo>
                    <a:pt x="1074" y="1631"/>
                  </a:lnTo>
                  <a:lnTo>
                    <a:pt x="1042" y="1631"/>
                  </a:lnTo>
                  <a:lnTo>
                    <a:pt x="1010" y="1629"/>
                  </a:lnTo>
                  <a:lnTo>
                    <a:pt x="979" y="1628"/>
                  </a:lnTo>
                  <a:lnTo>
                    <a:pt x="947" y="1626"/>
                  </a:lnTo>
                  <a:lnTo>
                    <a:pt x="916" y="1622"/>
                  </a:lnTo>
                  <a:lnTo>
                    <a:pt x="886" y="1618"/>
                  </a:lnTo>
                  <a:lnTo>
                    <a:pt x="855" y="1614"/>
                  </a:lnTo>
                  <a:lnTo>
                    <a:pt x="824" y="1609"/>
                  </a:lnTo>
                  <a:lnTo>
                    <a:pt x="795" y="1603"/>
                  </a:lnTo>
                  <a:lnTo>
                    <a:pt x="764" y="1596"/>
                  </a:lnTo>
                  <a:lnTo>
                    <a:pt x="734" y="1590"/>
                  </a:lnTo>
                  <a:lnTo>
                    <a:pt x="706" y="1582"/>
                  </a:lnTo>
                  <a:lnTo>
                    <a:pt x="676" y="1573"/>
                  </a:lnTo>
                  <a:lnTo>
                    <a:pt x="648" y="1564"/>
                  </a:lnTo>
                  <a:lnTo>
                    <a:pt x="620" y="1555"/>
                  </a:lnTo>
                  <a:lnTo>
                    <a:pt x="592" y="1545"/>
                  </a:lnTo>
                  <a:lnTo>
                    <a:pt x="565" y="1533"/>
                  </a:lnTo>
                  <a:lnTo>
                    <a:pt x="538" y="1522"/>
                  </a:lnTo>
                  <a:lnTo>
                    <a:pt x="511" y="1510"/>
                  </a:lnTo>
                  <a:lnTo>
                    <a:pt x="485" y="1497"/>
                  </a:lnTo>
                  <a:lnTo>
                    <a:pt x="460" y="1485"/>
                  </a:lnTo>
                  <a:lnTo>
                    <a:pt x="435" y="1470"/>
                  </a:lnTo>
                  <a:lnTo>
                    <a:pt x="411" y="1456"/>
                  </a:lnTo>
                  <a:lnTo>
                    <a:pt x="387" y="1441"/>
                  </a:lnTo>
                  <a:lnTo>
                    <a:pt x="362" y="1426"/>
                  </a:lnTo>
                  <a:lnTo>
                    <a:pt x="339" y="1410"/>
                  </a:lnTo>
                  <a:lnTo>
                    <a:pt x="317" y="1393"/>
                  </a:lnTo>
                  <a:lnTo>
                    <a:pt x="295" y="1377"/>
                  </a:lnTo>
                  <a:lnTo>
                    <a:pt x="274" y="1359"/>
                  </a:lnTo>
                  <a:lnTo>
                    <a:pt x="253" y="1341"/>
                  </a:lnTo>
                  <a:lnTo>
                    <a:pt x="233" y="1322"/>
                  </a:lnTo>
                  <a:lnTo>
                    <a:pt x="213" y="1302"/>
                  </a:lnTo>
                  <a:lnTo>
                    <a:pt x="188" y="1275"/>
                  </a:lnTo>
                  <a:lnTo>
                    <a:pt x="165" y="1247"/>
                  </a:lnTo>
                  <a:lnTo>
                    <a:pt x="143" y="1220"/>
                  </a:lnTo>
                  <a:lnTo>
                    <a:pt x="122" y="1191"/>
                  </a:lnTo>
                  <a:lnTo>
                    <a:pt x="103" y="1161"/>
                  </a:lnTo>
                  <a:lnTo>
                    <a:pt x="85" y="1132"/>
                  </a:lnTo>
                  <a:lnTo>
                    <a:pt x="70" y="1102"/>
                  </a:lnTo>
                  <a:lnTo>
                    <a:pt x="56" y="1071"/>
                  </a:lnTo>
                  <a:lnTo>
                    <a:pt x="43" y="1041"/>
                  </a:lnTo>
                  <a:lnTo>
                    <a:pt x="31" y="1010"/>
                  </a:lnTo>
                  <a:lnTo>
                    <a:pt x="22" y="978"/>
                  </a:lnTo>
                  <a:lnTo>
                    <a:pt x="15" y="946"/>
                  </a:lnTo>
                  <a:lnTo>
                    <a:pt x="8" y="914"/>
                  </a:lnTo>
                  <a:lnTo>
                    <a:pt x="4" y="880"/>
                  </a:lnTo>
                  <a:lnTo>
                    <a:pt x="2" y="848"/>
                  </a:lnTo>
                  <a:lnTo>
                    <a:pt x="0" y="815"/>
                  </a:lnTo>
                  <a:close/>
                </a:path>
              </a:pathLst>
            </a:custGeom>
            <a:solidFill>
              <a:srgbClr val="CCE2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4" name="Freeform 12"/>
            <p:cNvSpPr>
              <a:spLocks/>
            </p:cNvSpPr>
            <p:nvPr/>
          </p:nvSpPr>
          <p:spPr bwMode="auto">
            <a:xfrm>
              <a:off x="1047999" y="3365699"/>
              <a:ext cx="2284413" cy="2700338"/>
            </a:xfrm>
            <a:custGeom>
              <a:avLst/>
              <a:gdLst>
                <a:gd name="T0" fmla="*/ 751 w 1439"/>
                <a:gd name="T1" fmla="*/ 1700 h 1701"/>
                <a:gd name="T2" fmla="*/ 815 w 1439"/>
                <a:gd name="T3" fmla="*/ 1694 h 1701"/>
                <a:gd name="T4" fmla="*/ 878 w 1439"/>
                <a:gd name="T5" fmla="*/ 1681 h 1701"/>
                <a:gd name="T6" fmla="*/ 940 w 1439"/>
                <a:gd name="T7" fmla="*/ 1660 h 1701"/>
                <a:gd name="T8" fmla="*/ 999 w 1439"/>
                <a:gd name="T9" fmla="*/ 1635 h 1701"/>
                <a:gd name="T10" fmla="*/ 1057 w 1439"/>
                <a:gd name="T11" fmla="*/ 1603 h 1701"/>
                <a:gd name="T12" fmla="*/ 1112 w 1439"/>
                <a:gd name="T13" fmla="*/ 1564 h 1701"/>
                <a:gd name="T14" fmla="*/ 1164 w 1439"/>
                <a:gd name="T15" fmla="*/ 1521 h 1701"/>
                <a:gd name="T16" fmla="*/ 1218 w 1439"/>
                <a:gd name="T17" fmla="*/ 1465 h 1701"/>
                <a:gd name="T18" fmla="*/ 1271 w 1439"/>
                <a:gd name="T19" fmla="*/ 1397 h 1701"/>
                <a:gd name="T20" fmla="*/ 1317 w 1439"/>
                <a:gd name="T21" fmla="*/ 1324 h 1701"/>
                <a:gd name="T22" fmla="*/ 1357 w 1439"/>
                <a:gd name="T23" fmla="*/ 1246 h 1701"/>
                <a:gd name="T24" fmla="*/ 1389 w 1439"/>
                <a:gd name="T25" fmla="*/ 1164 h 1701"/>
                <a:gd name="T26" fmla="*/ 1413 w 1439"/>
                <a:gd name="T27" fmla="*/ 1078 h 1701"/>
                <a:gd name="T28" fmla="*/ 1430 w 1439"/>
                <a:gd name="T29" fmla="*/ 988 h 1701"/>
                <a:gd name="T30" fmla="*/ 1438 w 1439"/>
                <a:gd name="T31" fmla="*/ 897 h 1701"/>
                <a:gd name="T32" fmla="*/ 1438 w 1439"/>
                <a:gd name="T33" fmla="*/ 805 h 1701"/>
                <a:gd name="T34" fmla="*/ 1430 w 1439"/>
                <a:gd name="T35" fmla="*/ 714 h 1701"/>
                <a:gd name="T36" fmla="*/ 1413 w 1439"/>
                <a:gd name="T37" fmla="*/ 625 h 1701"/>
                <a:gd name="T38" fmla="*/ 1389 w 1439"/>
                <a:gd name="T39" fmla="*/ 539 h 1701"/>
                <a:gd name="T40" fmla="*/ 1357 w 1439"/>
                <a:gd name="T41" fmla="*/ 456 h 1701"/>
                <a:gd name="T42" fmla="*/ 1317 w 1439"/>
                <a:gd name="T43" fmla="*/ 379 h 1701"/>
                <a:gd name="T44" fmla="*/ 1271 w 1439"/>
                <a:gd name="T45" fmla="*/ 306 h 1701"/>
                <a:gd name="T46" fmla="*/ 1218 w 1439"/>
                <a:gd name="T47" fmla="*/ 238 h 1701"/>
                <a:gd name="T48" fmla="*/ 1164 w 1439"/>
                <a:gd name="T49" fmla="*/ 182 h 1701"/>
                <a:gd name="T50" fmla="*/ 1112 w 1439"/>
                <a:gd name="T51" fmla="*/ 139 h 1701"/>
                <a:gd name="T52" fmla="*/ 1057 w 1439"/>
                <a:gd name="T53" fmla="*/ 100 h 1701"/>
                <a:gd name="T54" fmla="*/ 999 w 1439"/>
                <a:gd name="T55" fmla="*/ 67 h 1701"/>
                <a:gd name="T56" fmla="*/ 940 w 1439"/>
                <a:gd name="T57" fmla="*/ 41 h 1701"/>
                <a:gd name="T58" fmla="*/ 878 w 1439"/>
                <a:gd name="T59" fmla="*/ 21 h 1701"/>
                <a:gd name="T60" fmla="*/ 815 w 1439"/>
                <a:gd name="T61" fmla="*/ 8 h 1701"/>
                <a:gd name="T62" fmla="*/ 751 w 1439"/>
                <a:gd name="T63" fmla="*/ 2 h 1701"/>
                <a:gd name="T64" fmla="*/ 646 w 1439"/>
                <a:gd name="T65" fmla="*/ 4 h 1701"/>
                <a:gd name="T66" fmla="*/ 505 w 1439"/>
                <a:gd name="T67" fmla="*/ 39 h 1701"/>
                <a:gd name="T68" fmla="*/ 377 w 1439"/>
                <a:gd name="T69" fmla="*/ 103 h 1701"/>
                <a:gd name="T70" fmla="*/ 261 w 1439"/>
                <a:gd name="T71" fmla="*/ 195 h 1701"/>
                <a:gd name="T72" fmla="*/ 164 w 1439"/>
                <a:gd name="T73" fmla="*/ 311 h 1701"/>
                <a:gd name="T74" fmla="*/ 87 w 1439"/>
                <a:gd name="T75" fmla="*/ 445 h 1701"/>
                <a:gd name="T76" fmla="*/ 32 w 1439"/>
                <a:gd name="T77" fmla="*/ 598 h 1701"/>
                <a:gd name="T78" fmla="*/ 3 w 1439"/>
                <a:gd name="T79" fmla="*/ 764 h 1701"/>
                <a:gd name="T80" fmla="*/ 1 w 1439"/>
                <a:gd name="T81" fmla="*/ 897 h 1701"/>
                <a:gd name="T82" fmla="*/ 8 w 1439"/>
                <a:gd name="T83" fmla="*/ 988 h 1701"/>
                <a:gd name="T84" fmla="*/ 25 w 1439"/>
                <a:gd name="T85" fmla="*/ 1078 h 1701"/>
                <a:gd name="T86" fmla="*/ 50 w 1439"/>
                <a:gd name="T87" fmla="*/ 1164 h 1701"/>
                <a:gd name="T88" fmla="*/ 82 w 1439"/>
                <a:gd name="T89" fmla="*/ 1246 h 1701"/>
                <a:gd name="T90" fmla="*/ 121 w 1439"/>
                <a:gd name="T91" fmla="*/ 1324 h 1701"/>
                <a:gd name="T92" fmla="*/ 166 w 1439"/>
                <a:gd name="T93" fmla="*/ 1397 h 1701"/>
                <a:gd name="T94" fmla="*/ 220 w 1439"/>
                <a:gd name="T95" fmla="*/ 1465 h 1701"/>
                <a:gd name="T96" fmla="*/ 273 w 1439"/>
                <a:gd name="T97" fmla="*/ 1521 h 1701"/>
                <a:gd name="T98" fmla="*/ 325 w 1439"/>
                <a:gd name="T99" fmla="*/ 1564 h 1701"/>
                <a:gd name="T100" fmla="*/ 380 w 1439"/>
                <a:gd name="T101" fmla="*/ 1603 h 1701"/>
                <a:gd name="T102" fmla="*/ 438 w 1439"/>
                <a:gd name="T103" fmla="*/ 1635 h 1701"/>
                <a:gd name="T104" fmla="*/ 499 w 1439"/>
                <a:gd name="T105" fmla="*/ 1660 h 1701"/>
                <a:gd name="T106" fmla="*/ 560 w 1439"/>
                <a:gd name="T107" fmla="*/ 1681 h 1701"/>
                <a:gd name="T108" fmla="*/ 623 w 1439"/>
                <a:gd name="T109" fmla="*/ 1694 h 1701"/>
                <a:gd name="T110" fmla="*/ 687 w 1439"/>
                <a:gd name="T111" fmla="*/ 1700 h 17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439" h="1701">
                  <a:moveTo>
                    <a:pt x="719" y="1701"/>
                  </a:moveTo>
                  <a:lnTo>
                    <a:pt x="751" y="1700"/>
                  </a:lnTo>
                  <a:lnTo>
                    <a:pt x="783" y="1698"/>
                  </a:lnTo>
                  <a:lnTo>
                    <a:pt x="815" y="1694"/>
                  </a:lnTo>
                  <a:lnTo>
                    <a:pt x="846" y="1687"/>
                  </a:lnTo>
                  <a:lnTo>
                    <a:pt x="878" y="1681"/>
                  </a:lnTo>
                  <a:lnTo>
                    <a:pt x="909" y="1672"/>
                  </a:lnTo>
                  <a:lnTo>
                    <a:pt x="940" y="1660"/>
                  </a:lnTo>
                  <a:lnTo>
                    <a:pt x="969" y="1649"/>
                  </a:lnTo>
                  <a:lnTo>
                    <a:pt x="999" y="1635"/>
                  </a:lnTo>
                  <a:lnTo>
                    <a:pt x="1028" y="1619"/>
                  </a:lnTo>
                  <a:lnTo>
                    <a:pt x="1057" y="1603"/>
                  </a:lnTo>
                  <a:lnTo>
                    <a:pt x="1085" y="1583"/>
                  </a:lnTo>
                  <a:lnTo>
                    <a:pt x="1112" y="1564"/>
                  </a:lnTo>
                  <a:lnTo>
                    <a:pt x="1137" y="1542"/>
                  </a:lnTo>
                  <a:lnTo>
                    <a:pt x="1164" y="1521"/>
                  </a:lnTo>
                  <a:lnTo>
                    <a:pt x="1189" y="1496"/>
                  </a:lnTo>
                  <a:lnTo>
                    <a:pt x="1218" y="1465"/>
                  </a:lnTo>
                  <a:lnTo>
                    <a:pt x="1245" y="1432"/>
                  </a:lnTo>
                  <a:lnTo>
                    <a:pt x="1271" y="1397"/>
                  </a:lnTo>
                  <a:lnTo>
                    <a:pt x="1295" y="1361"/>
                  </a:lnTo>
                  <a:lnTo>
                    <a:pt x="1317" y="1324"/>
                  </a:lnTo>
                  <a:lnTo>
                    <a:pt x="1337" y="1286"/>
                  </a:lnTo>
                  <a:lnTo>
                    <a:pt x="1357" y="1246"/>
                  </a:lnTo>
                  <a:lnTo>
                    <a:pt x="1373" y="1206"/>
                  </a:lnTo>
                  <a:lnTo>
                    <a:pt x="1389" y="1164"/>
                  </a:lnTo>
                  <a:lnTo>
                    <a:pt x="1402" y="1122"/>
                  </a:lnTo>
                  <a:lnTo>
                    <a:pt x="1413" y="1078"/>
                  </a:lnTo>
                  <a:lnTo>
                    <a:pt x="1422" y="1033"/>
                  </a:lnTo>
                  <a:lnTo>
                    <a:pt x="1430" y="988"/>
                  </a:lnTo>
                  <a:lnTo>
                    <a:pt x="1435" y="943"/>
                  </a:lnTo>
                  <a:lnTo>
                    <a:pt x="1438" y="897"/>
                  </a:lnTo>
                  <a:lnTo>
                    <a:pt x="1439" y="851"/>
                  </a:lnTo>
                  <a:lnTo>
                    <a:pt x="1438" y="805"/>
                  </a:lnTo>
                  <a:lnTo>
                    <a:pt x="1435" y="758"/>
                  </a:lnTo>
                  <a:lnTo>
                    <a:pt x="1430" y="714"/>
                  </a:lnTo>
                  <a:lnTo>
                    <a:pt x="1422" y="669"/>
                  </a:lnTo>
                  <a:lnTo>
                    <a:pt x="1413" y="625"/>
                  </a:lnTo>
                  <a:lnTo>
                    <a:pt x="1402" y="581"/>
                  </a:lnTo>
                  <a:lnTo>
                    <a:pt x="1389" y="539"/>
                  </a:lnTo>
                  <a:lnTo>
                    <a:pt x="1373" y="497"/>
                  </a:lnTo>
                  <a:lnTo>
                    <a:pt x="1357" y="456"/>
                  </a:lnTo>
                  <a:lnTo>
                    <a:pt x="1337" y="417"/>
                  </a:lnTo>
                  <a:lnTo>
                    <a:pt x="1317" y="379"/>
                  </a:lnTo>
                  <a:lnTo>
                    <a:pt x="1295" y="342"/>
                  </a:lnTo>
                  <a:lnTo>
                    <a:pt x="1271" y="306"/>
                  </a:lnTo>
                  <a:lnTo>
                    <a:pt x="1245" y="271"/>
                  </a:lnTo>
                  <a:lnTo>
                    <a:pt x="1218" y="238"/>
                  </a:lnTo>
                  <a:lnTo>
                    <a:pt x="1189" y="207"/>
                  </a:lnTo>
                  <a:lnTo>
                    <a:pt x="1164" y="182"/>
                  </a:lnTo>
                  <a:lnTo>
                    <a:pt x="1137" y="159"/>
                  </a:lnTo>
                  <a:lnTo>
                    <a:pt x="1112" y="139"/>
                  </a:lnTo>
                  <a:lnTo>
                    <a:pt x="1085" y="118"/>
                  </a:lnTo>
                  <a:lnTo>
                    <a:pt x="1057" y="100"/>
                  </a:lnTo>
                  <a:lnTo>
                    <a:pt x="1028" y="82"/>
                  </a:lnTo>
                  <a:lnTo>
                    <a:pt x="999" y="67"/>
                  </a:lnTo>
                  <a:lnTo>
                    <a:pt x="969" y="53"/>
                  </a:lnTo>
                  <a:lnTo>
                    <a:pt x="940" y="41"/>
                  </a:lnTo>
                  <a:lnTo>
                    <a:pt x="909" y="31"/>
                  </a:lnTo>
                  <a:lnTo>
                    <a:pt x="878" y="21"/>
                  </a:lnTo>
                  <a:lnTo>
                    <a:pt x="846" y="14"/>
                  </a:lnTo>
                  <a:lnTo>
                    <a:pt x="815" y="8"/>
                  </a:lnTo>
                  <a:lnTo>
                    <a:pt x="783" y="4"/>
                  </a:lnTo>
                  <a:lnTo>
                    <a:pt x="751" y="2"/>
                  </a:lnTo>
                  <a:lnTo>
                    <a:pt x="719" y="0"/>
                  </a:lnTo>
                  <a:lnTo>
                    <a:pt x="646" y="4"/>
                  </a:lnTo>
                  <a:lnTo>
                    <a:pt x="574" y="18"/>
                  </a:lnTo>
                  <a:lnTo>
                    <a:pt x="505" y="39"/>
                  </a:lnTo>
                  <a:lnTo>
                    <a:pt x="440" y="67"/>
                  </a:lnTo>
                  <a:lnTo>
                    <a:pt x="377" y="103"/>
                  </a:lnTo>
                  <a:lnTo>
                    <a:pt x="316" y="147"/>
                  </a:lnTo>
                  <a:lnTo>
                    <a:pt x="261" y="195"/>
                  </a:lnTo>
                  <a:lnTo>
                    <a:pt x="210" y="250"/>
                  </a:lnTo>
                  <a:lnTo>
                    <a:pt x="164" y="311"/>
                  </a:lnTo>
                  <a:lnTo>
                    <a:pt x="123" y="376"/>
                  </a:lnTo>
                  <a:lnTo>
                    <a:pt x="87" y="445"/>
                  </a:lnTo>
                  <a:lnTo>
                    <a:pt x="56" y="520"/>
                  </a:lnTo>
                  <a:lnTo>
                    <a:pt x="32" y="598"/>
                  </a:lnTo>
                  <a:lnTo>
                    <a:pt x="14" y="680"/>
                  </a:lnTo>
                  <a:lnTo>
                    <a:pt x="3" y="764"/>
                  </a:lnTo>
                  <a:lnTo>
                    <a:pt x="0" y="851"/>
                  </a:lnTo>
                  <a:lnTo>
                    <a:pt x="1" y="897"/>
                  </a:lnTo>
                  <a:lnTo>
                    <a:pt x="3" y="943"/>
                  </a:lnTo>
                  <a:lnTo>
                    <a:pt x="8" y="988"/>
                  </a:lnTo>
                  <a:lnTo>
                    <a:pt x="16" y="1033"/>
                  </a:lnTo>
                  <a:lnTo>
                    <a:pt x="25" y="1078"/>
                  </a:lnTo>
                  <a:lnTo>
                    <a:pt x="37" y="1122"/>
                  </a:lnTo>
                  <a:lnTo>
                    <a:pt x="50" y="1164"/>
                  </a:lnTo>
                  <a:lnTo>
                    <a:pt x="65" y="1206"/>
                  </a:lnTo>
                  <a:lnTo>
                    <a:pt x="82" y="1246"/>
                  </a:lnTo>
                  <a:lnTo>
                    <a:pt x="101" y="1286"/>
                  </a:lnTo>
                  <a:lnTo>
                    <a:pt x="121" y="1324"/>
                  </a:lnTo>
                  <a:lnTo>
                    <a:pt x="143" y="1361"/>
                  </a:lnTo>
                  <a:lnTo>
                    <a:pt x="166" y="1397"/>
                  </a:lnTo>
                  <a:lnTo>
                    <a:pt x="192" y="1432"/>
                  </a:lnTo>
                  <a:lnTo>
                    <a:pt x="220" y="1465"/>
                  </a:lnTo>
                  <a:lnTo>
                    <a:pt x="248" y="1496"/>
                  </a:lnTo>
                  <a:lnTo>
                    <a:pt x="273" y="1521"/>
                  </a:lnTo>
                  <a:lnTo>
                    <a:pt x="300" y="1542"/>
                  </a:lnTo>
                  <a:lnTo>
                    <a:pt x="325" y="1564"/>
                  </a:lnTo>
                  <a:lnTo>
                    <a:pt x="352" y="1583"/>
                  </a:lnTo>
                  <a:lnTo>
                    <a:pt x="380" y="1603"/>
                  </a:lnTo>
                  <a:lnTo>
                    <a:pt x="409" y="1619"/>
                  </a:lnTo>
                  <a:lnTo>
                    <a:pt x="438" y="1635"/>
                  </a:lnTo>
                  <a:lnTo>
                    <a:pt x="468" y="1649"/>
                  </a:lnTo>
                  <a:lnTo>
                    <a:pt x="499" y="1660"/>
                  </a:lnTo>
                  <a:lnTo>
                    <a:pt x="528" y="1672"/>
                  </a:lnTo>
                  <a:lnTo>
                    <a:pt x="560" y="1681"/>
                  </a:lnTo>
                  <a:lnTo>
                    <a:pt x="591" y="1687"/>
                  </a:lnTo>
                  <a:lnTo>
                    <a:pt x="623" y="1694"/>
                  </a:lnTo>
                  <a:lnTo>
                    <a:pt x="655" y="1698"/>
                  </a:lnTo>
                  <a:lnTo>
                    <a:pt x="687" y="1700"/>
                  </a:lnTo>
                  <a:lnTo>
                    <a:pt x="719" y="1701"/>
                  </a:lnTo>
                  <a:close/>
                </a:path>
              </a:pathLst>
            </a:custGeom>
            <a:solidFill>
              <a:srgbClr val="CCE2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5" name="Freeform 13"/>
            <p:cNvSpPr>
              <a:spLocks/>
            </p:cNvSpPr>
            <p:nvPr/>
          </p:nvSpPr>
          <p:spPr bwMode="auto">
            <a:xfrm>
              <a:off x="1101974" y="3422849"/>
              <a:ext cx="2174875" cy="2589213"/>
            </a:xfrm>
            <a:custGeom>
              <a:avLst/>
              <a:gdLst>
                <a:gd name="T0" fmla="*/ 1 w 1370"/>
                <a:gd name="T1" fmla="*/ 770 h 1631"/>
                <a:gd name="T2" fmla="*/ 9 w 1370"/>
                <a:gd name="T3" fmla="*/ 683 h 1631"/>
                <a:gd name="T4" fmla="*/ 25 w 1370"/>
                <a:gd name="T5" fmla="*/ 598 h 1631"/>
                <a:gd name="T6" fmla="*/ 49 w 1370"/>
                <a:gd name="T7" fmla="*/ 515 h 1631"/>
                <a:gd name="T8" fmla="*/ 78 w 1370"/>
                <a:gd name="T9" fmla="*/ 436 h 1631"/>
                <a:gd name="T10" fmla="*/ 117 w 1370"/>
                <a:gd name="T11" fmla="*/ 361 h 1631"/>
                <a:gd name="T12" fmla="*/ 160 w 1370"/>
                <a:gd name="T13" fmla="*/ 291 h 1631"/>
                <a:gd name="T14" fmla="*/ 211 w 1370"/>
                <a:gd name="T15" fmla="*/ 226 h 1631"/>
                <a:gd name="T16" fmla="*/ 262 w 1370"/>
                <a:gd name="T17" fmla="*/ 173 h 1631"/>
                <a:gd name="T18" fmla="*/ 312 w 1370"/>
                <a:gd name="T19" fmla="*/ 131 h 1631"/>
                <a:gd name="T20" fmla="*/ 364 w 1370"/>
                <a:gd name="T21" fmla="*/ 95 h 1631"/>
                <a:gd name="T22" fmla="*/ 418 w 1370"/>
                <a:gd name="T23" fmla="*/ 64 h 1631"/>
                <a:gd name="T24" fmla="*/ 476 w 1370"/>
                <a:gd name="T25" fmla="*/ 39 h 1631"/>
                <a:gd name="T26" fmla="*/ 534 w 1370"/>
                <a:gd name="T27" fmla="*/ 21 h 1631"/>
                <a:gd name="T28" fmla="*/ 594 w 1370"/>
                <a:gd name="T29" fmla="*/ 8 h 1631"/>
                <a:gd name="T30" fmla="*/ 654 w 1370"/>
                <a:gd name="T31" fmla="*/ 1 h 1631"/>
                <a:gd name="T32" fmla="*/ 716 w 1370"/>
                <a:gd name="T33" fmla="*/ 1 h 1631"/>
                <a:gd name="T34" fmla="*/ 776 w 1370"/>
                <a:gd name="T35" fmla="*/ 8 h 1631"/>
                <a:gd name="T36" fmla="*/ 835 w 1370"/>
                <a:gd name="T37" fmla="*/ 21 h 1631"/>
                <a:gd name="T38" fmla="*/ 894 w 1370"/>
                <a:gd name="T39" fmla="*/ 39 h 1631"/>
                <a:gd name="T40" fmla="*/ 951 w 1370"/>
                <a:gd name="T41" fmla="*/ 64 h 1631"/>
                <a:gd name="T42" fmla="*/ 1005 w 1370"/>
                <a:gd name="T43" fmla="*/ 95 h 1631"/>
                <a:gd name="T44" fmla="*/ 1057 w 1370"/>
                <a:gd name="T45" fmla="*/ 131 h 1631"/>
                <a:gd name="T46" fmla="*/ 1107 w 1370"/>
                <a:gd name="T47" fmla="*/ 173 h 1631"/>
                <a:gd name="T48" fmla="*/ 1159 w 1370"/>
                <a:gd name="T49" fmla="*/ 226 h 1631"/>
                <a:gd name="T50" fmla="*/ 1209 w 1370"/>
                <a:gd name="T51" fmla="*/ 291 h 1631"/>
                <a:gd name="T52" fmla="*/ 1253 w 1370"/>
                <a:gd name="T53" fmla="*/ 361 h 1631"/>
                <a:gd name="T54" fmla="*/ 1291 w 1370"/>
                <a:gd name="T55" fmla="*/ 436 h 1631"/>
                <a:gd name="T56" fmla="*/ 1321 w 1370"/>
                <a:gd name="T57" fmla="*/ 515 h 1631"/>
                <a:gd name="T58" fmla="*/ 1346 w 1370"/>
                <a:gd name="T59" fmla="*/ 598 h 1631"/>
                <a:gd name="T60" fmla="*/ 1361 w 1370"/>
                <a:gd name="T61" fmla="*/ 683 h 1631"/>
                <a:gd name="T62" fmla="*/ 1369 w 1370"/>
                <a:gd name="T63" fmla="*/ 770 h 1631"/>
                <a:gd name="T64" fmla="*/ 1366 w 1370"/>
                <a:gd name="T65" fmla="*/ 898 h 1631"/>
                <a:gd name="T66" fmla="*/ 1339 w 1370"/>
                <a:gd name="T67" fmla="*/ 1057 h 1631"/>
                <a:gd name="T68" fmla="*/ 1287 w 1370"/>
                <a:gd name="T69" fmla="*/ 1204 h 1631"/>
                <a:gd name="T70" fmla="*/ 1214 w 1370"/>
                <a:gd name="T71" fmla="*/ 1333 h 1631"/>
                <a:gd name="T72" fmla="*/ 1120 w 1370"/>
                <a:gd name="T73" fmla="*/ 1443 h 1631"/>
                <a:gd name="T74" fmla="*/ 1011 w 1370"/>
                <a:gd name="T75" fmla="*/ 1532 h 1631"/>
                <a:gd name="T76" fmla="*/ 888 w 1370"/>
                <a:gd name="T77" fmla="*/ 1594 h 1631"/>
                <a:gd name="T78" fmla="*/ 754 w 1370"/>
                <a:gd name="T79" fmla="*/ 1627 h 1631"/>
                <a:gd name="T80" fmla="*/ 654 w 1370"/>
                <a:gd name="T81" fmla="*/ 1629 h 1631"/>
                <a:gd name="T82" fmla="*/ 594 w 1370"/>
                <a:gd name="T83" fmla="*/ 1623 h 1631"/>
                <a:gd name="T84" fmla="*/ 534 w 1370"/>
                <a:gd name="T85" fmla="*/ 1610 h 1631"/>
                <a:gd name="T86" fmla="*/ 476 w 1370"/>
                <a:gd name="T87" fmla="*/ 1592 h 1631"/>
                <a:gd name="T88" fmla="*/ 418 w 1370"/>
                <a:gd name="T89" fmla="*/ 1567 h 1631"/>
                <a:gd name="T90" fmla="*/ 364 w 1370"/>
                <a:gd name="T91" fmla="*/ 1536 h 1631"/>
                <a:gd name="T92" fmla="*/ 312 w 1370"/>
                <a:gd name="T93" fmla="*/ 1500 h 1631"/>
                <a:gd name="T94" fmla="*/ 262 w 1370"/>
                <a:gd name="T95" fmla="*/ 1458 h 1631"/>
                <a:gd name="T96" fmla="*/ 211 w 1370"/>
                <a:gd name="T97" fmla="*/ 1405 h 1631"/>
                <a:gd name="T98" fmla="*/ 160 w 1370"/>
                <a:gd name="T99" fmla="*/ 1340 h 1631"/>
                <a:gd name="T100" fmla="*/ 117 w 1370"/>
                <a:gd name="T101" fmla="*/ 1270 h 1631"/>
                <a:gd name="T102" fmla="*/ 78 w 1370"/>
                <a:gd name="T103" fmla="*/ 1195 h 1631"/>
                <a:gd name="T104" fmla="*/ 49 w 1370"/>
                <a:gd name="T105" fmla="*/ 1116 h 1631"/>
                <a:gd name="T106" fmla="*/ 25 w 1370"/>
                <a:gd name="T107" fmla="*/ 1033 h 1631"/>
                <a:gd name="T108" fmla="*/ 9 w 1370"/>
                <a:gd name="T109" fmla="*/ 947 h 1631"/>
                <a:gd name="T110" fmla="*/ 1 w 1370"/>
                <a:gd name="T111" fmla="*/ 860 h 16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370" h="1631">
                  <a:moveTo>
                    <a:pt x="0" y="815"/>
                  </a:moveTo>
                  <a:lnTo>
                    <a:pt x="1" y="770"/>
                  </a:lnTo>
                  <a:lnTo>
                    <a:pt x="4" y="726"/>
                  </a:lnTo>
                  <a:lnTo>
                    <a:pt x="9" y="683"/>
                  </a:lnTo>
                  <a:lnTo>
                    <a:pt x="16" y="640"/>
                  </a:lnTo>
                  <a:lnTo>
                    <a:pt x="25" y="598"/>
                  </a:lnTo>
                  <a:lnTo>
                    <a:pt x="36" y="556"/>
                  </a:lnTo>
                  <a:lnTo>
                    <a:pt x="49" y="515"/>
                  </a:lnTo>
                  <a:lnTo>
                    <a:pt x="63" y="475"/>
                  </a:lnTo>
                  <a:lnTo>
                    <a:pt x="78" y="436"/>
                  </a:lnTo>
                  <a:lnTo>
                    <a:pt x="96" y="398"/>
                  </a:lnTo>
                  <a:lnTo>
                    <a:pt x="117" y="361"/>
                  </a:lnTo>
                  <a:lnTo>
                    <a:pt x="137" y="325"/>
                  </a:lnTo>
                  <a:lnTo>
                    <a:pt x="160" y="291"/>
                  </a:lnTo>
                  <a:lnTo>
                    <a:pt x="185" y="258"/>
                  </a:lnTo>
                  <a:lnTo>
                    <a:pt x="211" y="226"/>
                  </a:lnTo>
                  <a:lnTo>
                    <a:pt x="239" y="196"/>
                  </a:lnTo>
                  <a:lnTo>
                    <a:pt x="262" y="173"/>
                  </a:lnTo>
                  <a:lnTo>
                    <a:pt x="287" y="152"/>
                  </a:lnTo>
                  <a:lnTo>
                    <a:pt x="312" y="131"/>
                  </a:lnTo>
                  <a:lnTo>
                    <a:pt x="338" y="112"/>
                  </a:lnTo>
                  <a:lnTo>
                    <a:pt x="364" y="95"/>
                  </a:lnTo>
                  <a:lnTo>
                    <a:pt x="391" y="78"/>
                  </a:lnTo>
                  <a:lnTo>
                    <a:pt x="418" y="64"/>
                  </a:lnTo>
                  <a:lnTo>
                    <a:pt x="447" y="50"/>
                  </a:lnTo>
                  <a:lnTo>
                    <a:pt x="476" y="39"/>
                  </a:lnTo>
                  <a:lnTo>
                    <a:pt x="504" y="28"/>
                  </a:lnTo>
                  <a:lnTo>
                    <a:pt x="534" y="21"/>
                  </a:lnTo>
                  <a:lnTo>
                    <a:pt x="563" y="13"/>
                  </a:lnTo>
                  <a:lnTo>
                    <a:pt x="594" y="8"/>
                  </a:lnTo>
                  <a:lnTo>
                    <a:pt x="624" y="4"/>
                  </a:lnTo>
                  <a:lnTo>
                    <a:pt x="654" y="1"/>
                  </a:lnTo>
                  <a:lnTo>
                    <a:pt x="685" y="0"/>
                  </a:lnTo>
                  <a:lnTo>
                    <a:pt x="716" y="1"/>
                  </a:lnTo>
                  <a:lnTo>
                    <a:pt x="745" y="4"/>
                  </a:lnTo>
                  <a:lnTo>
                    <a:pt x="776" y="8"/>
                  </a:lnTo>
                  <a:lnTo>
                    <a:pt x="806" y="13"/>
                  </a:lnTo>
                  <a:lnTo>
                    <a:pt x="835" y="21"/>
                  </a:lnTo>
                  <a:lnTo>
                    <a:pt x="865" y="28"/>
                  </a:lnTo>
                  <a:lnTo>
                    <a:pt x="894" y="39"/>
                  </a:lnTo>
                  <a:lnTo>
                    <a:pt x="922" y="50"/>
                  </a:lnTo>
                  <a:lnTo>
                    <a:pt x="951" y="64"/>
                  </a:lnTo>
                  <a:lnTo>
                    <a:pt x="978" y="78"/>
                  </a:lnTo>
                  <a:lnTo>
                    <a:pt x="1005" y="95"/>
                  </a:lnTo>
                  <a:lnTo>
                    <a:pt x="1032" y="112"/>
                  </a:lnTo>
                  <a:lnTo>
                    <a:pt x="1057" y="131"/>
                  </a:lnTo>
                  <a:lnTo>
                    <a:pt x="1082" y="152"/>
                  </a:lnTo>
                  <a:lnTo>
                    <a:pt x="1107" y="173"/>
                  </a:lnTo>
                  <a:lnTo>
                    <a:pt x="1130" y="196"/>
                  </a:lnTo>
                  <a:lnTo>
                    <a:pt x="1159" y="226"/>
                  </a:lnTo>
                  <a:lnTo>
                    <a:pt x="1184" y="258"/>
                  </a:lnTo>
                  <a:lnTo>
                    <a:pt x="1209" y="291"/>
                  </a:lnTo>
                  <a:lnTo>
                    <a:pt x="1232" y="325"/>
                  </a:lnTo>
                  <a:lnTo>
                    <a:pt x="1253" y="361"/>
                  </a:lnTo>
                  <a:lnTo>
                    <a:pt x="1273" y="398"/>
                  </a:lnTo>
                  <a:lnTo>
                    <a:pt x="1291" y="436"/>
                  </a:lnTo>
                  <a:lnTo>
                    <a:pt x="1307" y="475"/>
                  </a:lnTo>
                  <a:lnTo>
                    <a:pt x="1321" y="515"/>
                  </a:lnTo>
                  <a:lnTo>
                    <a:pt x="1334" y="556"/>
                  </a:lnTo>
                  <a:lnTo>
                    <a:pt x="1346" y="598"/>
                  </a:lnTo>
                  <a:lnTo>
                    <a:pt x="1355" y="640"/>
                  </a:lnTo>
                  <a:lnTo>
                    <a:pt x="1361" y="683"/>
                  </a:lnTo>
                  <a:lnTo>
                    <a:pt x="1366" y="726"/>
                  </a:lnTo>
                  <a:lnTo>
                    <a:pt x="1369" y="770"/>
                  </a:lnTo>
                  <a:lnTo>
                    <a:pt x="1370" y="815"/>
                  </a:lnTo>
                  <a:lnTo>
                    <a:pt x="1366" y="898"/>
                  </a:lnTo>
                  <a:lnTo>
                    <a:pt x="1356" y="979"/>
                  </a:lnTo>
                  <a:lnTo>
                    <a:pt x="1339" y="1057"/>
                  </a:lnTo>
                  <a:lnTo>
                    <a:pt x="1316" y="1132"/>
                  </a:lnTo>
                  <a:lnTo>
                    <a:pt x="1287" y="1204"/>
                  </a:lnTo>
                  <a:lnTo>
                    <a:pt x="1253" y="1270"/>
                  </a:lnTo>
                  <a:lnTo>
                    <a:pt x="1214" y="1333"/>
                  </a:lnTo>
                  <a:lnTo>
                    <a:pt x="1169" y="1391"/>
                  </a:lnTo>
                  <a:lnTo>
                    <a:pt x="1120" y="1443"/>
                  </a:lnTo>
                  <a:lnTo>
                    <a:pt x="1067" y="1491"/>
                  </a:lnTo>
                  <a:lnTo>
                    <a:pt x="1011" y="1532"/>
                  </a:lnTo>
                  <a:lnTo>
                    <a:pt x="951" y="1567"/>
                  </a:lnTo>
                  <a:lnTo>
                    <a:pt x="888" y="1594"/>
                  </a:lnTo>
                  <a:lnTo>
                    <a:pt x="822" y="1614"/>
                  </a:lnTo>
                  <a:lnTo>
                    <a:pt x="754" y="1627"/>
                  </a:lnTo>
                  <a:lnTo>
                    <a:pt x="685" y="1631"/>
                  </a:lnTo>
                  <a:lnTo>
                    <a:pt x="654" y="1629"/>
                  </a:lnTo>
                  <a:lnTo>
                    <a:pt x="624" y="1627"/>
                  </a:lnTo>
                  <a:lnTo>
                    <a:pt x="594" y="1623"/>
                  </a:lnTo>
                  <a:lnTo>
                    <a:pt x="563" y="1618"/>
                  </a:lnTo>
                  <a:lnTo>
                    <a:pt x="534" y="1610"/>
                  </a:lnTo>
                  <a:lnTo>
                    <a:pt x="504" y="1603"/>
                  </a:lnTo>
                  <a:lnTo>
                    <a:pt x="476" y="1592"/>
                  </a:lnTo>
                  <a:lnTo>
                    <a:pt x="447" y="1581"/>
                  </a:lnTo>
                  <a:lnTo>
                    <a:pt x="418" y="1567"/>
                  </a:lnTo>
                  <a:lnTo>
                    <a:pt x="391" y="1553"/>
                  </a:lnTo>
                  <a:lnTo>
                    <a:pt x="364" y="1536"/>
                  </a:lnTo>
                  <a:lnTo>
                    <a:pt x="338" y="1519"/>
                  </a:lnTo>
                  <a:lnTo>
                    <a:pt x="312" y="1500"/>
                  </a:lnTo>
                  <a:lnTo>
                    <a:pt x="287" y="1479"/>
                  </a:lnTo>
                  <a:lnTo>
                    <a:pt x="262" y="1458"/>
                  </a:lnTo>
                  <a:lnTo>
                    <a:pt x="239" y="1434"/>
                  </a:lnTo>
                  <a:lnTo>
                    <a:pt x="211" y="1405"/>
                  </a:lnTo>
                  <a:lnTo>
                    <a:pt x="185" y="1373"/>
                  </a:lnTo>
                  <a:lnTo>
                    <a:pt x="160" y="1340"/>
                  </a:lnTo>
                  <a:lnTo>
                    <a:pt x="137" y="1306"/>
                  </a:lnTo>
                  <a:lnTo>
                    <a:pt x="117" y="1270"/>
                  </a:lnTo>
                  <a:lnTo>
                    <a:pt x="96" y="1233"/>
                  </a:lnTo>
                  <a:lnTo>
                    <a:pt x="78" y="1195"/>
                  </a:lnTo>
                  <a:lnTo>
                    <a:pt x="63" y="1156"/>
                  </a:lnTo>
                  <a:lnTo>
                    <a:pt x="49" y="1116"/>
                  </a:lnTo>
                  <a:lnTo>
                    <a:pt x="36" y="1075"/>
                  </a:lnTo>
                  <a:lnTo>
                    <a:pt x="25" y="1033"/>
                  </a:lnTo>
                  <a:lnTo>
                    <a:pt x="16" y="991"/>
                  </a:lnTo>
                  <a:lnTo>
                    <a:pt x="9" y="947"/>
                  </a:lnTo>
                  <a:lnTo>
                    <a:pt x="4" y="903"/>
                  </a:lnTo>
                  <a:lnTo>
                    <a:pt x="1" y="860"/>
                  </a:lnTo>
                  <a:lnTo>
                    <a:pt x="0" y="815"/>
                  </a:lnTo>
                  <a:close/>
                </a:path>
              </a:pathLst>
            </a:custGeom>
            <a:solidFill>
              <a:srgbClr val="CCE2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6" name="Freeform 14"/>
            <p:cNvSpPr>
              <a:spLocks/>
            </p:cNvSpPr>
            <p:nvPr/>
          </p:nvSpPr>
          <p:spPr bwMode="auto">
            <a:xfrm>
              <a:off x="1700461" y="3399036"/>
              <a:ext cx="958850" cy="2630488"/>
            </a:xfrm>
            <a:custGeom>
              <a:avLst/>
              <a:gdLst>
                <a:gd name="T0" fmla="*/ 317 w 604"/>
                <a:gd name="T1" fmla="*/ 1656 h 1657"/>
                <a:gd name="T2" fmla="*/ 344 w 604"/>
                <a:gd name="T3" fmla="*/ 1650 h 1657"/>
                <a:gd name="T4" fmla="*/ 371 w 604"/>
                <a:gd name="T5" fmla="*/ 1637 h 1657"/>
                <a:gd name="T6" fmla="*/ 398 w 604"/>
                <a:gd name="T7" fmla="*/ 1618 h 1657"/>
                <a:gd name="T8" fmla="*/ 452 w 604"/>
                <a:gd name="T9" fmla="*/ 1552 h 1657"/>
                <a:gd name="T10" fmla="*/ 522 w 604"/>
                <a:gd name="T11" fmla="*/ 1398 h 1657"/>
                <a:gd name="T12" fmla="*/ 574 w 604"/>
                <a:gd name="T13" fmla="*/ 1195 h 1657"/>
                <a:gd name="T14" fmla="*/ 601 w 604"/>
                <a:gd name="T15" fmla="*/ 957 h 1657"/>
                <a:gd name="T16" fmla="*/ 601 w 604"/>
                <a:gd name="T17" fmla="*/ 700 h 1657"/>
                <a:gd name="T18" fmla="*/ 574 w 604"/>
                <a:gd name="T19" fmla="*/ 462 h 1657"/>
                <a:gd name="T20" fmla="*/ 522 w 604"/>
                <a:gd name="T21" fmla="*/ 259 h 1657"/>
                <a:gd name="T22" fmla="*/ 452 w 604"/>
                <a:gd name="T23" fmla="*/ 105 h 1657"/>
                <a:gd name="T24" fmla="*/ 398 w 604"/>
                <a:gd name="T25" fmla="*/ 40 h 1657"/>
                <a:gd name="T26" fmla="*/ 371 w 604"/>
                <a:gd name="T27" fmla="*/ 20 h 1657"/>
                <a:gd name="T28" fmla="*/ 344 w 604"/>
                <a:gd name="T29" fmla="*/ 8 h 1657"/>
                <a:gd name="T30" fmla="*/ 317 w 604"/>
                <a:gd name="T31" fmla="*/ 1 h 1657"/>
                <a:gd name="T32" fmla="*/ 272 w 604"/>
                <a:gd name="T33" fmla="*/ 4 h 1657"/>
                <a:gd name="T34" fmla="*/ 212 w 604"/>
                <a:gd name="T35" fmla="*/ 37 h 1657"/>
                <a:gd name="T36" fmla="*/ 158 w 604"/>
                <a:gd name="T37" fmla="*/ 99 h 1657"/>
                <a:gd name="T38" fmla="*/ 109 w 604"/>
                <a:gd name="T39" fmla="*/ 187 h 1657"/>
                <a:gd name="T40" fmla="*/ 68 w 604"/>
                <a:gd name="T41" fmla="*/ 299 h 1657"/>
                <a:gd name="T42" fmla="*/ 36 w 604"/>
                <a:gd name="T43" fmla="*/ 431 h 1657"/>
                <a:gd name="T44" fmla="*/ 13 w 604"/>
                <a:gd name="T45" fmla="*/ 580 h 1657"/>
                <a:gd name="T46" fmla="*/ 2 w 604"/>
                <a:gd name="T47" fmla="*/ 743 h 1657"/>
                <a:gd name="T48" fmla="*/ 4 w 604"/>
                <a:gd name="T49" fmla="*/ 957 h 1657"/>
                <a:gd name="T50" fmla="*/ 31 w 604"/>
                <a:gd name="T51" fmla="*/ 1195 h 1657"/>
                <a:gd name="T52" fmla="*/ 82 w 604"/>
                <a:gd name="T53" fmla="*/ 1398 h 1657"/>
                <a:gd name="T54" fmla="*/ 153 w 604"/>
                <a:gd name="T55" fmla="*/ 1552 h 1657"/>
                <a:gd name="T56" fmla="*/ 207 w 604"/>
                <a:gd name="T57" fmla="*/ 1618 h 1657"/>
                <a:gd name="T58" fmla="*/ 234 w 604"/>
                <a:gd name="T59" fmla="*/ 1637 h 1657"/>
                <a:gd name="T60" fmla="*/ 261 w 604"/>
                <a:gd name="T61" fmla="*/ 1650 h 1657"/>
                <a:gd name="T62" fmla="*/ 289 w 604"/>
                <a:gd name="T63" fmla="*/ 1656 h 16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04" h="1657">
                  <a:moveTo>
                    <a:pt x="303" y="1657"/>
                  </a:moveTo>
                  <a:lnTo>
                    <a:pt x="317" y="1656"/>
                  </a:lnTo>
                  <a:lnTo>
                    <a:pt x="331" y="1653"/>
                  </a:lnTo>
                  <a:lnTo>
                    <a:pt x="344" y="1650"/>
                  </a:lnTo>
                  <a:lnTo>
                    <a:pt x="358" y="1644"/>
                  </a:lnTo>
                  <a:lnTo>
                    <a:pt x="371" y="1637"/>
                  </a:lnTo>
                  <a:lnTo>
                    <a:pt x="385" y="1628"/>
                  </a:lnTo>
                  <a:lnTo>
                    <a:pt x="398" y="1618"/>
                  </a:lnTo>
                  <a:lnTo>
                    <a:pt x="411" y="1605"/>
                  </a:lnTo>
                  <a:lnTo>
                    <a:pt x="452" y="1552"/>
                  </a:lnTo>
                  <a:lnTo>
                    <a:pt x="490" y="1483"/>
                  </a:lnTo>
                  <a:lnTo>
                    <a:pt x="522" y="1398"/>
                  </a:lnTo>
                  <a:lnTo>
                    <a:pt x="551" y="1302"/>
                  </a:lnTo>
                  <a:lnTo>
                    <a:pt x="574" y="1195"/>
                  </a:lnTo>
                  <a:lnTo>
                    <a:pt x="590" y="1079"/>
                  </a:lnTo>
                  <a:lnTo>
                    <a:pt x="601" y="957"/>
                  </a:lnTo>
                  <a:lnTo>
                    <a:pt x="604" y="829"/>
                  </a:lnTo>
                  <a:lnTo>
                    <a:pt x="601" y="700"/>
                  </a:lnTo>
                  <a:lnTo>
                    <a:pt x="590" y="577"/>
                  </a:lnTo>
                  <a:lnTo>
                    <a:pt x="574" y="462"/>
                  </a:lnTo>
                  <a:lnTo>
                    <a:pt x="551" y="355"/>
                  </a:lnTo>
                  <a:lnTo>
                    <a:pt x="522" y="259"/>
                  </a:lnTo>
                  <a:lnTo>
                    <a:pt x="490" y="174"/>
                  </a:lnTo>
                  <a:lnTo>
                    <a:pt x="452" y="105"/>
                  </a:lnTo>
                  <a:lnTo>
                    <a:pt x="411" y="52"/>
                  </a:lnTo>
                  <a:lnTo>
                    <a:pt x="398" y="40"/>
                  </a:lnTo>
                  <a:lnTo>
                    <a:pt x="385" y="29"/>
                  </a:lnTo>
                  <a:lnTo>
                    <a:pt x="371" y="20"/>
                  </a:lnTo>
                  <a:lnTo>
                    <a:pt x="358" y="13"/>
                  </a:lnTo>
                  <a:lnTo>
                    <a:pt x="344" y="8"/>
                  </a:lnTo>
                  <a:lnTo>
                    <a:pt x="331" y="4"/>
                  </a:lnTo>
                  <a:lnTo>
                    <a:pt x="317" y="1"/>
                  </a:lnTo>
                  <a:lnTo>
                    <a:pt x="303" y="0"/>
                  </a:lnTo>
                  <a:lnTo>
                    <a:pt x="272" y="4"/>
                  </a:lnTo>
                  <a:lnTo>
                    <a:pt x="241" y="16"/>
                  </a:lnTo>
                  <a:lnTo>
                    <a:pt x="212" y="37"/>
                  </a:lnTo>
                  <a:lnTo>
                    <a:pt x="184" y="64"/>
                  </a:lnTo>
                  <a:lnTo>
                    <a:pt x="158" y="99"/>
                  </a:lnTo>
                  <a:lnTo>
                    <a:pt x="132" y="140"/>
                  </a:lnTo>
                  <a:lnTo>
                    <a:pt x="109" y="187"/>
                  </a:lnTo>
                  <a:lnTo>
                    <a:pt x="89" y="240"/>
                  </a:lnTo>
                  <a:lnTo>
                    <a:pt x="68" y="299"/>
                  </a:lnTo>
                  <a:lnTo>
                    <a:pt x="52" y="363"/>
                  </a:lnTo>
                  <a:lnTo>
                    <a:pt x="36" y="431"/>
                  </a:lnTo>
                  <a:lnTo>
                    <a:pt x="23" y="503"/>
                  </a:lnTo>
                  <a:lnTo>
                    <a:pt x="13" y="580"/>
                  </a:lnTo>
                  <a:lnTo>
                    <a:pt x="7" y="659"/>
                  </a:lnTo>
                  <a:lnTo>
                    <a:pt x="2" y="743"/>
                  </a:lnTo>
                  <a:lnTo>
                    <a:pt x="0" y="829"/>
                  </a:lnTo>
                  <a:lnTo>
                    <a:pt x="4" y="957"/>
                  </a:lnTo>
                  <a:lnTo>
                    <a:pt x="14" y="1079"/>
                  </a:lnTo>
                  <a:lnTo>
                    <a:pt x="31" y="1195"/>
                  </a:lnTo>
                  <a:lnTo>
                    <a:pt x="54" y="1302"/>
                  </a:lnTo>
                  <a:lnTo>
                    <a:pt x="82" y="1398"/>
                  </a:lnTo>
                  <a:lnTo>
                    <a:pt x="114" y="1483"/>
                  </a:lnTo>
                  <a:lnTo>
                    <a:pt x="153" y="1552"/>
                  </a:lnTo>
                  <a:lnTo>
                    <a:pt x="194" y="1605"/>
                  </a:lnTo>
                  <a:lnTo>
                    <a:pt x="207" y="1618"/>
                  </a:lnTo>
                  <a:lnTo>
                    <a:pt x="220" y="1628"/>
                  </a:lnTo>
                  <a:lnTo>
                    <a:pt x="234" y="1637"/>
                  </a:lnTo>
                  <a:lnTo>
                    <a:pt x="247" y="1644"/>
                  </a:lnTo>
                  <a:lnTo>
                    <a:pt x="261" y="1650"/>
                  </a:lnTo>
                  <a:lnTo>
                    <a:pt x="275" y="1653"/>
                  </a:lnTo>
                  <a:lnTo>
                    <a:pt x="289" y="1656"/>
                  </a:lnTo>
                  <a:lnTo>
                    <a:pt x="303" y="1657"/>
                  </a:lnTo>
                  <a:close/>
                </a:path>
              </a:pathLst>
            </a:custGeom>
            <a:solidFill>
              <a:srgbClr val="CCE2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7" name="Freeform 15"/>
            <p:cNvSpPr>
              <a:spLocks/>
            </p:cNvSpPr>
            <p:nvPr/>
          </p:nvSpPr>
          <p:spPr bwMode="auto">
            <a:xfrm>
              <a:off x="1252785" y="3955455"/>
              <a:ext cx="849313" cy="2516188"/>
            </a:xfrm>
            <a:custGeom>
              <a:avLst/>
              <a:gdLst>
                <a:gd name="T0" fmla="*/ 4 w 535"/>
                <a:gd name="T1" fmla="*/ 668 h 1585"/>
                <a:gd name="T2" fmla="*/ 29 w 535"/>
                <a:gd name="T3" fmla="*/ 436 h 1585"/>
                <a:gd name="T4" fmla="*/ 78 w 535"/>
                <a:gd name="T5" fmla="*/ 240 h 1585"/>
                <a:gd name="T6" fmla="*/ 145 w 535"/>
                <a:gd name="T7" fmla="*/ 92 h 1585"/>
                <a:gd name="T8" fmla="*/ 195 w 535"/>
                <a:gd name="T9" fmla="*/ 32 h 1585"/>
                <a:gd name="T10" fmla="*/ 215 w 535"/>
                <a:gd name="T11" fmla="*/ 16 h 1585"/>
                <a:gd name="T12" fmla="*/ 236 w 535"/>
                <a:gd name="T13" fmla="*/ 6 h 1585"/>
                <a:gd name="T14" fmla="*/ 258 w 535"/>
                <a:gd name="T15" fmla="*/ 1 h 1585"/>
                <a:gd name="T16" fmla="*/ 278 w 535"/>
                <a:gd name="T17" fmla="*/ 1 h 1585"/>
                <a:gd name="T18" fmla="*/ 299 w 535"/>
                <a:gd name="T19" fmla="*/ 6 h 1585"/>
                <a:gd name="T20" fmla="*/ 319 w 535"/>
                <a:gd name="T21" fmla="*/ 16 h 1585"/>
                <a:gd name="T22" fmla="*/ 340 w 535"/>
                <a:gd name="T23" fmla="*/ 32 h 1585"/>
                <a:gd name="T24" fmla="*/ 390 w 535"/>
                <a:gd name="T25" fmla="*/ 92 h 1585"/>
                <a:gd name="T26" fmla="*/ 457 w 535"/>
                <a:gd name="T27" fmla="*/ 240 h 1585"/>
                <a:gd name="T28" fmla="*/ 505 w 535"/>
                <a:gd name="T29" fmla="*/ 436 h 1585"/>
                <a:gd name="T30" fmla="*/ 531 w 535"/>
                <a:gd name="T31" fmla="*/ 668 h 1585"/>
                <a:gd name="T32" fmla="*/ 534 w 535"/>
                <a:gd name="T33" fmla="*/ 872 h 1585"/>
                <a:gd name="T34" fmla="*/ 522 w 535"/>
                <a:gd name="T35" fmla="*/ 1025 h 1585"/>
                <a:gd name="T36" fmla="*/ 502 w 535"/>
                <a:gd name="T37" fmla="*/ 1167 h 1585"/>
                <a:gd name="T38" fmla="*/ 473 w 535"/>
                <a:gd name="T39" fmla="*/ 1293 h 1585"/>
                <a:gd name="T40" fmla="*/ 436 w 535"/>
                <a:gd name="T41" fmla="*/ 1402 h 1585"/>
                <a:gd name="T42" fmla="*/ 394 w 535"/>
                <a:gd name="T43" fmla="*/ 1488 h 1585"/>
                <a:gd name="T44" fmla="*/ 346 w 535"/>
                <a:gd name="T45" fmla="*/ 1549 h 1585"/>
                <a:gd name="T46" fmla="*/ 295 w 535"/>
                <a:gd name="T47" fmla="*/ 1582 h 1585"/>
                <a:gd name="T48" fmla="*/ 258 w 535"/>
                <a:gd name="T49" fmla="*/ 1584 h 1585"/>
                <a:gd name="T50" fmla="*/ 236 w 535"/>
                <a:gd name="T51" fmla="*/ 1579 h 1585"/>
                <a:gd name="T52" fmla="*/ 215 w 535"/>
                <a:gd name="T53" fmla="*/ 1569 h 1585"/>
                <a:gd name="T54" fmla="*/ 195 w 535"/>
                <a:gd name="T55" fmla="*/ 1553 h 1585"/>
                <a:gd name="T56" fmla="*/ 145 w 535"/>
                <a:gd name="T57" fmla="*/ 1494 h 1585"/>
                <a:gd name="T58" fmla="*/ 78 w 535"/>
                <a:gd name="T59" fmla="*/ 1347 h 1585"/>
                <a:gd name="T60" fmla="*/ 29 w 535"/>
                <a:gd name="T61" fmla="*/ 1149 h 1585"/>
                <a:gd name="T62" fmla="*/ 4 w 535"/>
                <a:gd name="T63" fmla="*/ 917 h 15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535" h="1585">
                  <a:moveTo>
                    <a:pt x="0" y="793"/>
                  </a:moveTo>
                  <a:lnTo>
                    <a:pt x="4" y="668"/>
                  </a:lnTo>
                  <a:lnTo>
                    <a:pt x="13" y="549"/>
                  </a:lnTo>
                  <a:lnTo>
                    <a:pt x="29" y="436"/>
                  </a:lnTo>
                  <a:lnTo>
                    <a:pt x="51" y="332"/>
                  </a:lnTo>
                  <a:lnTo>
                    <a:pt x="78" y="240"/>
                  </a:lnTo>
                  <a:lnTo>
                    <a:pt x="109" y="159"/>
                  </a:lnTo>
                  <a:lnTo>
                    <a:pt x="145" y="92"/>
                  </a:lnTo>
                  <a:lnTo>
                    <a:pt x="185" y="42"/>
                  </a:lnTo>
                  <a:lnTo>
                    <a:pt x="195" y="32"/>
                  </a:lnTo>
                  <a:lnTo>
                    <a:pt x="205" y="24"/>
                  </a:lnTo>
                  <a:lnTo>
                    <a:pt x="215" y="16"/>
                  </a:lnTo>
                  <a:lnTo>
                    <a:pt x="226" y="10"/>
                  </a:lnTo>
                  <a:lnTo>
                    <a:pt x="236" y="6"/>
                  </a:lnTo>
                  <a:lnTo>
                    <a:pt x="248" y="2"/>
                  </a:lnTo>
                  <a:lnTo>
                    <a:pt x="258" y="1"/>
                  </a:lnTo>
                  <a:lnTo>
                    <a:pt x="268" y="0"/>
                  </a:lnTo>
                  <a:lnTo>
                    <a:pt x="278" y="1"/>
                  </a:lnTo>
                  <a:lnTo>
                    <a:pt x="289" y="2"/>
                  </a:lnTo>
                  <a:lnTo>
                    <a:pt x="299" y="6"/>
                  </a:lnTo>
                  <a:lnTo>
                    <a:pt x="309" y="10"/>
                  </a:lnTo>
                  <a:lnTo>
                    <a:pt x="319" y="16"/>
                  </a:lnTo>
                  <a:lnTo>
                    <a:pt x="330" y="24"/>
                  </a:lnTo>
                  <a:lnTo>
                    <a:pt x="340" y="32"/>
                  </a:lnTo>
                  <a:lnTo>
                    <a:pt x="350" y="42"/>
                  </a:lnTo>
                  <a:lnTo>
                    <a:pt x="390" y="92"/>
                  </a:lnTo>
                  <a:lnTo>
                    <a:pt x="426" y="159"/>
                  </a:lnTo>
                  <a:lnTo>
                    <a:pt x="457" y="240"/>
                  </a:lnTo>
                  <a:lnTo>
                    <a:pt x="484" y="332"/>
                  </a:lnTo>
                  <a:lnTo>
                    <a:pt x="505" y="436"/>
                  </a:lnTo>
                  <a:lnTo>
                    <a:pt x="522" y="549"/>
                  </a:lnTo>
                  <a:lnTo>
                    <a:pt x="531" y="668"/>
                  </a:lnTo>
                  <a:lnTo>
                    <a:pt x="535" y="793"/>
                  </a:lnTo>
                  <a:lnTo>
                    <a:pt x="534" y="872"/>
                  </a:lnTo>
                  <a:lnTo>
                    <a:pt x="530" y="950"/>
                  </a:lnTo>
                  <a:lnTo>
                    <a:pt x="522" y="1025"/>
                  </a:lnTo>
                  <a:lnTo>
                    <a:pt x="513" y="1098"/>
                  </a:lnTo>
                  <a:lnTo>
                    <a:pt x="502" y="1167"/>
                  </a:lnTo>
                  <a:lnTo>
                    <a:pt x="489" y="1233"/>
                  </a:lnTo>
                  <a:lnTo>
                    <a:pt x="473" y="1293"/>
                  </a:lnTo>
                  <a:lnTo>
                    <a:pt x="455" y="1351"/>
                  </a:lnTo>
                  <a:lnTo>
                    <a:pt x="436" y="1402"/>
                  </a:lnTo>
                  <a:lnTo>
                    <a:pt x="416" y="1448"/>
                  </a:lnTo>
                  <a:lnTo>
                    <a:pt x="394" y="1488"/>
                  </a:lnTo>
                  <a:lnTo>
                    <a:pt x="371" y="1523"/>
                  </a:lnTo>
                  <a:lnTo>
                    <a:pt x="346" y="1549"/>
                  </a:lnTo>
                  <a:lnTo>
                    <a:pt x="321" y="1569"/>
                  </a:lnTo>
                  <a:lnTo>
                    <a:pt x="295" y="1582"/>
                  </a:lnTo>
                  <a:lnTo>
                    <a:pt x="268" y="1585"/>
                  </a:lnTo>
                  <a:lnTo>
                    <a:pt x="258" y="1584"/>
                  </a:lnTo>
                  <a:lnTo>
                    <a:pt x="248" y="1583"/>
                  </a:lnTo>
                  <a:lnTo>
                    <a:pt x="236" y="1579"/>
                  </a:lnTo>
                  <a:lnTo>
                    <a:pt x="226" y="1575"/>
                  </a:lnTo>
                  <a:lnTo>
                    <a:pt x="215" y="1569"/>
                  </a:lnTo>
                  <a:lnTo>
                    <a:pt x="205" y="1562"/>
                  </a:lnTo>
                  <a:lnTo>
                    <a:pt x="195" y="1553"/>
                  </a:lnTo>
                  <a:lnTo>
                    <a:pt x="185" y="1544"/>
                  </a:lnTo>
                  <a:lnTo>
                    <a:pt x="145" y="1494"/>
                  </a:lnTo>
                  <a:lnTo>
                    <a:pt x="109" y="1428"/>
                  </a:lnTo>
                  <a:lnTo>
                    <a:pt x="78" y="1347"/>
                  </a:lnTo>
                  <a:lnTo>
                    <a:pt x="51" y="1253"/>
                  </a:lnTo>
                  <a:lnTo>
                    <a:pt x="29" y="1149"/>
                  </a:lnTo>
                  <a:lnTo>
                    <a:pt x="13" y="1036"/>
                  </a:lnTo>
                  <a:lnTo>
                    <a:pt x="4" y="917"/>
                  </a:lnTo>
                  <a:lnTo>
                    <a:pt x="0" y="793"/>
                  </a:lnTo>
                  <a:close/>
                </a:path>
              </a:pathLst>
            </a:custGeom>
            <a:solidFill>
              <a:srgbClr val="CCE2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8" name="Rectangle 16"/>
            <p:cNvSpPr>
              <a:spLocks noChangeArrowheads="1"/>
            </p:cNvSpPr>
            <p:nvPr/>
          </p:nvSpPr>
          <p:spPr bwMode="auto">
            <a:xfrm>
              <a:off x="459036" y="4688086"/>
              <a:ext cx="3463925" cy="57150"/>
            </a:xfrm>
            <a:prstGeom prst="rect">
              <a:avLst/>
            </a:prstGeom>
            <a:solidFill>
              <a:srgbClr val="CCE2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9" name="Rectangle 17"/>
            <p:cNvSpPr>
              <a:spLocks noChangeArrowheads="1"/>
            </p:cNvSpPr>
            <p:nvPr/>
          </p:nvSpPr>
          <p:spPr bwMode="auto">
            <a:xfrm>
              <a:off x="700336" y="4034036"/>
              <a:ext cx="2998788" cy="57150"/>
            </a:xfrm>
            <a:prstGeom prst="rect">
              <a:avLst/>
            </a:prstGeom>
            <a:solidFill>
              <a:srgbClr val="CCE2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20" name="Rectangle 18"/>
            <p:cNvSpPr>
              <a:spLocks noChangeArrowheads="1"/>
            </p:cNvSpPr>
            <p:nvPr/>
          </p:nvSpPr>
          <p:spPr bwMode="auto">
            <a:xfrm>
              <a:off x="700336" y="5310386"/>
              <a:ext cx="2998788" cy="57150"/>
            </a:xfrm>
            <a:prstGeom prst="rect">
              <a:avLst/>
            </a:prstGeom>
            <a:solidFill>
              <a:srgbClr val="CCE2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21" name="Freeform 19"/>
            <p:cNvSpPr>
              <a:spLocks/>
            </p:cNvSpPr>
            <p:nvPr/>
          </p:nvSpPr>
          <p:spPr bwMode="auto">
            <a:xfrm>
              <a:off x="401886" y="5099249"/>
              <a:ext cx="26988" cy="9525"/>
            </a:xfrm>
            <a:custGeom>
              <a:avLst/>
              <a:gdLst>
                <a:gd name="T0" fmla="*/ 0 w 17"/>
                <a:gd name="T1" fmla="*/ 0 h 6"/>
                <a:gd name="T2" fmla="*/ 0 w 17"/>
                <a:gd name="T3" fmla="*/ 6 h 6"/>
                <a:gd name="T4" fmla="*/ 17 w 17"/>
                <a:gd name="T5" fmla="*/ 0 h 6"/>
                <a:gd name="T6" fmla="*/ 0 w 17"/>
                <a:gd name="T7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" h="6">
                  <a:moveTo>
                    <a:pt x="0" y="0"/>
                  </a:moveTo>
                  <a:lnTo>
                    <a:pt x="0" y="6"/>
                  </a:lnTo>
                  <a:lnTo>
                    <a:pt x="1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CE2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22" name="Freeform 20"/>
            <p:cNvSpPr>
              <a:spLocks/>
            </p:cNvSpPr>
            <p:nvPr/>
          </p:nvSpPr>
          <p:spPr bwMode="auto">
            <a:xfrm>
              <a:off x="401886" y="4691261"/>
              <a:ext cx="2097088" cy="465138"/>
            </a:xfrm>
            <a:custGeom>
              <a:avLst/>
              <a:gdLst>
                <a:gd name="T0" fmla="*/ 306 w 1321"/>
                <a:gd name="T1" fmla="*/ 140 h 293"/>
                <a:gd name="T2" fmla="*/ 287 w 1321"/>
                <a:gd name="T3" fmla="*/ 271 h 293"/>
                <a:gd name="T4" fmla="*/ 713 w 1321"/>
                <a:gd name="T5" fmla="*/ 293 h 293"/>
                <a:gd name="T6" fmla="*/ 1321 w 1321"/>
                <a:gd name="T7" fmla="*/ 154 h 293"/>
                <a:gd name="T8" fmla="*/ 421 w 1321"/>
                <a:gd name="T9" fmla="*/ 0 h 293"/>
                <a:gd name="T10" fmla="*/ 0 w 1321"/>
                <a:gd name="T11" fmla="*/ 195 h 293"/>
                <a:gd name="T12" fmla="*/ 0 w 1321"/>
                <a:gd name="T13" fmla="*/ 257 h 293"/>
                <a:gd name="T14" fmla="*/ 17 w 1321"/>
                <a:gd name="T15" fmla="*/ 257 h 293"/>
                <a:gd name="T16" fmla="*/ 306 w 1321"/>
                <a:gd name="T17" fmla="*/ 140 h 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21" h="293">
                  <a:moveTo>
                    <a:pt x="306" y="140"/>
                  </a:moveTo>
                  <a:lnTo>
                    <a:pt x="287" y="271"/>
                  </a:lnTo>
                  <a:lnTo>
                    <a:pt x="713" y="293"/>
                  </a:lnTo>
                  <a:lnTo>
                    <a:pt x="1321" y="154"/>
                  </a:lnTo>
                  <a:lnTo>
                    <a:pt x="421" y="0"/>
                  </a:lnTo>
                  <a:lnTo>
                    <a:pt x="0" y="195"/>
                  </a:lnTo>
                  <a:lnTo>
                    <a:pt x="0" y="257"/>
                  </a:lnTo>
                  <a:lnTo>
                    <a:pt x="17" y="257"/>
                  </a:lnTo>
                  <a:lnTo>
                    <a:pt x="306" y="14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23" name="Freeform 21"/>
            <p:cNvSpPr>
              <a:spLocks/>
            </p:cNvSpPr>
            <p:nvPr/>
          </p:nvSpPr>
          <p:spPr bwMode="auto">
            <a:xfrm>
              <a:off x="401886" y="3033911"/>
              <a:ext cx="865188" cy="1966913"/>
            </a:xfrm>
            <a:custGeom>
              <a:avLst/>
              <a:gdLst>
                <a:gd name="T0" fmla="*/ 421 w 545"/>
                <a:gd name="T1" fmla="*/ 1044 h 1239"/>
                <a:gd name="T2" fmla="*/ 545 w 545"/>
                <a:gd name="T3" fmla="*/ 0 h 1239"/>
                <a:gd name="T4" fmla="*/ 73 w 545"/>
                <a:gd name="T5" fmla="*/ 506 h 1239"/>
                <a:gd name="T6" fmla="*/ 0 w 545"/>
                <a:gd name="T7" fmla="*/ 808 h 1239"/>
                <a:gd name="T8" fmla="*/ 0 w 545"/>
                <a:gd name="T9" fmla="*/ 1239 h 1239"/>
                <a:gd name="T10" fmla="*/ 421 w 545"/>
                <a:gd name="T11" fmla="*/ 1044 h 1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45" h="1239">
                  <a:moveTo>
                    <a:pt x="421" y="1044"/>
                  </a:moveTo>
                  <a:lnTo>
                    <a:pt x="545" y="0"/>
                  </a:lnTo>
                  <a:lnTo>
                    <a:pt x="73" y="506"/>
                  </a:lnTo>
                  <a:lnTo>
                    <a:pt x="0" y="808"/>
                  </a:lnTo>
                  <a:lnTo>
                    <a:pt x="0" y="1239"/>
                  </a:lnTo>
                  <a:lnTo>
                    <a:pt x="421" y="1044"/>
                  </a:lnTo>
                  <a:close/>
                </a:path>
              </a:pathLst>
            </a:custGeom>
            <a:solidFill>
              <a:srgbClr val="96B2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24" name="Freeform 22"/>
            <p:cNvSpPr>
              <a:spLocks/>
            </p:cNvSpPr>
            <p:nvPr/>
          </p:nvSpPr>
          <p:spPr bwMode="auto">
            <a:xfrm>
              <a:off x="401886" y="5099249"/>
              <a:ext cx="455613" cy="1017588"/>
            </a:xfrm>
            <a:custGeom>
              <a:avLst/>
              <a:gdLst>
                <a:gd name="T0" fmla="*/ 287 w 287"/>
                <a:gd name="T1" fmla="*/ 14 h 641"/>
                <a:gd name="T2" fmla="*/ 17 w 287"/>
                <a:gd name="T3" fmla="*/ 0 h 641"/>
                <a:gd name="T4" fmla="*/ 0 w 287"/>
                <a:gd name="T5" fmla="*/ 6 h 641"/>
                <a:gd name="T6" fmla="*/ 0 w 287"/>
                <a:gd name="T7" fmla="*/ 584 h 641"/>
                <a:gd name="T8" fmla="*/ 197 w 287"/>
                <a:gd name="T9" fmla="*/ 641 h 641"/>
                <a:gd name="T10" fmla="*/ 287 w 287"/>
                <a:gd name="T11" fmla="*/ 14 h 6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7" h="641">
                  <a:moveTo>
                    <a:pt x="287" y="14"/>
                  </a:moveTo>
                  <a:lnTo>
                    <a:pt x="17" y="0"/>
                  </a:lnTo>
                  <a:lnTo>
                    <a:pt x="0" y="6"/>
                  </a:lnTo>
                  <a:lnTo>
                    <a:pt x="0" y="584"/>
                  </a:lnTo>
                  <a:lnTo>
                    <a:pt x="197" y="641"/>
                  </a:lnTo>
                  <a:lnTo>
                    <a:pt x="287" y="14"/>
                  </a:lnTo>
                  <a:close/>
                </a:path>
              </a:pathLst>
            </a:custGeom>
            <a:solidFill>
              <a:srgbClr val="96B2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25" name="Freeform 23"/>
            <p:cNvSpPr>
              <a:spLocks/>
            </p:cNvSpPr>
            <p:nvPr/>
          </p:nvSpPr>
          <p:spPr bwMode="auto">
            <a:xfrm>
              <a:off x="428874" y="4913511"/>
              <a:ext cx="458788" cy="207963"/>
            </a:xfrm>
            <a:custGeom>
              <a:avLst/>
              <a:gdLst>
                <a:gd name="T0" fmla="*/ 0 w 289"/>
                <a:gd name="T1" fmla="*/ 117 h 131"/>
                <a:gd name="T2" fmla="*/ 270 w 289"/>
                <a:gd name="T3" fmla="*/ 131 h 131"/>
                <a:gd name="T4" fmla="*/ 289 w 289"/>
                <a:gd name="T5" fmla="*/ 0 h 131"/>
                <a:gd name="T6" fmla="*/ 0 w 289"/>
                <a:gd name="T7" fmla="*/ 117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89" h="131">
                  <a:moveTo>
                    <a:pt x="0" y="117"/>
                  </a:moveTo>
                  <a:lnTo>
                    <a:pt x="270" y="131"/>
                  </a:lnTo>
                  <a:lnTo>
                    <a:pt x="289" y="0"/>
                  </a:lnTo>
                  <a:lnTo>
                    <a:pt x="0" y="117"/>
                  </a:lnTo>
                  <a:close/>
                </a:path>
              </a:pathLst>
            </a:custGeom>
            <a:solidFill>
              <a:srgbClr val="96B2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26" name="Freeform 24"/>
            <p:cNvSpPr>
              <a:spLocks/>
            </p:cNvSpPr>
            <p:nvPr/>
          </p:nvSpPr>
          <p:spPr bwMode="auto">
            <a:xfrm>
              <a:off x="1070224" y="3033911"/>
              <a:ext cx="1428750" cy="1901825"/>
            </a:xfrm>
            <a:custGeom>
              <a:avLst/>
              <a:gdLst>
                <a:gd name="T0" fmla="*/ 900 w 900"/>
                <a:gd name="T1" fmla="*/ 1198 h 1198"/>
                <a:gd name="T2" fmla="*/ 822 w 900"/>
                <a:gd name="T3" fmla="*/ 462 h 1198"/>
                <a:gd name="T4" fmla="*/ 124 w 900"/>
                <a:gd name="T5" fmla="*/ 0 h 1198"/>
                <a:gd name="T6" fmla="*/ 0 w 900"/>
                <a:gd name="T7" fmla="*/ 1044 h 1198"/>
                <a:gd name="T8" fmla="*/ 900 w 900"/>
                <a:gd name="T9" fmla="*/ 1198 h 1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0" h="1198">
                  <a:moveTo>
                    <a:pt x="900" y="1198"/>
                  </a:moveTo>
                  <a:lnTo>
                    <a:pt x="822" y="462"/>
                  </a:lnTo>
                  <a:lnTo>
                    <a:pt x="124" y="0"/>
                  </a:lnTo>
                  <a:lnTo>
                    <a:pt x="0" y="1044"/>
                  </a:lnTo>
                  <a:lnTo>
                    <a:pt x="900" y="1198"/>
                  </a:lnTo>
                  <a:close/>
                </a:path>
              </a:pathLst>
            </a:custGeom>
            <a:solidFill>
              <a:srgbClr val="CCDB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27" name="Freeform 25"/>
            <p:cNvSpPr>
              <a:spLocks/>
            </p:cNvSpPr>
            <p:nvPr/>
          </p:nvSpPr>
          <p:spPr bwMode="auto">
            <a:xfrm>
              <a:off x="714624" y="4913511"/>
              <a:ext cx="1860550" cy="1203325"/>
            </a:xfrm>
            <a:custGeom>
              <a:avLst/>
              <a:gdLst>
                <a:gd name="T0" fmla="*/ 1152 w 1172"/>
                <a:gd name="T1" fmla="*/ 483 h 758"/>
                <a:gd name="T2" fmla="*/ 1172 w 1172"/>
                <a:gd name="T3" fmla="*/ 112 h 758"/>
                <a:gd name="T4" fmla="*/ 109 w 1172"/>
                <a:gd name="T5" fmla="*/ 0 h 758"/>
                <a:gd name="T6" fmla="*/ 0 w 1172"/>
                <a:gd name="T7" fmla="*/ 758 h 758"/>
                <a:gd name="T8" fmla="*/ 1152 w 1172"/>
                <a:gd name="T9" fmla="*/ 483 h 7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72" h="758">
                  <a:moveTo>
                    <a:pt x="1152" y="483"/>
                  </a:moveTo>
                  <a:lnTo>
                    <a:pt x="1172" y="112"/>
                  </a:lnTo>
                  <a:lnTo>
                    <a:pt x="109" y="0"/>
                  </a:lnTo>
                  <a:lnTo>
                    <a:pt x="0" y="758"/>
                  </a:lnTo>
                  <a:lnTo>
                    <a:pt x="1152" y="483"/>
                  </a:lnTo>
                  <a:close/>
                </a:path>
              </a:pathLst>
            </a:custGeom>
            <a:solidFill>
              <a:srgbClr val="CCDB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auto">
            <a:xfrm>
              <a:off x="1346449" y="3391099"/>
              <a:ext cx="973138" cy="1255713"/>
            </a:xfrm>
            <a:custGeom>
              <a:avLst/>
              <a:gdLst>
                <a:gd name="T0" fmla="*/ 588 w 613"/>
                <a:gd name="T1" fmla="*/ 791 h 791"/>
                <a:gd name="T2" fmla="*/ 599 w 613"/>
                <a:gd name="T3" fmla="*/ 791 h 791"/>
                <a:gd name="T4" fmla="*/ 607 w 613"/>
                <a:gd name="T5" fmla="*/ 786 h 791"/>
                <a:gd name="T6" fmla="*/ 612 w 613"/>
                <a:gd name="T7" fmla="*/ 775 h 791"/>
                <a:gd name="T8" fmla="*/ 613 w 613"/>
                <a:gd name="T9" fmla="*/ 759 h 791"/>
                <a:gd name="T10" fmla="*/ 575 w 613"/>
                <a:gd name="T11" fmla="*/ 338 h 791"/>
                <a:gd name="T12" fmla="*/ 572 w 613"/>
                <a:gd name="T13" fmla="*/ 324 h 791"/>
                <a:gd name="T14" fmla="*/ 566 w 613"/>
                <a:gd name="T15" fmla="*/ 310 h 791"/>
                <a:gd name="T16" fmla="*/ 557 w 613"/>
                <a:gd name="T17" fmla="*/ 299 h 791"/>
                <a:gd name="T18" fmla="*/ 547 w 613"/>
                <a:gd name="T19" fmla="*/ 290 h 791"/>
                <a:gd name="T20" fmla="*/ 87 w 613"/>
                <a:gd name="T21" fmla="*/ 9 h 791"/>
                <a:gd name="T22" fmla="*/ 78 w 613"/>
                <a:gd name="T23" fmla="*/ 4 h 791"/>
                <a:gd name="T24" fmla="*/ 69 w 613"/>
                <a:gd name="T25" fmla="*/ 1 h 791"/>
                <a:gd name="T26" fmla="*/ 62 w 613"/>
                <a:gd name="T27" fmla="*/ 0 h 791"/>
                <a:gd name="T28" fmla="*/ 55 w 613"/>
                <a:gd name="T29" fmla="*/ 1 h 791"/>
                <a:gd name="T30" fmla="*/ 49 w 613"/>
                <a:gd name="T31" fmla="*/ 4 h 791"/>
                <a:gd name="T32" fmla="*/ 45 w 613"/>
                <a:gd name="T33" fmla="*/ 7 h 791"/>
                <a:gd name="T34" fmla="*/ 41 w 613"/>
                <a:gd name="T35" fmla="*/ 14 h 791"/>
                <a:gd name="T36" fmla="*/ 40 w 613"/>
                <a:gd name="T37" fmla="*/ 21 h 791"/>
                <a:gd name="T38" fmla="*/ 0 w 613"/>
                <a:gd name="T39" fmla="*/ 558 h 791"/>
                <a:gd name="T40" fmla="*/ 0 w 613"/>
                <a:gd name="T41" fmla="*/ 569 h 791"/>
                <a:gd name="T42" fmla="*/ 3 w 613"/>
                <a:gd name="T43" fmla="*/ 582 h 791"/>
                <a:gd name="T44" fmla="*/ 6 w 613"/>
                <a:gd name="T45" fmla="*/ 592 h 791"/>
                <a:gd name="T46" fmla="*/ 13 w 613"/>
                <a:gd name="T47" fmla="*/ 604 h 791"/>
                <a:gd name="T48" fmla="*/ 21 w 613"/>
                <a:gd name="T49" fmla="*/ 613 h 791"/>
                <a:gd name="T50" fmla="*/ 30 w 613"/>
                <a:gd name="T51" fmla="*/ 621 h 791"/>
                <a:gd name="T52" fmla="*/ 40 w 613"/>
                <a:gd name="T53" fmla="*/ 628 h 791"/>
                <a:gd name="T54" fmla="*/ 50 w 613"/>
                <a:gd name="T55" fmla="*/ 632 h 791"/>
                <a:gd name="T56" fmla="*/ 588 w 613"/>
                <a:gd name="T57" fmla="*/ 791 h 7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13" h="791">
                  <a:moveTo>
                    <a:pt x="588" y="791"/>
                  </a:moveTo>
                  <a:lnTo>
                    <a:pt x="599" y="791"/>
                  </a:lnTo>
                  <a:lnTo>
                    <a:pt x="607" y="786"/>
                  </a:lnTo>
                  <a:lnTo>
                    <a:pt x="612" y="775"/>
                  </a:lnTo>
                  <a:lnTo>
                    <a:pt x="613" y="759"/>
                  </a:lnTo>
                  <a:lnTo>
                    <a:pt x="575" y="338"/>
                  </a:lnTo>
                  <a:lnTo>
                    <a:pt x="572" y="324"/>
                  </a:lnTo>
                  <a:lnTo>
                    <a:pt x="566" y="310"/>
                  </a:lnTo>
                  <a:lnTo>
                    <a:pt x="557" y="299"/>
                  </a:lnTo>
                  <a:lnTo>
                    <a:pt x="547" y="290"/>
                  </a:lnTo>
                  <a:lnTo>
                    <a:pt x="87" y="9"/>
                  </a:lnTo>
                  <a:lnTo>
                    <a:pt x="78" y="4"/>
                  </a:lnTo>
                  <a:lnTo>
                    <a:pt x="69" y="1"/>
                  </a:lnTo>
                  <a:lnTo>
                    <a:pt x="62" y="0"/>
                  </a:lnTo>
                  <a:lnTo>
                    <a:pt x="55" y="1"/>
                  </a:lnTo>
                  <a:lnTo>
                    <a:pt x="49" y="4"/>
                  </a:lnTo>
                  <a:lnTo>
                    <a:pt x="45" y="7"/>
                  </a:lnTo>
                  <a:lnTo>
                    <a:pt x="41" y="14"/>
                  </a:lnTo>
                  <a:lnTo>
                    <a:pt x="40" y="21"/>
                  </a:lnTo>
                  <a:lnTo>
                    <a:pt x="0" y="558"/>
                  </a:lnTo>
                  <a:lnTo>
                    <a:pt x="0" y="569"/>
                  </a:lnTo>
                  <a:lnTo>
                    <a:pt x="3" y="582"/>
                  </a:lnTo>
                  <a:lnTo>
                    <a:pt x="6" y="592"/>
                  </a:lnTo>
                  <a:lnTo>
                    <a:pt x="13" y="604"/>
                  </a:lnTo>
                  <a:lnTo>
                    <a:pt x="21" y="613"/>
                  </a:lnTo>
                  <a:lnTo>
                    <a:pt x="30" y="621"/>
                  </a:lnTo>
                  <a:lnTo>
                    <a:pt x="40" y="628"/>
                  </a:lnTo>
                  <a:lnTo>
                    <a:pt x="50" y="632"/>
                  </a:lnTo>
                  <a:lnTo>
                    <a:pt x="588" y="791"/>
                  </a:lnTo>
                  <a:close/>
                </a:path>
              </a:pathLst>
            </a:custGeom>
            <a:solidFill>
              <a:srgbClr val="0051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29" name="Freeform 27"/>
            <p:cNvSpPr>
              <a:spLocks/>
            </p:cNvSpPr>
            <p:nvPr/>
          </p:nvSpPr>
          <p:spPr bwMode="auto">
            <a:xfrm>
              <a:off x="2337049" y="4964311"/>
              <a:ext cx="796925" cy="1100138"/>
            </a:xfrm>
            <a:custGeom>
              <a:avLst/>
              <a:gdLst>
                <a:gd name="T0" fmla="*/ 87 w 502"/>
                <a:gd name="T1" fmla="*/ 54 h 693"/>
                <a:gd name="T2" fmla="*/ 75 w 502"/>
                <a:gd name="T3" fmla="*/ 89 h 693"/>
                <a:gd name="T4" fmla="*/ 56 w 502"/>
                <a:gd name="T5" fmla="*/ 148 h 693"/>
                <a:gd name="T6" fmla="*/ 33 w 502"/>
                <a:gd name="T7" fmla="*/ 216 h 693"/>
                <a:gd name="T8" fmla="*/ 5 w 502"/>
                <a:gd name="T9" fmla="*/ 315 h 693"/>
                <a:gd name="T10" fmla="*/ 2 w 502"/>
                <a:gd name="T11" fmla="*/ 457 h 693"/>
                <a:gd name="T12" fmla="*/ 20 w 502"/>
                <a:gd name="T13" fmla="*/ 588 h 693"/>
                <a:gd name="T14" fmla="*/ 39 w 502"/>
                <a:gd name="T15" fmla="*/ 671 h 693"/>
                <a:gd name="T16" fmla="*/ 46 w 502"/>
                <a:gd name="T17" fmla="*/ 675 h 693"/>
                <a:gd name="T18" fmla="*/ 68 w 502"/>
                <a:gd name="T19" fmla="*/ 614 h 693"/>
                <a:gd name="T20" fmla="*/ 100 w 502"/>
                <a:gd name="T21" fmla="*/ 520 h 693"/>
                <a:gd name="T22" fmla="*/ 133 w 502"/>
                <a:gd name="T23" fmla="*/ 428 h 693"/>
                <a:gd name="T24" fmla="*/ 160 w 502"/>
                <a:gd name="T25" fmla="*/ 362 h 693"/>
                <a:gd name="T26" fmla="*/ 179 w 502"/>
                <a:gd name="T27" fmla="*/ 304 h 693"/>
                <a:gd name="T28" fmla="*/ 192 w 502"/>
                <a:gd name="T29" fmla="*/ 256 h 693"/>
                <a:gd name="T30" fmla="*/ 197 w 502"/>
                <a:gd name="T31" fmla="*/ 225 h 693"/>
                <a:gd name="T32" fmla="*/ 200 w 502"/>
                <a:gd name="T33" fmla="*/ 226 h 693"/>
                <a:gd name="T34" fmla="*/ 214 w 502"/>
                <a:gd name="T35" fmla="*/ 263 h 693"/>
                <a:gd name="T36" fmla="*/ 239 w 502"/>
                <a:gd name="T37" fmla="*/ 321 h 693"/>
                <a:gd name="T38" fmla="*/ 273 w 502"/>
                <a:gd name="T39" fmla="*/ 385 h 693"/>
                <a:gd name="T40" fmla="*/ 304 w 502"/>
                <a:gd name="T41" fmla="*/ 433 h 693"/>
                <a:gd name="T42" fmla="*/ 333 w 502"/>
                <a:gd name="T43" fmla="*/ 475 h 693"/>
                <a:gd name="T44" fmla="*/ 368 w 502"/>
                <a:gd name="T45" fmla="*/ 520 h 693"/>
                <a:gd name="T46" fmla="*/ 402 w 502"/>
                <a:gd name="T47" fmla="*/ 566 h 693"/>
                <a:gd name="T48" fmla="*/ 436 w 502"/>
                <a:gd name="T49" fmla="*/ 610 h 693"/>
                <a:gd name="T50" fmla="*/ 465 w 502"/>
                <a:gd name="T51" fmla="*/ 647 h 693"/>
                <a:gd name="T52" fmla="*/ 488 w 502"/>
                <a:gd name="T53" fmla="*/ 675 h 693"/>
                <a:gd name="T54" fmla="*/ 501 w 502"/>
                <a:gd name="T55" fmla="*/ 691 h 693"/>
                <a:gd name="T56" fmla="*/ 502 w 502"/>
                <a:gd name="T57" fmla="*/ 684 h 693"/>
                <a:gd name="T58" fmla="*/ 499 w 502"/>
                <a:gd name="T59" fmla="*/ 623 h 693"/>
                <a:gd name="T60" fmla="*/ 496 w 502"/>
                <a:gd name="T61" fmla="*/ 543 h 693"/>
                <a:gd name="T62" fmla="*/ 486 w 502"/>
                <a:gd name="T63" fmla="*/ 470 h 693"/>
                <a:gd name="T64" fmla="*/ 463 w 502"/>
                <a:gd name="T65" fmla="*/ 381 h 693"/>
                <a:gd name="T66" fmla="*/ 427 w 502"/>
                <a:gd name="T67" fmla="*/ 279 h 693"/>
                <a:gd name="T68" fmla="*/ 379 w 502"/>
                <a:gd name="T69" fmla="*/ 171 h 693"/>
                <a:gd name="T70" fmla="*/ 355 w 502"/>
                <a:gd name="T71" fmla="*/ 95 h 693"/>
                <a:gd name="T72" fmla="*/ 351 w 502"/>
                <a:gd name="T73" fmla="*/ 53 h 693"/>
                <a:gd name="T74" fmla="*/ 354 w 502"/>
                <a:gd name="T75" fmla="*/ 34 h 693"/>
                <a:gd name="T76" fmla="*/ 192 w 502"/>
                <a:gd name="T77" fmla="*/ 0 h 6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502" h="693">
                  <a:moveTo>
                    <a:pt x="88" y="49"/>
                  </a:moveTo>
                  <a:lnTo>
                    <a:pt x="87" y="54"/>
                  </a:lnTo>
                  <a:lnTo>
                    <a:pt x="82" y="68"/>
                  </a:lnTo>
                  <a:lnTo>
                    <a:pt x="75" y="89"/>
                  </a:lnTo>
                  <a:lnTo>
                    <a:pt x="66" y="116"/>
                  </a:lnTo>
                  <a:lnTo>
                    <a:pt x="56" y="148"/>
                  </a:lnTo>
                  <a:lnTo>
                    <a:pt x="44" y="181"/>
                  </a:lnTo>
                  <a:lnTo>
                    <a:pt x="33" y="216"/>
                  </a:lnTo>
                  <a:lnTo>
                    <a:pt x="20" y="251"/>
                  </a:lnTo>
                  <a:lnTo>
                    <a:pt x="5" y="315"/>
                  </a:lnTo>
                  <a:lnTo>
                    <a:pt x="0" y="384"/>
                  </a:lnTo>
                  <a:lnTo>
                    <a:pt x="2" y="457"/>
                  </a:lnTo>
                  <a:lnTo>
                    <a:pt x="10" y="526"/>
                  </a:lnTo>
                  <a:lnTo>
                    <a:pt x="20" y="588"/>
                  </a:lnTo>
                  <a:lnTo>
                    <a:pt x="32" y="638"/>
                  </a:lnTo>
                  <a:lnTo>
                    <a:pt x="39" y="671"/>
                  </a:lnTo>
                  <a:lnTo>
                    <a:pt x="43" y="684"/>
                  </a:lnTo>
                  <a:lnTo>
                    <a:pt x="46" y="675"/>
                  </a:lnTo>
                  <a:lnTo>
                    <a:pt x="55" y="650"/>
                  </a:lnTo>
                  <a:lnTo>
                    <a:pt x="68" y="614"/>
                  </a:lnTo>
                  <a:lnTo>
                    <a:pt x="83" y="569"/>
                  </a:lnTo>
                  <a:lnTo>
                    <a:pt x="100" y="520"/>
                  </a:lnTo>
                  <a:lnTo>
                    <a:pt x="116" y="472"/>
                  </a:lnTo>
                  <a:lnTo>
                    <a:pt x="133" y="428"/>
                  </a:lnTo>
                  <a:lnTo>
                    <a:pt x="148" y="392"/>
                  </a:lnTo>
                  <a:lnTo>
                    <a:pt x="160" y="362"/>
                  </a:lnTo>
                  <a:lnTo>
                    <a:pt x="170" y="333"/>
                  </a:lnTo>
                  <a:lnTo>
                    <a:pt x="179" y="304"/>
                  </a:lnTo>
                  <a:lnTo>
                    <a:pt x="186" y="277"/>
                  </a:lnTo>
                  <a:lnTo>
                    <a:pt x="192" y="256"/>
                  </a:lnTo>
                  <a:lnTo>
                    <a:pt x="196" y="236"/>
                  </a:lnTo>
                  <a:lnTo>
                    <a:pt x="197" y="225"/>
                  </a:lnTo>
                  <a:lnTo>
                    <a:pt x="198" y="221"/>
                  </a:lnTo>
                  <a:lnTo>
                    <a:pt x="200" y="226"/>
                  </a:lnTo>
                  <a:lnTo>
                    <a:pt x="206" y="242"/>
                  </a:lnTo>
                  <a:lnTo>
                    <a:pt x="214" y="263"/>
                  </a:lnTo>
                  <a:lnTo>
                    <a:pt x="225" y="290"/>
                  </a:lnTo>
                  <a:lnTo>
                    <a:pt x="239" y="321"/>
                  </a:lnTo>
                  <a:lnTo>
                    <a:pt x="255" y="353"/>
                  </a:lnTo>
                  <a:lnTo>
                    <a:pt x="273" y="385"/>
                  </a:lnTo>
                  <a:lnTo>
                    <a:pt x="291" y="415"/>
                  </a:lnTo>
                  <a:lnTo>
                    <a:pt x="304" y="433"/>
                  </a:lnTo>
                  <a:lnTo>
                    <a:pt x="318" y="453"/>
                  </a:lnTo>
                  <a:lnTo>
                    <a:pt x="333" y="475"/>
                  </a:lnTo>
                  <a:lnTo>
                    <a:pt x="350" y="497"/>
                  </a:lnTo>
                  <a:lnTo>
                    <a:pt x="368" y="520"/>
                  </a:lnTo>
                  <a:lnTo>
                    <a:pt x="384" y="543"/>
                  </a:lnTo>
                  <a:lnTo>
                    <a:pt x="402" y="566"/>
                  </a:lnTo>
                  <a:lnTo>
                    <a:pt x="420" y="588"/>
                  </a:lnTo>
                  <a:lnTo>
                    <a:pt x="436" y="610"/>
                  </a:lnTo>
                  <a:lnTo>
                    <a:pt x="451" y="629"/>
                  </a:lnTo>
                  <a:lnTo>
                    <a:pt x="465" y="647"/>
                  </a:lnTo>
                  <a:lnTo>
                    <a:pt x="478" y="662"/>
                  </a:lnTo>
                  <a:lnTo>
                    <a:pt x="488" y="675"/>
                  </a:lnTo>
                  <a:lnTo>
                    <a:pt x="496" y="685"/>
                  </a:lnTo>
                  <a:lnTo>
                    <a:pt x="501" y="691"/>
                  </a:lnTo>
                  <a:lnTo>
                    <a:pt x="502" y="693"/>
                  </a:lnTo>
                  <a:lnTo>
                    <a:pt x="502" y="684"/>
                  </a:lnTo>
                  <a:lnTo>
                    <a:pt x="500" y="660"/>
                  </a:lnTo>
                  <a:lnTo>
                    <a:pt x="499" y="623"/>
                  </a:lnTo>
                  <a:lnTo>
                    <a:pt x="497" y="573"/>
                  </a:lnTo>
                  <a:lnTo>
                    <a:pt x="496" y="543"/>
                  </a:lnTo>
                  <a:lnTo>
                    <a:pt x="492" y="508"/>
                  </a:lnTo>
                  <a:lnTo>
                    <a:pt x="486" y="470"/>
                  </a:lnTo>
                  <a:lnTo>
                    <a:pt x="475" y="428"/>
                  </a:lnTo>
                  <a:lnTo>
                    <a:pt x="463" y="381"/>
                  </a:lnTo>
                  <a:lnTo>
                    <a:pt x="447" y="331"/>
                  </a:lnTo>
                  <a:lnTo>
                    <a:pt x="427" y="279"/>
                  </a:lnTo>
                  <a:lnTo>
                    <a:pt x="402" y="224"/>
                  </a:lnTo>
                  <a:lnTo>
                    <a:pt x="379" y="171"/>
                  </a:lnTo>
                  <a:lnTo>
                    <a:pt x="364" y="129"/>
                  </a:lnTo>
                  <a:lnTo>
                    <a:pt x="355" y="95"/>
                  </a:lnTo>
                  <a:lnTo>
                    <a:pt x="351" y="70"/>
                  </a:lnTo>
                  <a:lnTo>
                    <a:pt x="351" y="53"/>
                  </a:lnTo>
                  <a:lnTo>
                    <a:pt x="352" y="40"/>
                  </a:lnTo>
                  <a:lnTo>
                    <a:pt x="354" y="34"/>
                  </a:lnTo>
                  <a:lnTo>
                    <a:pt x="355" y="32"/>
                  </a:lnTo>
                  <a:lnTo>
                    <a:pt x="192" y="0"/>
                  </a:lnTo>
                  <a:lnTo>
                    <a:pt x="88" y="49"/>
                  </a:lnTo>
                  <a:close/>
                </a:path>
              </a:pathLst>
            </a:custGeom>
            <a:solidFill>
              <a:srgbClr val="9372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30" name="Freeform 28"/>
            <p:cNvSpPr>
              <a:spLocks/>
            </p:cNvSpPr>
            <p:nvPr/>
          </p:nvSpPr>
          <p:spPr bwMode="auto">
            <a:xfrm>
              <a:off x="2722811" y="4983361"/>
              <a:ext cx="411163" cy="1079500"/>
            </a:xfrm>
            <a:custGeom>
              <a:avLst/>
              <a:gdLst>
                <a:gd name="T0" fmla="*/ 2 w 259"/>
                <a:gd name="T1" fmla="*/ 64 h 680"/>
                <a:gd name="T2" fmla="*/ 0 w 259"/>
                <a:gd name="T3" fmla="*/ 46 h 680"/>
                <a:gd name="T4" fmla="*/ 0 w 259"/>
                <a:gd name="T5" fmla="*/ 29 h 680"/>
                <a:gd name="T6" fmla="*/ 3 w 259"/>
                <a:gd name="T7" fmla="*/ 14 h 680"/>
                <a:gd name="T8" fmla="*/ 7 w 259"/>
                <a:gd name="T9" fmla="*/ 0 h 680"/>
                <a:gd name="T10" fmla="*/ 112 w 259"/>
                <a:gd name="T11" fmla="*/ 20 h 680"/>
                <a:gd name="T12" fmla="*/ 111 w 259"/>
                <a:gd name="T13" fmla="*/ 22 h 680"/>
                <a:gd name="T14" fmla="*/ 109 w 259"/>
                <a:gd name="T15" fmla="*/ 28 h 680"/>
                <a:gd name="T16" fmla="*/ 108 w 259"/>
                <a:gd name="T17" fmla="*/ 41 h 680"/>
                <a:gd name="T18" fmla="*/ 108 w 259"/>
                <a:gd name="T19" fmla="*/ 58 h 680"/>
                <a:gd name="T20" fmla="*/ 112 w 259"/>
                <a:gd name="T21" fmla="*/ 83 h 680"/>
                <a:gd name="T22" fmla="*/ 121 w 259"/>
                <a:gd name="T23" fmla="*/ 117 h 680"/>
                <a:gd name="T24" fmla="*/ 136 w 259"/>
                <a:gd name="T25" fmla="*/ 159 h 680"/>
                <a:gd name="T26" fmla="*/ 159 w 259"/>
                <a:gd name="T27" fmla="*/ 212 h 680"/>
                <a:gd name="T28" fmla="*/ 184 w 259"/>
                <a:gd name="T29" fmla="*/ 267 h 680"/>
                <a:gd name="T30" fmla="*/ 204 w 259"/>
                <a:gd name="T31" fmla="*/ 319 h 680"/>
                <a:gd name="T32" fmla="*/ 220 w 259"/>
                <a:gd name="T33" fmla="*/ 369 h 680"/>
                <a:gd name="T34" fmla="*/ 232 w 259"/>
                <a:gd name="T35" fmla="*/ 416 h 680"/>
                <a:gd name="T36" fmla="*/ 243 w 259"/>
                <a:gd name="T37" fmla="*/ 458 h 680"/>
                <a:gd name="T38" fmla="*/ 249 w 259"/>
                <a:gd name="T39" fmla="*/ 496 h 680"/>
                <a:gd name="T40" fmla="*/ 253 w 259"/>
                <a:gd name="T41" fmla="*/ 531 h 680"/>
                <a:gd name="T42" fmla="*/ 254 w 259"/>
                <a:gd name="T43" fmla="*/ 561 h 680"/>
                <a:gd name="T44" fmla="*/ 256 w 259"/>
                <a:gd name="T45" fmla="*/ 604 h 680"/>
                <a:gd name="T46" fmla="*/ 257 w 259"/>
                <a:gd name="T47" fmla="*/ 640 h 680"/>
                <a:gd name="T48" fmla="*/ 259 w 259"/>
                <a:gd name="T49" fmla="*/ 666 h 680"/>
                <a:gd name="T50" fmla="*/ 259 w 259"/>
                <a:gd name="T51" fmla="*/ 680 h 680"/>
                <a:gd name="T52" fmla="*/ 248 w 259"/>
                <a:gd name="T53" fmla="*/ 644 h 680"/>
                <a:gd name="T54" fmla="*/ 234 w 259"/>
                <a:gd name="T55" fmla="*/ 600 h 680"/>
                <a:gd name="T56" fmla="*/ 218 w 259"/>
                <a:gd name="T57" fmla="*/ 553 h 680"/>
                <a:gd name="T58" fmla="*/ 203 w 259"/>
                <a:gd name="T59" fmla="*/ 503 h 680"/>
                <a:gd name="T60" fmla="*/ 186 w 259"/>
                <a:gd name="T61" fmla="*/ 455 h 680"/>
                <a:gd name="T62" fmla="*/ 171 w 259"/>
                <a:gd name="T63" fmla="*/ 410 h 680"/>
                <a:gd name="T64" fmla="*/ 157 w 259"/>
                <a:gd name="T65" fmla="*/ 373 h 680"/>
                <a:gd name="T66" fmla="*/ 145 w 259"/>
                <a:gd name="T67" fmla="*/ 344 h 680"/>
                <a:gd name="T68" fmla="*/ 123 w 259"/>
                <a:gd name="T69" fmla="*/ 300 h 680"/>
                <a:gd name="T70" fmla="*/ 102 w 259"/>
                <a:gd name="T71" fmla="*/ 259 h 680"/>
                <a:gd name="T72" fmla="*/ 79 w 259"/>
                <a:gd name="T73" fmla="*/ 222 h 680"/>
                <a:gd name="T74" fmla="*/ 58 w 259"/>
                <a:gd name="T75" fmla="*/ 188 h 680"/>
                <a:gd name="T76" fmla="*/ 37 w 259"/>
                <a:gd name="T77" fmla="*/ 155 h 680"/>
                <a:gd name="T78" fmla="*/ 22 w 259"/>
                <a:gd name="T79" fmla="*/ 124 h 680"/>
                <a:gd name="T80" fmla="*/ 9 w 259"/>
                <a:gd name="T81" fmla="*/ 95 h 680"/>
                <a:gd name="T82" fmla="*/ 2 w 259"/>
                <a:gd name="T83" fmla="*/ 64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59" h="680">
                  <a:moveTo>
                    <a:pt x="2" y="64"/>
                  </a:moveTo>
                  <a:lnTo>
                    <a:pt x="0" y="46"/>
                  </a:lnTo>
                  <a:lnTo>
                    <a:pt x="0" y="29"/>
                  </a:lnTo>
                  <a:lnTo>
                    <a:pt x="3" y="14"/>
                  </a:lnTo>
                  <a:lnTo>
                    <a:pt x="7" y="0"/>
                  </a:lnTo>
                  <a:lnTo>
                    <a:pt x="112" y="20"/>
                  </a:lnTo>
                  <a:lnTo>
                    <a:pt x="111" y="22"/>
                  </a:lnTo>
                  <a:lnTo>
                    <a:pt x="109" y="28"/>
                  </a:lnTo>
                  <a:lnTo>
                    <a:pt x="108" y="41"/>
                  </a:lnTo>
                  <a:lnTo>
                    <a:pt x="108" y="58"/>
                  </a:lnTo>
                  <a:lnTo>
                    <a:pt x="112" y="83"/>
                  </a:lnTo>
                  <a:lnTo>
                    <a:pt x="121" y="117"/>
                  </a:lnTo>
                  <a:lnTo>
                    <a:pt x="136" y="159"/>
                  </a:lnTo>
                  <a:lnTo>
                    <a:pt x="159" y="212"/>
                  </a:lnTo>
                  <a:lnTo>
                    <a:pt x="184" y="267"/>
                  </a:lnTo>
                  <a:lnTo>
                    <a:pt x="204" y="319"/>
                  </a:lnTo>
                  <a:lnTo>
                    <a:pt x="220" y="369"/>
                  </a:lnTo>
                  <a:lnTo>
                    <a:pt x="232" y="416"/>
                  </a:lnTo>
                  <a:lnTo>
                    <a:pt x="243" y="458"/>
                  </a:lnTo>
                  <a:lnTo>
                    <a:pt x="249" y="496"/>
                  </a:lnTo>
                  <a:lnTo>
                    <a:pt x="253" y="531"/>
                  </a:lnTo>
                  <a:lnTo>
                    <a:pt x="254" y="561"/>
                  </a:lnTo>
                  <a:lnTo>
                    <a:pt x="256" y="604"/>
                  </a:lnTo>
                  <a:lnTo>
                    <a:pt x="257" y="640"/>
                  </a:lnTo>
                  <a:lnTo>
                    <a:pt x="259" y="666"/>
                  </a:lnTo>
                  <a:lnTo>
                    <a:pt x="259" y="680"/>
                  </a:lnTo>
                  <a:lnTo>
                    <a:pt x="248" y="644"/>
                  </a:lnTo>
                  <a:lnTo>
                    <a:pt x="234" y="600"/>
                  </a:lnTo>
                  <a:lnTo>
                    <a:pt x="218" y="553"/>
                  </a:lnTo>
                  <a:lnTo>
                    <a:pt x="203" y="503"/>
                  </a:lnTo>
                  <a:lnTo>
                    <a:pt x="186" y="455"/>
                  </a:lnTo>
                  <a:lnTo>
                    <a:pt x="171" y="410"/>
                  </a:lnTo>
                  <a:lnTo>
                    <a:pt x="157" y="373"/>
                  </a:lnTo>
                  <a:lnTo>
                    <a:pt x="145" y="344"/>
                  </a:lnTo>
                  <a:lnTo>
                    <a:pt x="123" y="300"/>
                  </a:lnTo>
                  <a:lnTo>
                    <a:pt x="102" y="259"/>
                  </a:lnTo>
                  <a:lnTo>
                    <a:pt x="79" y="222"/>
                  </a:lnTo>
                  <a:lnTo>
                    <a:pt x="58" y="188"/>
                  </a:lnTo>
                  <a:lnTo>
                    <a:pt x="37" y="155"/>
                  </a:lnTo>
                  <a:lnTo>
                    <a:pt x="22" y="124"/>
                  </a:lnTo>
                  <a:lnTo>
                    <a:pt x="9" y="95"/>
                  </a:lnTo>
                  <a:lnTo>
                    <a:pt x="2" y="64"/>
                  </a:lnTo>
                  <a:close/>
                </a:path>
              </a:pathLst>
            </a:custGeom>
            <a:solidFill>
              <a:srgbClr val="491C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31" name="Freeform 29"/>
            <p:cNvSpPr>
              <a:spLocks/>
            </p:cNvSpPr>
            <p:nvPr/>
          </p:nvSpPr>
          <p:spPr bwMode="auto">
            <a:xfrm>
              <a:off x="2691061" y="4381699"/>
              <a:ext cx="131763" cy="247650"/>
            </a:xfrm>
            <a:custGeom>
              <a:avLst/>
              <a:gdLst>
                <a:gd name="T0" fmla="*/ 83 w 83"/>
                <a:gd name="T1" fmla="*/ 80 h 156"/>
                <a:gd name="T2" fmla="*/ 82 w 83"/>
                <a:gd name="T3" fmla="*/ 97 h 156"/>
                <a:gd name="T4" fmla="*/ 79 w 83"/>
                <a:gd name="T5" fmla="*/ 112 h 156"/>
                <a:gd name="T6" fmla="*/ 74 w 83"/>
                <a:gd name="T7" fmla="*/ 126 h 156"/>
                <a:gd name="T8" fmla="*/ 69 w 83"/>
                <a:gd name="T9" fmla="*/ 138 h 156"/>
                <a:gd name="T10" fmla="*/ 63 w 83"/>
                <a:gd name="T11" fmla="*/ 147 h 156"/>
                <a:gd name="T12" fmla="*/ 55 w 83"/>
                <a:gd name="T13" fmla="*/ 153 h 156"/>
                <a:gd name="T14" fmla="*/ 47 w 83"/>
                <a:gd name="T15" fmla="*/ 156 h 156"/>
                <a:gd name="T16" fmla="*/ 38 w 83"/>
                <a:gd name="T17" fmla="*/ 156 h 156"/>
                <a:gd name="T18" fmla="*/ 29 w 83"/>
                <a:gd name="T19" fmla="*/ 152 h 156"/>
                <a:gd name="T20" fmla="*/ 22 w 83"/>
                <a:gd name="T21" fmla="*/ 145 h 156"/>
                <a:gd name="T22" fmla="*/ 15 w 83"/>
                <a:gd name="T23" fmla="*/ 136 h 156"/>
                <a:gd name="T24" fmla="*/ 9 w 83"/>
                <a:gd name="T25" fmla="*/ 124 h 156"/>
                <a:gd name="T26" fmla="*/ 5 w 83"/>
                <a:gd name="T27" fmla="*/ 111 h 156"/>
                <a:gd name="T28" fmla="*/ 1 w 83"/>
                <a:gd name="T29" fmla="*/ 95 h 156"/>
                <a:gd name="T30" fmla="*/ 0 w 83"/>
                <a:gd name="T31" fmla="*/ 79 h 156"/>
                <a:gd name="T32" fmla="*/ 0 w 83"/>
                <a:gd name="T33" fmla="*/ 61 h 156"/>
                <a:gd name="T34" fmla="*/ 1 w 83"/>
                <a:gd name="T35" fmla="*/ 43 h 156"/>
                <a:gd name="T36" fmla="*/ 5 w 83"/>
                <a:gd name="T37" fmla="*/ 26 h 156"/>
                <a:gd name="T38" fmla="*/ 10 w 83"/>
                <a:gd name="T39" fmla="*/ 12 h 156"/>
                <a:gd name="T40" fmla="*/ 16 w 83"/>
                <a:gd name="T41" fmla="*/ 0 h 156"/>
                <a:gd name="T42" fmla="*/ 73 w 83"/>
                <a:gd name="T43" fmla="*/ 13 h 156"/>
                <a:gd name="T44" fmla="*/ 78 w 83"/>
                <a:gd name="T45" fmla="*/ 27 h 156"/>
                <a:gd name="T46" fmla="*/ 82 w 83"/>
                <a:gd name="T47" fmla="*/ 44 h 156"/>
                <a:gd name="T48" fmla="*/ 83 w 83"/>
                <a:gd name="T49" fmla="*/ 61 h 156"/>
                <a:gd name="T50" fmla="*/ 83 w 83"/>
                <a:gd name="T51" fmla="*/ 8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83" h="156">
                  <a:moveTo>
                    <a:pt x="83" y="80"/>
                  </a:moveTo>
                  <a:lnTo>
                    <a:pt x="82" y="97"/>
                  </a:lnTo>
                  <a:lnTo>
                    <a:pt x="79" y="112"/>
                  </a:lnTo>
                  <a:lnTo>
                    <a:pt x="74" y="126"/>
                  </a:lnTo>
                  <a:lnTo>
                    <a:pt x="69" y="138"/>
                  </a:lnTo>
                  <a:lnTo>
                    <a:pt x="63" y="147"/>
                  </a:lnTo>
                  <a:lnTo>
                    <a:pt x="55" y="153"/>
                  </a:lnTo>
                  <a:lnTo>
                    <a:pt x="47" y="156"/>
                  </a:lnTo>
                  <a:lnTo>
                    <a:pt x="38" y="156"/>
                  </a:lnTo>
                  <a:lnTo>
                    <a:pt x="29" y="152"/>
                  </a:lnTo>
                  <a:lnTo>
                    <a:pt x="22" y="145"/>
                  </a:lnTo>
                  <a:lnTo>
                    <a:pt x="15" y="136"/>
                  </a:lnTo>
                  <a:lnTo>
                    <a:pt x="9" y="124"/>
                  </a:lnTo>
                  <a:lnTo>
                    <a:pt x="5" y="111"/>
                  </a:lnTo>
                  <a:lnTo>
                    <a:pt x="1" y="95"/>
                  </a:lnTo>
                  <a:lnTo>
                    <a:pt x="0" y="79"/>
                  </a:lnTo>
                  <a:lnTo>
                    <a:pt x="0" y="61"/>
                  </a:lnTo>
                  <a:lnTo>
                    <a:pt x="1" y="43"/>
                  </a:lnTo>
                  <a:lnTo>
                    <a:pt x="5" y="26"/>
                  </a:lnTo>
                  <a:lnTo>
                    <a:pt x="10" y="12"/>
                  </a:lnTo>
                  <a:lnTo>
                    <a:pt x="16" y="0"/>
                  </a:lnTo>
                  <a:lnTo>
                    <a:pt x="73" y="13"/>
                  </a:lnTo>
                  <a:lnTo>
                    <a:pt x="78" y="27"/>
                  </a:lnTo>
                  <a:lnTo>
                    <a:pt x="82" y="44"/>
                  </a:lnTo>
                  <a:lnTo>
                    <a:pt x="83" y="61"/>
                  </a:lnTo>
                  <a:lnTo>
                    <a:pt x="83" y="80"/>
                  </a:lnTo>
                  <a:close/>
                </a:path>
              </a:pathLst>
            </a:custGeom>
            <a:solidFill>
              <a:srgbClr val="FFCC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32" name="Freeform 30"/>
            <p:cNvSpPr>
              <a:spLocks/>
            </p:cNvSpPr>
            <p:nvPr/>
          </p:nvSpPr>
          <p:spPr bwMode="auto">
            <a:xfrm>
              <a:off x="2657724" y="4340424"/>
              <a:ext cx="206375" cy="215900"/>
            </a:xfrm>
            <a:custGeom>
              <a:avLst/>
              <a:gdLst>
                <a:gd name="T0" fmla="*/ 81 w 130"/>
                <a:gd name="T1" fmla="*/ 10 h 136"/>
                <a:gd name="T2" fmla="*/ 94 w 130"/>
                <a:gd name="T3" fmla="*/ 16 h 136"/>
                <a:gd name="T4" fmla="*/ 104 w 130"/>
                <a:gd name="T5" fmla="*/ 24 h 136"/>
                <a:gd name="T6" fmla="*/ 113 w 130"/>
                <a:gd name="T7" fmla="*/ 32 h 136"/>
                <a:gd name="T8" fmla="*/ 120 w 130"/>
                <a:gd name="T9" fmla="*/ 39 h 136"/>
                <a:gd name="T10" fmla="*/ 123 w 130"/>
                <a:gd name="T11" fmla="*/ 48 h 136"/>
                <a:gd name="T12" fmla="*/ 127 w 130"/>
                <a:gd name="T13" fmla="*/ 56 h 136"/>
                <a:gd name="T14" fmla="*/ 128 w 130"/>
                <a:gd name="T15" fmla="*/ 62 h 136"/>
                <a:gd name="T16" fmla="*/ 130 w 130"/>
                <a:gd name="T17" fmla="*/ 69 h 136"/>
                <a:gd name="T18" fmla="*/ 127 w 130"/>
                <a:gd name="T19" fmla="*/ 88 h 136"/>
                <a:gd name="T20" fmla="*/ 117 w 130"/>
                <a:gd name="T21" fmla="*/ 110 h 136"/>
                <a:gd name="T22" fmla="*/ 108 w 130"/>
                <a:gd name="T23" fmla="*/ 128 h 136"/>
                <a:gd name="T24" fmla="*/ 103 w 130"/>
                <a:gd name="T25" fmla="*/ 136 h 136"/>
                <a:gd name="T26" fmla="*/ 104 w 130"/>
                <a:gd name="T27" fmla="*/ 132 h 136"/>
                <a:gd name="T28" fmla="*/ 104 w 130"/>
                <a:gd name="T29" fmla="*/ 123 h 136"/>
                <a:gd name="T30" fmla="*/ 105 w 130"/>
                <a:gd name="T31" fmla="*/ 110 h 136"/>
                <a:gd name="T32" fmla="*/ 104 w 130"/>
                <a:gd name="T33" fmla="*/ 94 h 136"/>
                <a:gd name="T34" fmla="*/ 100 w 130"/>
                <a:gd name="T35" fmla="*/ 78 h 136"/>
                <a:gd name="T36" fmla="*/ 93 w 130"/>
                <a:gd name="T37" fmla="*/ 62 h 136"/>
                <a:gd name="T38" fmla="*/ 81 w 130"/>
                <a:gd name="T39" fmla="*/ 50 h 136"/>
                <a:gd name="T40" fmla="*/ 62 w 130"/>
                <a:gd name="T41" fmla="*/ 41 h 136"/>
                <a:gd name="T42" fmla="*/ 45 w 130"/>
                <a:gd name="T43" fmla="*/ 37 h 136"/>
                <a:gd name="T44" fmla="*/ 35 w 130"/>
                <a:gd name="T45" fmla="*/ 34 h 136"/>
                <a:gd name="T46" fmla="*/ 31 w 130"/>
                <a:gd name="T47" fmla="*/ 34 h 136"/>
                <a:gd name="T48" fmla="*/ 30 w 130"/>
                <a:gd name="T49" fmla="*/ 34 h 136"/>
                <a:gd name="T50" fmla="*/ 25 w 130"/>
                <a:gd name="T51" fmla="*/ 56 h 136"/>
                <a:gd name="T52" fmla="*/ 0 w 130"/>
                <a:gd name="T53" fmla="*/ 2 h 136"/>
                <a:gd name="T54" fmla="*/ 1 w 130"/>
                <a:gd name="T55" fmla="*/ 2 h 136"/>
                <a:gd name="T56" fmla="*/ 7 w 130"/>
                <a:gd name="T57" fmla="*/ 1 h 136"/>
                <a:gd name="T58" fmla="*/ 14 w 130"/>
                <a:gd name="T59" fmla="*/ 0 h 136"/>
                <a:gd name="T60" fmla="*/ 23 w 130"/>
                <a:gd name="T61" fmla="*/ 0 h 136"/>
                <a:gd name="T62" fmla="*/ 36 w 130"/>
                <a:gd name="T63" fmla="*/ 0 h 136"/>
                <a:gd name="T64" fmla="*/ 49 w 130"/>
                <a:gd name="T65" fmla="*/ 1 h 136"/>
                <a:gd name="T66" fmla="*/ 64 w 130"/>
                <a:gd name="T67" fmla="*/ 5 h 136"/>
                <a:gd name="T68" fmla="*/ 81 w 130"/>
                <a:gd name="T69" fmla="*/ 10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30" h="136">
                  <a:moveTo>
                    <a:pt x="81" y="10"/>
                  </a:moveTo>
                  <a:lnTo>
                    <a:pt x="94" y="16"/>
                  </a:lnTo>
                  <a:lnTo>
                    <a:pt x="104" y="24"/>
                  </a:lnTo>
                  <a:lnTo>
                    <a:pt x="113" y="32"/>
                  </a:lnTo>
                  <a:lnTo>
                    <a:pt x="120" y="39"/>
                  </a:lnTo>
                  <a:lnTo>
                    <a:pt x="123" y="48"/>
                  </a:lnTo>
                  <a:lnTo>
                    <a:pt x="127" y="56"/>
                  </a:lnTo>
                  <a:lnTo>
                    <a:pt x="128" y="62"/>
                  </a:lnTo>
                  <a:lnTo>
                    <a:pt x="130" y="69"/>
                  </a:lnTo>
                  <a:lnTo>
                    <a:pt x="127" y="88"/>
                  </a:lnTo>
                  <a:lnTo>
                    <a:pt x="117" y="110"/>
                  </a:lnTo>
                  <a:lnTo>
                    <a:pt x="108" y="128"/>
                  </a:lnTo>
                  <a:lnTo>
                    <a:pt x="103" y="136"/>
                  </a:lnTo>
                  <a:lnTo>
                    <a:pt x="104" y="132"/>
                  </a:lnTo>
                  <a:lnTo>
                    <a:pt x="104" y="123"/>
                  </a:lnTo>
                  <a:lnTo>
                    <a:pt x="105" y="110"/>
                  </a:lnTo>
                  <a:lnTo>
                    <a:pt x="104" y="94"/>
                  </a:lnTo>
                  <a:lnTo>
                    <a:pt x="100" y="78"/>
                  </a:lnTo>
                  <a:lnTo>
                    <a:pt x="93" y="62"/>
                  </a:lnTo>
                  <a:lnTo>
                    <a:pt x="81" y="50"/>
                  </a:lnTo>
                  <a:lnTo>
                    <a:pt x="62" y="41"/>
                  </a:lnTo>
                  <a:lnTo>
                    <a:pt x="45" y="37"/>
                  </a:lnTo>
                  <a:lnTo>
                    <a:pt x="35" y="34"/>
                  </a:lnTo>
                  <a:lnTo>
                    <a:pt x="31" y="34"/>
                  </a:lnTo>
                  <a:lnTo>
                    <a:pt x="30" y="34"/>
                  </a:lnTo>
                  <a:lnTo>
                    <a:pt x="25" y="56"/>
                  </a:lnTo>
                  <a:lnTo>
                    <a:pt x="0" y="2"/>
                  </a:lnTo>
                  <a:lnTo>
                    <a:pt x="1" y="2"/>
                  </a:lnTo>
                  <a:lnTo>
                    <a:pt x="7" y="1"/>
                  </a:lnTo>
                  <a:lnTo>
                    <a:pt x="14" y="0"/>
                  </a:lnTo>
                  <a:lnTo>
                    <a:pt x="23" y="0"/>
                  </a:lnTo>
                  <a:lnTo>
                    <a:pt x="36" y="0"/>
                  </a:lnTo>
                  <a:lnTo>
                    <a:pt x="49" y="1"/>
                  </a:lnTo>
                  <a:lnTo>
                    <a:pt x="64" y="5"/>
                  </a:lnTo>
                  <a:lnTo>
                    <a:pt x="81" y="1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33" name="Freeform 31"/>
            <p:cNvSpPr>
              <a:spLocks/>
            </p:cNvSpPr>
            <p:nvPr/>
          </p:nvSpPr>
          <p:spPr bwMode="auto">
            <a:xfrm>
              <a:off x="2722811" y="4100711"/>
              <a:ext cx="450850" cy="979488"/>
            </a:xfrm>
            <a:custGeom>
              <a:avLst/>
              <a:gdLst>
                <a:gd name="T0" fmla="*/ 222 w 284"/>
                <a:gd name="T1" fmla="*/ 244 h 617"/>
                <a:gd name="T2" fmla="*/ 199 w 284"/>
                <a:gd name="T3" fmla="*/ 154 h 617"/>
                <a:gd name="T4" fmla="*/ 150 w 284"/>
                <a:gd name="T5" fmla="*/ 66 h 617"/>
                <a:gd name="T6" fmla="*/ 109 w 284"/>
                <a:gd name="T7" fmla="*/ 9 h 617"/>
                <a:gd name="T8" fmla="*/ 105 w 284"/>
                <a:gd name="T9" fmla="*/ 2 h 617"/>
                <a:gd name="T10" fmla="*/ 125 w 284"/>
                <a:gd name="T11" fmla="*/ 16 h 617"/>
                <a:gd name="T12" fmla="*/ 158 w 284"/>
                <a:gd name="T13" fmla="*/ 43 h 617"/>
                <a:gd name="T14" fmla="*/ 197 w 284"/>
                <a:gd name="T15" fmla="*/ 80 h 617"/>
                <a:gd name="T16" fmla="*/ 235 w 284"/>
                <a:gd name="T17" fmla="*/ 127 h 617"/>
                <a:gd name="T18" fmla="*/ 266 w 284"/>
                <a:gd name="T19" fmla="*/ 184 h 617"/>
                <a:gd name="T20" fmla="*/ 282 w 284"/>
                <a:gd name="T21" fmla="*/ 245 h 617"/>
                <a:gd name="T22" fmla="*/ 279 w 284"/>
                <a:gd name="T23" fmla="*/ 313 h 617"/>
                <a:gd name="T24" fmla="*/ 256 w 284"/>
                <a:gd name="T25" fmla="*/ 369 h 617"/>
                <a:gd name="T26" fmla="*/ 229 w 284"/>
                <a:gd name="T27" fmla="*/ 403 h 617"/>
                <a:gd name="T28" fmla="*/ 198 w 284"/>
                <a:gd name="T29" fmla="*/ 433 h 617"/>
                <a:gd name="T30" fmla="*/ 164 w 284"/>
                <a:gd name="T31" fmla="*/ 470 h 617"/>
                <a:gd name="T32" fmla="*/ 136 w 284"/>
                <a:gd name="T33" fmla="*/ 515 h 617"/>
                <a:gd name="T34" fmla="*/ 120 w 284"/>
                <a:gd name="T35" fmla="*/ 557 h 617"/>
                <a:gd name="T36" fmla="*/ 112 w 284"/>
                <a:gd name="T37" fmla="*/ 593 h 617"/>
                <a:gd name="T38" fmla="*/ 108 w 284"/>
                <a:gd name="T39" fmla="*/ 615 h 617"/>
                <a:gd name="T40" fmla="*/ 105 w 284"/>
                <a:gd name="T41" fmla="*/ 616 h 617"/>
                <a:gd name="T42" fmla="*/ 89 w 284"/>
                <a:gd name="T43" fmla="*/ 606 h 617"/>
                <a:gd name="T44" fmla="*/ 58 w 284"/>
                <a:gd name="T45" fmla="*/ 592 h 617"/>
                <a:gd name="T46" fmla="*/ 21 w 284"/>
                <a:gd name="T47" fmla="*/ 579 h 617"/>
                <a:gd name="T48" fmla="*/ 4 w 284"/>
                <a:gd name="T49" fmla="*/ 561 h 617"/>
                <a:gd name="T50" fmla="*/ 17 w 284"/>
                <a:gd name="T51" fmla="*/ 525 h 617"/>
                <a:gd name="T52" fmla="*/ 34 w 284"/>
                <a:gd name="T53" fmla="*/ 487 h 617"/>
                <a:gd name="T54" fmla="*/ 55 w 284"/>
                <a:gd name="T55" fmla="*/ 448 h 617"/>
                <a:gd name="T56" fmla="*/ 87 w 284"/>
                <a:gd name="T57" fmla="*/ 405 h 617"/>
                <a:gd name="T58" fmla="*/ 126 w 284"/>
                <a:gd name="T59" fmla="*/ 371 h 617"/>
                <a:gd name="T60" fmla="*/ 162 w 284"/>
                <a:gd name="T61" fmla="*/ 347 h 617"/>
                <a:gd name="T62" fmla="*/ 195 w 284"/>
                <a:gd name="T63" fmla="*/ 311 h 6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84" h="617">
                  <a:moveTo>
                    <a:pt x="213" y="283"/>
                  </a:moveTo>
                  <a:lnTo>
                    <a:pt x="222" y="244"/>
                  </a:lnTo>
                  <a:lnTo>
                    <a:pt x="216" y="201"/>
                  </a:lnTo>
                  <a:lnTo>
                    <a:pt x="199" y="154"/>
                  </a:lnTo>
                  <a:lnTo>
                    <a:pt x="176" y="108"/>
                  </a:lnTo>
                  <a:lnTo>
                    <a:pt x="150" y="66"/>
                  </a:lnTo>
                  <a:lnTo>
                    <a:pt x="127" y="32"/>
                  </a:lnTo>
                  <a:lnTo>
                    <a:pt x="109" y="9"/>
                  </a:lnTo>
                  <a:lnTo>
                    <a:pt x="103" y="0"/>
                  </a:lnTo>
                  <a:lnTo>
                    <a:pt x="105" y="2"/>
                  </a:lnTo>
                  <a:lnTo>
                    <a:pt x="113" y="8"/>
                  </a:lnTo>
                  <a:lnTo>
                    <a:pt x="125" y="16"/>
                  </a:lnTo>
                  <a:lnTo>
                    <a:pt x="140" y="29"/>
                  </a:lnTo>
                  <a:lnTo>
                    <a:pt x="158" y="43"/>
                  </a:lnTo>
                  <a:lnTo>
                    <a:pt x="176" y="61"/>
                  </a:lnTo>
                  <a:lnTo>
                    <a:pt x="197" y="80"/>
                  </a:lnTo>
                  <a:lnTo>
                    <a:pt x="216" y="103"/>
                  </a:lnTo>
                  <a:lnTo>
                    <a:pt x="235" y="127"/>
                  </a:lnTo>
                  <a:lnTo>
                    <a:pt x="252" y="154"/>
                  </a:lnTo>
                  <a:lnTo>
                    <a:pt x="266" y="184"/>
                  </a:lnTo>
                  <a:lnTo>
                    <a:pt x="276" y="213"/>
                  </a:lnTo>
                  <a:lnTo>
                    <a:pt x="282" y="245"/>
                  </a:lnTo>
                  <a:lnTo>
                    <a:pt x="284" y="279"/>
                  </a:lnTo>
                  <a:lnTo>
                    <a:pt x="279" y="313"/>
                  </a:lnTo>
                  <a:lnTo>
                    <a:pt x="267" y="348"/>
                  </a:lnTo>
                  <a:lnTo>
                    <a:pt x="256" y="369"/>
                  </a:lnTo>
                  <a:lnTo>
                    <a:pt x="243" y="387"/>
                  </a:lnTo>
                  <a:lnTo>
                    <a:pt x="229" y="403"/>
                  </a:lnTo>
                  <a:lnTo>
                    <a:pt x="213" y="417"/>
                  </a:lnTo>
                  <a:lnTo>
                    <a:pt x="198" y="433"/>
                  </a:lnTo>
                  <a:lnTo>
                    <a:pt x="181" y="449"/>
                  </a:lnTo>
                  <a:lnTo>
                    <a:pt x="164" y="470"/>
                  </a:lnTo>
                  <a:lnTo>
                    <a:pt x="148" y="493"/>
                  </a:lnTo>
                  <a:lnTo>
                    <a:pt x="136" y="515"/>
                  </a:lnTo>
                  <a:lnTo>
                    <a:pt x="127" y="537"/>
                  </a:lnTo>
                  <a:lnTo>
                    <a:pt x="120" y="557"/>
                  </a:lnTo>
                  <a:lnTo>
                    <a:pt x="114" y="576"/>
                  </a:lnTo>
                  <a:lnTo>
                    <a:pt x="112" y="593"/>
                  </a:lnTo>
                  <a:lnTo>
                    <a:pt x="109" y="606"/>
                  </a:lnTo>
                  <a:lnTo>
                    <a:pt x="108" y="615"/>
                  </a:lnTo>
                  <a:lnTo>
                    <a:pt x="108" y="617"/>
                  </a:lnTo>
                  <a:lnTo>
                    <a:pt x="105" y="616"/>
                  </a:lnTo>
                  <a:lnTo>
                    <a:pt x="99" y="612"/>
                  </a:lnTo>
                  <a:lnTo>
                    <a:pt x="89" y="606"/>
                  </a:lnTo>
                  <a:lnTo>
                    <a:pt x="75" y="600"/>
                  </a:lnTo>
                  <a:lnTo>
                    <a:pt x="58" y="592"/>
                  </a:lnTo>
                  <a:lnTo>
                    <a:pt x="40" y="585"/>
                  </a:lnTo>
                  <a:lnTo>
                    <a:pt x="21" y="579"/>
                  </a:lnTo>
                  <a:lnTo>
                    <a:pt x="0" y="575"/>
                  </a:lnTo>
                  <a:lnTo>
                    <a:pt x="4" y="561"/>
                  </a:lnTo>
                  <a:lnTo>
                    <a:pt x="11" y="544"/>
                  </a:lnTo>
                  <a:lnTo>
                    <a:pt x="17" y="525"/>
                  </a:lnTo>
                  <a:lnTo>
                    <a:pt x="25" y="506"/>
                  </a:lnTo>
                  <a:lnTo>
                    <a:pt x="34" y="487"/>
                  </a:lnTo>
                  <a:lnTo>
                    <a:pt x="44" y="467"/>
                  </a:lnTo>
                  <a:lnTo>
                    <a:pt x="55" y="448"/>
                  </a:lnTo>
                  <a:lnTo>
                    <a:pt x="67" y="430"/>
                  </a:lnTo>
                  <a:lnTo>
                    <a:pt x="87" y="405"/>
                  </a:lnTo>
                  <a:lnTo>
                    <a:pt x="108" y="385"/>
                  </a:lnTo>
                  <a:lnTo>
                    <a:pt x="126" y="371"/>
                  </a:lnTo>
                  <a:lnTo>
                    <a:pt x="144" y="358"/>
                  </a:lnTo>
                  <a:lnTo>
                    <a:pt x="162" y="347"/>
                  </a:lnTo>
                  <a:lnTo>
                    <a:pt x="179" y="331"/>
                  </a:lnTo>
                  <a:lnTo>
                    <a:pt x="195" y="311"/>
                  </a:lnTo>
                  <a:lnTo>
                    <a:pt x="213" y="283"/>
                  </a:lnTo>
                  <a:close/>
                </a:path>
              </a:pathLst>
            </a:custGeom>
            <a:solidFill>
              <a:srgbClr val="CCDB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34" name="Freeform 32"/>
            <p:cNvSpPr>
              <a:spLocks/>
            </p:cNvSpPr>
            <p:nvPr/>
          </p:nvSpPr>
          <p:spPr bwMode="auto">
            <a:xfrm>
              <a:off x="2354511" y="4100711"/>
              <a:ext cx="720725" cy="941388"/>
            </a:xfrm>
            <a:custGeom>
              <a:avLst/>
              <a:gdLst>
                <a:gd name="T0" fmla="*/ 8 w 454"/>
                <a:gd name="T1" fmla="*/ 194 h 593"/>
                <a:gd name="T2" fmla="*/ 59 w 454"/>
                <a:gd name="T3" fmla="*/ 102 h 593"/>
                <a:gd name="T4" fmla="*/ 127 w 454"/>
                <a:gd name="T5" fmla="*/ 39 h 593"/>
                <a:gd name="T6" fmla="*/ 178 w 454"/>
                <a:gd name="T7" fmla="*/ 7 h 593"/>
                <a:gd name="T8" fmla="*/ 181 w 454"/>
                <a:gd name="T9" fmla="*/ 13 h 593"/>
                <a:gd name="T10" fmla="*/ 149 w 454"/>
                <a:gd name="T11" fmla="*/ 84 h 593"/>
                <a:gd name="T12" fmla="*/ 119 w 454"/>
                <a:gd name="T13" fmla="*/ 188 h 593"/>
                <a:gd name="T14" fmla="*/ 125 w 454"/>
                <a:gd name="T15" fmla="*/ 285 h 593"/>
                <a:gd name="T16" fmla="*/ 158 w 454"/>
                <a:gd name="T17" fmla="*/ 322 h 593"/>
                <a:gd name="T18" fmla="*/ 169 w 454"/>
                <a:gd name="T19" fmla="*/ 326 h 593"/>
                <a:gd name="T20" fmla="*/ 182 w 454"/>
                <a:gd name="T21" fmla="*/ 329 h 593"/>
                <a:gd name="T22" fmla="*/ 195 w 454"/>
                <a:gd name="T23" fmla="*/ 329 h 593"/>
                <a:gd name="T24" fmla="*/ 204 w 454"/>
                <a:gd name="T25" fmla="*/ 324 h 593"/>
                <a:gd name="T26" fmla="*/ 213 w 454"/>
                <a:gd name="T27" fmla="*/ 316 h 593"/>
                <a:gd name="T28" fmla="*/ 225 w 454"/>
                <a:gd name="T29" fmla="*/ 311 h 593"/>
                <a:gd name="T30" fmla="*/ 240 w 454"/>
                <a:gd name="T31" fmla="*/ 307 h 593"/>
                <a:gd name="T32" fmla="*/ 255 w 454"/>
                <a:gd name="T33" fmla="*/ 307 h 593"/>
                <a:gd name="T34" fmla="*/ 268 w 454"/>
                <a:gd name="T35" fmla="*/ 310 h 593"/>
                <a:gd name="T36" fmla="*/ 278 w 454"/>
                <a:gd name="T37" fmla="*/ 313 h 593"/>
                <a:gd name="T38" fmla="*/ 286 w 454"/>
                <a:gd name="T39" fmla="*/ 319 h 593"/>
                <a:gd name="T40" fmla="*/ 304 w 454"/>
                <a:gd name="T41" fmla="*/ 321 h 593"/>
                <a:gd name="T42" fmla="*/ 335 w 454"/>
                <a:gd name="T43" fmla="*/ 316 h 593"/>
                <a:gd name="T44" fmla="*/ 366 w 454"/>
                <a:gd name="T45" fmla="*/ 303 h 593"/>
                <a:gd name="T46" fmla="*/ 391 w 454"/>
                <a:gd name="T47" fmla="*/ 278 h 593"/>
                <a:gd name="T48" fmla="*/ 409 w 454"/>
                <a:gd name="T49" fmla="*/ 227 h 593"/>
                <a:gd name="T50" fmla="*/ 396 w 454"/>
                <a:gd name="T51" fmla="*/ 147 h 593"/>
                <a:gd name="T52" fmla="*/ 366 w 454"/>
                <a:gd name="T53" fmla="*/ 65 h 593"/>
                <a:gd name="T54" fmla="*/ 339 w 454"/>
                <a:gd name="T55" fmla="*/ 8 h 593"/>
                <a:gd name="T56" fmla="*/ 341 w 454"/>
                <a:gd name="T57" fmla="*/ 9 h 593"/>
                <a:gd name="T58" fmla="*/ 382 w 454"/>
                <a:gd name="T59" fmla="*/ 66 h 593"/>
                <a:gd name="T60" fmla="*/ 431 w 454"/>
                <a:gd name="T61" fmla="*/ 154 h 593"/>
                <a:gd name="T62" fmla="*/ 454 w 454"/>
                <a:gd name="T63" fmla="*/ 244 h 593"/>
                <a:gd name="T64" fmla="*/ 427 w 454"/>
                <a:gd name="T65" fmla="*/ 311 h 593"/>
                <a:gd name="T66" fmla="*/ 394 w 454"/>
                <a:gd name="T67" fmla="*/ 347 h 593"/>
                <a:gd name="T68" fmla="*/ 358 w 454"/>
                <a:gd name="T69" fmla="*/ 371 h 593"/>
                <a:gd name="T70" fmla="*/ 319 w 454"/>
                <a:gd name="T71" fmla="*/ 405 h 593"/>
                <a:gd name="T72" fmla="*/ 287 w 454"/>
                <a:gd name="T73" fmla="*/ 448 h 593"/>
                <a:gd name="T74" fmla="*/ 266 w 454"/>
                <a:gd name="T75" fmla="*/ 487 h 593"/>
                <a:gd name="T76" fmla="*/ 249 w 454"/>
                <a:gd name="T77" fmla="*/ 525 h 593"/>
                <a:gd name="T78" fmla="*/ 236 w 454"/>
                <a:gd name="T79" fmla="*/ 561 h 593"/>
                <a:gd name="T80" fmla="*/ 226 w 454"/>
                <a:gd name="T81" fmla="*/ 574 h 593"/>
                <a:gd name="T82" fmla="*/ 212 w 454"/>
                <a:gd name="T83" fmla="*/ 574 h 593"/>
                <a:gd name="T84" fmla="*/ 199 w 454"/>
                <a:gd name="T85" fmla="*/ 574 h 593"/>
                <a:gd name="T86" fmla="*/ 185 w 454"/>
                <a:gd name="T87" fmla="*/ 575 h 593"/>
                <a:gd name="T88" fmla="*/ 157 w 454"/>
                <a:gd name="T89" fmla="*/ 579 h 593"/>
                <a:gd name="T90" fmla="*/ 121 w 454"/>
                <a:gd name="T91" fmla="*/ 584 h 593"/>
                <a:gd name="T92" fmla="*/ 94 w 454"/>
                <a:gd name="T93" fmla="*/ 589 h 593"/>
                <a:gd name="T94" fmla="*/ 80 w 454"/>
                <a:gd name="T95" fmla="*/ 593 h 593"/>
                <a:gd name="T96" fmla="*/ 78 w 454"/>
                <a:gd name="T97" fmla="*/ 578 h 593"/>
                <a:gd name="T98" fmla="*/ 80 w 454"/>
                <a:gd name="T99" fmla="*/ 487 h 593"/>
                <a:gd name="T100" fmla="*/ 62 w 454"/>
                <a:gd name="T101" fmla="*/ 407 h 593"/>
                <a:gd name="T102" fmla="*/ 40 w 454"/>
                <a:gd name="T103" fmla="*/ 362 h 593"/>
                <a:gd name="T104" fmla="*/ 17 w 454"/>
                <a:gd name="T105" fmla="*/ 317 h 593"/>
                <a:gd name="T106" fmla="*/ 3 w 454"/>
                <a:gd name="T107" fmla="*/ 272 h 5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454" h="593">
                  <a:moveTo>
                    <a:pt x="0" y="251"/>
                  </a:moveTo>
                  <a:lnTo>
                    <a:pt x="8" y="194"/>
                  </a:lnTo>
                  <a:lnTo>
                    <a:pt x="30" y="144"/>
                  </a:lnTo>
                  <a:lnTo>
                    <a:pt x="59" y="102"/>
                  </a:lnTo>
                  <a:lnTo>
                    <a:pt x="94" y="67"/>
                  </a:lnTo>
                  <a:lnTo>
                    <a:pt x="127" y="39"/>
                  </a:lnTo>
                  <a:lnTo>
                    <a:pt x="157" y="20"/>
                  </a:lnTo>
                  <a:lnTo>
                    <a:pt x="178" y="7"/>
                  </a:lnTo>
                  <a:lnTo>
                    <a:pt x="186" y="3"/>
                  </a:lnTo>
                  <a:lnTo>
                    <a:pt x="181" y="13"/>
                  </a:lnTo>
                  <a:lnTo>
                    <a:pt x="167" y="43"/>
                  </a:lnTo>
                  <a:lnTo>
                    <a:pt x="149" y="84"/>
                  </a:lnTo>
                  <a:lnTo>
                    <a:pt x="131" y="134"/>
                  </a:lnTo>
                  <a:lnTo>
                    <a:pt x="119" y="188"/>
                  </a:lnTo>
                  <a:lnTo>
                    <a:pt x="116" y="239"/>
                  </a:lnTo>
                  <a:lnTo>
                    <a:pt x="125" y="285"/>
                  </a:lnTo>
                  <a:lnTo>
                    <a:pt x="153" y="319"/>
                  </a:lnTo>
                  <a:lnTo>
                    <a:pt x="158" y="322"/>
                  </a:lnTo>
                  <a:lnTo>
                    <a:pt x="164" y="325"/>
                  </a:lnTo>
                  <a:lnTo>
                    <a:pt x="169" y="326"/>
                  </a:lnTo>
                  <a:lnTo>
                    <a:pt x="176" y="328"/>
                  </a:lnTo>
                  <a:lnTo>
                    <a:pt x="182" y="329"/>
                  </a:lnTo>
                  <a:lnTo>
                    <a:pt x="189" y="329"/>
                  </a:lnTo>
                  <a:lnTo>
                    <a:pt x="195" y="329"/>
                  </a:lnTo>
                  <a:lnTo>
                    <a:pt x="201" y="329"/>
                  </a:lnTo>
                  <a:lnTo>
                    <a:pt x="204" y="324"/>
                  </a:lnTo>
                  <a:lnTo>
                    <a:pt x="208" y="320"/>
                  </a:lnTo>
                  <a:lnTo>
                    <a:pt x="213" y="316"/>
                  </a:lnTo>
                  <a:lnTo>
                    <a:pt x="218" y="313"/>
                  </a:lnTo>
                  <a:lnTo>
                    <a:pt x="225" y="311"/>
                  </a:lnTo>
                  <a:lnTo>
                    <a:pt x="232" y="308"/>
                  </a:lnTo>
                  <a:lnTo>
                    <a:pt x="240" y="307"/>
                  </a:lnTo>
                  <a:lnTo>
                    <a:pt x="249" y="307"/>
                  </a:lnTo>
                  <a:lnTo>
                    <a:pt x="255" y="307"/>
                  </a:lnTo>
                  <a:lnTo>
                    <a:pt x="262" y="308"/>
                  </a:lnTo>
                  <a:lnTo>
                    <a:pt x="268" y="310"/>
                  </a:lnTo>
                  <a:lnTo>
                    <a:pt x="273" y="311"/>
                  </a:lnTo>
                  <a:lnTo>
                    <a:pt x="278" y="313"/>
                  </a:lnTo>
                  <a:lnTo>
                    <a:pt x="282" y="316"/>
                  </a:lnTo>
                  <a:lnTo>
                    <a:pt x="286" y="319"/>
                  </a:lnTo>
                  <a:lnTo>
                    <a:pt x="290" y="321"/>
                  </a:lnTo>
                  <a:lnTo>
                    <a:pt x="304" y="321"/>
                  </a:lnTo>
                  <a:lnTo>
                    <a:pt x="319" y="320"/>
                  </a:lnTo>
                  <a:lnTo>
                    <a:pt x="335" y="316"/>
                  </a:lnTo>
                  <a:lnTo>
                    <a:pt x="350" y="311"/>
                  </a:lnTo>
                  <a:lnTo>
                    <a:pt x="366" y="303"/>
                  </a:lnTo>
                  <a:lnTo>
                    <a:pt x="379" y="292"/>
                  </a:lnTo>
                  <a:lnTo>
                    <a:pt x="391" y="278"/>
                  </a:lnTo>
                  <a:lnTo>
                    <a:pt x="403" y="258"/>
                  </a:lnTo>
                  <a:lnTo>
                    <a:pt x="409" y="227"/>
                  </a:lnTo>
                  <a:lnTo>
                    <a:pt x="407" y="189"/>
                  </a:lnTo>
                  <a:lnTo>
                    <a:pt x="396" y="147"/>
                  </a:lnTo>
                  <a:lnTo>
                    <a:pt x="382" y="104"/>
                  </a:lnTo>
                  <a:lnTo>
                    <a:pt x="366" y="65"/>
                  </a:lnTo>
                  <a:lnTo>
                    <a:pt x="350" y="31"/>
                  </a:lnTo>
                  <a:lnTo>
                    <a:pt x="339" y="8"/>
                  </a:lnTo>
                  <a:lnTo>
                    <a:pt x="335" y="0"/>
                  </a:lnTo>
                  <a:lnTo>
                    <a:pt x="341" y="9"/>
                  </a:lnTo>
                  <a:lnTo>
                    <a:pt x="359" y="32"/>
                  </a:lnTo>
                  <a:lnTo>
                    <a:pt x="382" y="66"/>
                  </a:lnTo>
                  <a:lnTo>
                    <a:pt x="408" y="108"/>
                  </a:lnTo>
                  <a:lnTo>
                    <a:pt x="431" y="154"/>
                  </a:lnTo>
                  <a:lnTo>
                    <a:pt x="448" y="201"/>
                  </a:lnTo>
                  <a:lnTo>
                    <a:pt x="454" y="244"/>
                  </a:lnTo>
                  <a:lnTo>
                    <a:pt x="445" y="283"/>
                  </a:lnTo>
                  <a:lnTo>
                    <a:pt x="427" y="311"/>
                  </a:lnTo>
                  <a:lnTo>
                    <a:pt x="411" y="331"/>
                  </a:lnTo>
                  <a:lnTo>
                    <a:pt x="394" y="347"/>
                  </a:lnTo>
                  <a:lnTo>
                    <a:pt x="376" y="358"/>
                  </a:lnTo>
                  <a:lnTo>
                    <a:pt x="358" y="371"/>
                  </a:lnTo>
                  <a:lnTo>
                    <a:pt x="340" y="385"/>
                  </a:lnTo>
                  <a:lnTo>
                    <a:pt x="319" y="405"/>
                  </a:lnTo>
                  <a:lnTo>
                    <a:pt x="299" y="430"/>
                  </a:lnTo>
                  <a:lnTo>
                    <a:pt x="287" y="448"/>
                  </a:lnTo>
                  <a:lnTo>
                    <a:pt x="276" y="467"/>
                  </a:lnTo>
                  <a:lnTo>
                    <a:pt x="266" y="487"/>
                  </a:lnTo>
                  <a:lnTo>
                    <a:pt x="257" y="506"/>
                  </a:lnTo>
                  <a:lnTo>
                    <a:pt x="249" y="525"/>
                  </a:lnTo>
                  <a:lnTo>
                    <a:pt x="243" y="544"/>
                  </a:lnTo>
                  <a:lnTo>
                    <a:pt x="236" y="561"/>
                  </a:lnTo>
                  <a:lnTo>
                    <a:pt x="232" y="575"/>
                  </a:lnTo>
                  <a:lnTo>
                    <a:pt x="226" y="574"/>
                  </a:lnTo>
                  <a:lnTo>
                    <a:pt x="218" y="574"/>
                  </a:lnTo>
                  <a:lnTo>
                    <a:pt x="212" y="574"/>
                  </a:lnTo>
                  <a:lnTo>
                    <a:pt x="205" y="574"/>
                  </a:lnTo>
                  <a:lnTo>
                    <a:pt x="199" y="574"/>
                  </a:lnTo>
                  <a:lnTo>
                    <a:pt x="191" y="575"/>
                  </a:lnTo>
                  <a:lnTo>
                    <a:pt x="185" y="575"/>
                  </a:lnTo>
                  <a:lnTo>
                    <a:pt x="177" y="576"/>
                  </a:lnTo>
                  <a:lnTo>
                    <a:pt x="157" y="579"/>
                  </a:lnTo>
                  <a:lnTo>
                    <a:pt x="137" y="582"/>
                  </a:lnTo>
                  <a:lnTo>
                    <a:pt x="121" y="584"/>
                  </a:lnTo>
                  <a:lnTo>
                    <a:pt x="107" y="587"/>
                  </a:lnTo>
                  <a:lnTo>
                    <a:pt x="94" y="589"/>
                  </a:lnTo>
                  <a:lnTo>
                    <a:pt x="85" y="592"/>
                  </a:lnTo>
                  <a:lnTo>
                    <a:pt x="80" y="593"/>
                  </a:lnTo>
                  <a:lnTo>
                    <a:pt x="77" y="593"/>
                  </a:lnTo>
                  <a:lnTo>
                    <a:pt x="78" y="578"/>
                  </a:lnTo>
                  <a:lnTo>
                    <a:pt x="81" y="539"/>
                  </a:lnTo>
                  <a:lnTo>
                    <a:pt x="80" y="487"/>
                  </a:lnTo>
                  <a:lnTo>
                    <a:pt x="69" y="429"/>
                  </a:lnTo>
                  <a:lnTo>
                    <a:pt x="62" y="407"/>
                  </a:lnTo>
                  <a:lnTo>
                    <a:pt x="51" y="385"/>
                  </a:lnTo>
                  <a:lnTo>
                    <a:pt x="40" y="362"/>
                  </a:lnTo>
                  <a:lnTo>
                    <a:pt x="28" y="339"/>
                  </a:lnTo>
                  <a:lnTo>
                    <a:pt x="17" y="317"/>
                  </a:lnTo>
                  <a:lnTo>
                    <a:pt x="8" y="294"/>
                  </a:lnTo>
                  <a:lnTo>
                    <a:pt x="3" y="272"/>
                  </a:lnTo>
                  <a:lnTo>
                    <a:pt x="0" y="25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35" name="Freeform 33"/>
            <p:cNvSpPr>
              <a:spLocks/>
            </p:cNvSpPr>
            <p:nvPr/>
          </p:nvSpPr>
          <p:spPr bwMode="auto">
            <a:xfrm>
              <a:off x="2475161" y="4105474"/>
              <a:ext cx="182563" cy="538163"/>
            </a:xfrm>
            <a:custGeom>
              <a:avLst/>
              <a:gdLst>
                <a:gd name="T0" fmla="*/ 15 w 115"/>
                <a:gd name="T1" fmla="*/ 304 h 339"/>
                <a:gd name="T2" fmla="*/ 1 w 115"/>
                <a:gd name="T3" fmla="*/ 267 h 339"/>
                <a:gd name="T4" fmla="*/ 0 w 115"/>
                <a:gd name="T5" fmla="*/ 227 h 339"/>
                <a:gd name="T6" fmla="*/ 11 w 115"/>
                <a:gd name="T7" fmla="*/ 185 h 339"/>
                <a:gd name="T8" fmla="*/ 29 w 115"/>
                <a:gd name="T9" fmla="*/ 141 h 339"/>
                <a:gd name="T10" fmla="*/ 51 w 115"/>
                <a:gd name="T11" fmla="*/ 101 h 339"/>
                <a:gd name="T12" fmla="*/ 73 w 115"/>
                <a:gd name="T13" fmla="*/ 64 h 339"/>
                <a:gd name="T14" fmla="*/ 93 w 115"/>
                <a:gd name="T15" fmla="*/ 32 h 339"/>
                <a:gd name="T16" fmla="*/ 108 w 115"/>
                <a:gd name="T17" fmla="*/ 6 h 339"/>
                <a:gd name="T18" fmla="*/ 109 w 115"/>
                <a:gd name="T19" fmla="*/ 4 h 339"/>
                <a:gd name="T20" fmla="*/ 111 w 115"/>
                <a:gd name="T21" fmla="*/ 1 h 339"/>
                <a:gd name="T22" fmla="*/ 113 w 115"/>
                <a:gd name="T23" fmla="*/ 0 h 339"/>
                <a:gd name="T24" fmla="*/ 113 w 115"/>
                <a:gd name="T25" fmla="*/ 0 h 339"/>
                <a:gd name="T26" fmla="*/ 108 w 115"/>
                <a:gd name="T27" fmla="*/ 10 h 339"/>
                <a:gd name="T28" fmla="*/ 93 w 115"/>
                <a:gd name="T29" fmla="*/ 40 h 339"/>
                <a:gd name="T30" fmla="*/ 75 w 115"/>
                <a:gd name="T31" fmla="*/ 81 h 339"/>
                <a:gd name="T32" fmla="*/ 57 w 115"/>
                <a:gd name="T33" fmla="*/ 131 h 339"/>
                <a:gd name="T34" fmla="*/ 46 w 115"/>
                <a:gd name="T35" fmla="*/ 185 h 339"/>
                <a:gd name="T36" fmla="*/ 42 w 115"/>
                <a:gd name="T37" fmla="*/ 236 h 339"/>
                <a:gd name="T38" fmla="*/ 51 w 115"/>
                <a:gd name="T39" fmla="*/ 282 h 339"/>
                <a:gd name="T40" fmla="*/ 79 w 115"/>
                <a:gd name="T41" fmla="*/ 316 h 339"/>
                <a:gd name="T42" fmla="*/ 87 w 115"/>
                <a:gd name="T43" fmla="*/ 321 h 339"/>
                <a:gd name="T44" fmla="*/ 96 w 115"/>
                <a:gd name="T45" fmla="*/ 323 h 339"/>
                <a:gd name="T46" fmla="*/ 106 w 115"/>
                <a:gd name="T47" fmla="*/ 326 h 339"/>
                <a:gd name="T48" fmla="*/ 115 w 115"/>
                <a:gd name="T49" fmla="*/ 327 h 339"/>
                <a:gd name="T50" fmla="*/ 106 w 115"/>
                <a:gd name="T51" fmla="*/ 331 h 339"/>
                <a:gd name="T52" fmla="*/ 95 w 115"/>
                <a:gd name="T53" fmla="*/ 335 h 339"/>
                <a:gd name="T54" fmla="*/ 82 w 115"/>
                <a:gd name="T55" fmla="*/ 337 h 339"/>
                <a:gd name="T56" fmla="*/ 69 w 115"/>
                <a:gd name="T57" fmla="*/ 339 h 339"/>
                <a:gd name="T58" fmla="*/ 55 w 115"/>
                <a:gd name="T59" fmla="*/ 336 h 339"/>
                <a:gd name="T60" fmla="*/ 41 w 115"/>
                <a:gd name="T61" fmla="*/ 330 h 339"/>
                <a:gd name="T62" fmla="*/ 28 w 115"/>
                <a:gd name="T63" fmla="*/ 319 h 339"/>
                <a:gd name="T64" fmla="*/ 15 w 115"/>
                <a:gd name="T65" fmla="*/ 304 h 3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15" h="339">
                  <a:moveTo>
                    <a:pt x="15" y="304"/>
                  </a:moveTo>
                  <a:lnTo>
                    <a:pt x="1" y="267"/>
                  </a:lnTo>
                  <a:lnTo>
                    <a:pt x="0" y="227"/>
                  </a:lnTo>
                  <a:lnTo>
                    <a:pt x="11" y="185"/>
                  </a:lnTo>
                  <a:lnTo>
                    <a:pt x="29" y="141"/>
                  </a:lnTo>
                  <a:lnTo>
                    <a:pt x="51" y="101"/>
                  </a:lnTo>
                  <a:lnTo>
                    <a:pt x="73" y="64"/>
                  </a:lnTo>
                  <a:lnTo>
                    <a:pt x="93" y="32"/>
                  </a:lnTo>
                  <a:lnTo>
                    <a:pt x="108" y="6"/>
                  </a:lnTo>
                  <a:lnTo>
                    <a:pt x="109" y="4"/>
                  </a:lnTo>
                  <a:lnTo>
                    <a:pt x="111" y="1"/>
                  </a:lnTo>
                  <a:lnTo>
                    <a:pt x="113" y="0"/>
                  </a:lnTo>
                  <a:lnTo>
                    <a:pt x="113" y="0"/>
                  </a:lnTo>
                  <a:lnTo>
                    <a:pt x="108" y="10"/>
                  </a:lnTo>
                  <a:lnTo>
                    <a:pt x="93" y="40"/>
                  </a:lnTo>
                  <a:lnTo>
                    <a:pt x="75" y="81"/>
                  </a:lnTo>
                  <a:lnTo>
                    <a:pt x="57" y="131"/>
                  </a:lnTo>
                  <a:lnTo>
                    <a:pt x="46" y="185"/>
                  </a:lnTo>
                  <a:lnTo>
                    <a:pt x="42" y="236"/>
                  </a:lnTo>
                  <a:lnTo>
                    <a:pt x="51" y="282"/>
                  </a:lnTo>
                  <a:lnTo>
                    <a:pt x="79" y="316"/>
                  </a:lnTo>
                  <a:lnTo>
                    <a:pt x="87" y="321"/>
                  </a:lnTo>
                  <a:lnTo>
                    <a:pt x="96" y="323"/>
                  </a:lnTo>
                  <a:lnTo>
                    <a:pt x="106" y="326"/>
                  </a:lnTo>
                  <a:lnTo>
                    <a:pt x="115" y="327"/>
                  </a:lnTo>
                  <a:lnTo>
                    <a:pt x="106" y="331"/>
                  </a:lnTo>
                  <a:lnTo>
                    <a:pt x="95" y="335"/>
                  </a:lnTo>
                  <a:lnTo>
                    <a:pt x="82" y="337"/>
                  </a:lnTo>
                  <a:lnTo>
                    <a:pt x="69" y="339"/>
                  </a:lnTo>
                  <a:lnTo>
                    <a:pt x="55" y="336"/>
                  </a:lnTo>
                  <a:lnTo>
                    <a:pt x="41" y="330"/>
                  </a:lnTo>
                  <a:lnTo>
                    <a:pt x="28" y="319"/>
                  </a:lnTo>
                  <a:lnTo>
                    <a:pt x="15" y="304"/>
                  </a:lnTo>
                  <a:close/>
                </a:path>
              </a:pathLst>
            </a:custGeom>
            <a:solidFill>
              <a:srgbClr val="CCDB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36" name="Freeform 34"/>
            <p:cNvSpPr>
              <a:spLocks/>
            </p:cNvSpPr>
            <p:nvPr/>
          </p:nvSpPr>
          <p:spPr bwMode="auto">
            <a:xfrm>
              <a:off x="2403724" y="5205611"/>
              <a:ext cx="246063" cy="844550"/>
            </a:xfrm>
            <a:custGeom>
              <a:avLst/>
              <a:gdLst>
                <a:gd name="T0" fmla="*/ 1 w 155"/>
                <a:gd name="T1" fmla="*/ 532 h 532"/>
                <a:gd name="T2" fmla="*/ 1 w 155"/>
                <a:gd name="T3" fmla="*/ 532 h 532"/>
                <a:gd name="T4" fmla="*/ 1 w 155"/>
                <a:gd name="T5" fmla="*/ 531 h 532"/>
                <a:gd name="T6" fmla="*/ 1 w 155"/>
                <a:gd name="T7" fmla="*/ 530 h 532"/>
                <a:gd name="T8" fmla="*/ 0 w 155"/>
                <a:gd name="T9" fmla="*/ 528 h 532"/>
                <a:gd name="T10" fmla="*/ 4 w 155"/>
                <a:gd name="T11" fmla="*/ 489 h 532"/>
                <a:gd name="T12" fmla="*/ 8 w 155"/>
                <a:gd name="T13" fmla="*/ 441 h 532"/>
                <a:gd name="T14" fmla="*/ 11 w 155"/>
                <a:gd name="T15" fmla="*/ 390 h 532"/>
                <a:gd name="T16" fmla="*/ 18 w 155"/>
                <a:gd name="T17" fmla="*/ 336 h 532"/>
                <a:gd name="T18" fmla="*/ 24 w 155"/>
                <a:gd name="T19" fmla="*/ 282 h 532"/>
                <a:gd name="T20" fmla="*/ 31 w 155"/>
                <a:gd name="T21" fmla="*/ 229 h 532"/>
                <a:gd name="T22" fmla="*/ 40 w 155"/>
                <a:gd name="T23" fmla="*/ 183 h 532"/>
                <a:gd name="T24" fmla="*/ 49 w 155"/>
                <a:gd name="T25" fmla="*/ 145 h 532"/>
                <a:gd name="T26" fmla="*/ 60 w 155"/>
                <a:gd name="T27" fmla="*/ 104 h 532"/>
                <a:gd name="T28" fmla="*/ 72 w 155"/>
                <a:gd name="T29" fmla="*/ 70 h 532"/>
                <a:gd name="T30" fmla="*/ 81 w 155"/>
                <a:gd name="T31" fmla="*/ 45 h 532"/>
                <a:gd name="T32" fmla="*/ 88 w 155"/>
                <a:gd name="T33" fmla="*/ 25 h 532"/>
                <a:gd name="T34" fmla="*/ 96 w 155"/>
                <a:gd name="T35" fmla="*/ 13 h 532"/>
                <a:gd name="T36" fmla="*/ 104 w 155"/>
                <a:gd name="T37" fmla="*/ 5 h 532"/>
                <a:gd name="T38" fmla="*/ 110 w 155"/>
                <a:gd name="T39" fmla="*/ 1 h 532"/>
                <a:gd name="T40" fmla="*/ 117 w 155"/>
                <a:gd name="T41" fmla="*/ 0 h 532"/>
                <a:gd name="T42" fmla="*/ 123 w 155"/>
                <a:gd name="T43" fmla="*/ 1 h 532"/>
                <a:gd name="T44" fmla="*/ 129 w 155"/>
                <a:gd name="T45" fmla="*/ 7 h 532"/>
                <a:gd name="T46" fmla="*/ 133 w 155"/>
                <a:gd name="T47" fmla="*/ 15 h 532"/>
                <a:gd name="T48" fmla="*/ 138 w 155"/>
                <a:gd name="T49" fmla="*/ 24 h 532"/>
                <a:gd name="T50" fmla="*/ 142 w 155"/>
                <a:gd name="T51" fmla="*/ 36 h 532"/>
                <a:gd name="T52" fmla="*/ 146 w 155"/>
                <a:gd name="T53" fmla="*/ 48 h 532"/>
                <a:gd name="T54" fmla="*/ 150 w 155"/>
                <a:gd name="T55" fmla="*/ 61 h 532"/>
                <a:gd name="T56" fmla="*/ 155 w 155"/>
                <a:gd name="T57" fmla="*/ 73 h 532"/>
                <a:gd name="T58" fmla="*/ 154 w 155"/>
                <a:gd name="T59" fmla="*/ 83 h 532"/>
                <a:gd name="T60" fmla="*/ 150 w 155"/>
                <a:gd name="T61" fmla="*/ 97 h 532"/>
                <a:gd name="T62" fmla="*/ 146 w 155"/>
                <a:gd name="T63" fmla="*/ 116 h 532"/>
                <a:gd name="T64" fmla="*/ 141 w 155"/>
                <a:gd name="T65" fmla="*/ 138 h 532"/>
                <a:gd name="T66" fmla="*/ 135 w 155"/>
                <a:gd name="T67" fmla="*/ 163 h 532"/>
                <a:gd name="T68" fmla="*/ 126 w 155"/>
                <a:gd name="T69" fmla="*/ 188 h 532"/>
                <a:gd name="T70" fmla="*/ 117 w 155"/>
                <a:gd name="T71" fmla="*/ 214 h 532"/>
                <a:gd name="T72" fmla="*/ 106 w 155"/>
                <a:gd name="T73" fmla="*/ 240 h 532"/>
                <a:gd name="T74" fmla="*/ 91 w 155"/>
                <a:gd name="T75" fmla="*/ 276 h 532"/>
                <a:gd name="T76" fmla="*/ 74 w 155"/>
                <a:gd name="T77" fmla="*/ 320 h 532"/>
                <a:gd name="T78" fmla="*/ 58 w 155"/>
                <a:gd name="T79" fmla="*/ 368 h 532"/>
                <a:gd name="T80" fmla="*/ 41 w 155"/>
                <a:gd name="T81" fmla="*/ 417 h 532"/>
                <a:gd name="T82" fmla="*/ 26 w 155"/>
                <a:gd name="T83" fmla="*/ 462 h 532"/>
                <a:gd name="T84" fmla="*/ 13 w 155"/>
                <a:gd name="T85" fmla="*/ 498 h 532"/>
                <a:gd name="T86" fmla="*/ 4 w 155"/>
                <a:gd name="T87" fmla="*/ 523 h 532"/>
                <a:gd name="T88" fmla="*/ 1 w 155"/>
                <a:gd name="T89" fmla="*/ 532 h 5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55" h="532">
                  <a:moveTo>
                    <a:pt x="1" y="532"/>
                  </a:moveTo>
                  <a:lnTo>
                    <a:pt x="1" y="532"/>
                  </a:lnTo>
                  <a:lnTo>
                    <a:pt x="1" y="531"/>
                  </a:lnTo>
                  <a:lnTo>
                    <a:pt x="1" y="530"/>
                  </a:lnTo>
                  <a:lnTo>
                    <a:pt x="0" y="528"/>
                  </a:lnTo>
                  <a:lnTo>
                    <a:pt x="4" y="489"/>
                  </a:lnTo>
                  <a:lnTo>
                    <a:pt x="8" y="441"/>
                  </a:lnTo>
                  <a:lnTo>
                    <a:pt x="11" y="390"/>
                  </a:lnTo>
                  <a:lnTo>
                    <a:pt x="18" y="336"/>
                  </a:lnTo>
                  <a:lnTo>
                    <a:pt x="24" y="282"/>
                  </a:lnTo>
                  <a:lnTo>
                    <a:pt x="31" y="229"/>
                  </a:lnTo>
                  <a:lnTo>
                    <a:pt x="40" y="183"/>
                  </a:lnTo>
                  <a:lnTo>
                    <a:pt x="49" y="145"/>
                  </a:lnTo>
                  <a:lnTo>
                    <a:pt x="60" y="104"/>
                  </a:lnTo>
                  <a:lnTo>
                    <a:pt x="72" y="70"/>
                  </a:lnTo>
                  <a:lnTo>
                    <a:pt x="81" y="45"/>
                  </a:lnTo>
                  <a:lnTo>
                    <a:pt x="88" y="25"/>
                  </a:lnTo>
                  <a:lnTo>
                    <a:pt x="96" y="13"/>
                  </a:lnTo>
                  <a:lnTo>
                    <a:pt x="104" y="5"/>
                  </a:lnTo>
                  <a:lnTo>
                    <a:pt x="110" y="1"/>
                  </a:lnTo>
                  <a:lnTo>
                    <a:pt x="117" y="0"/>
                  </a:lnTo>
                  <a:lnTo>
                    <a:pt x="123" y="1"/>
                  </a:lnTo>
                  <a:lnTo>
                    <a:pt x="129" y="7"/>
                  </a:lnTo>
                  <a:lnTo>
                    <a:pt x="133" y="15"/>
                  </a:lnTo>
                  <a:lnTo>
                    <a:pt x="138" y="24"/>
                  </a:lnTo>
                  <a:lnTo>
                    <a:pt x="142" y="36"/>
                  </a:lnTo>
                  <a:lnTo>
                    <a:pt x="146" y="48"/>
                  </a:lnTo>
                  <a:lnTo>
                    <a:pt x="150" y="61"/>
                  </a:lnTo>
                  <a:lnTo>
                    <a:pt x="155" y="73"/>
                  </a:lnTo>
                  <a:lnTo>
                    <a:pt x="154" y="83"/>
                  </a:lnTo>
                  <a:lnTo>
                    <a:pt x="150" y="97"/>
                  </a:lnTo>
                  <a:lnTo>
                    <a:pt x="146" y="116"/>
                  </a:lnTo>
                  <a:lnTo>
                    <a:pt x="141" y="138"/>
                  </a:lnTo>
                  <a:lnTo>
                    <a:pt x="135" y="163"/>
                  </a:lnTo>
                  <a:lnTo>
                    <a:pt x="126" y="188"/>
                  </a:lnTo>
                  <a:lnTo>
                    <a:pt x="117" y="214"/>
                  </a:lnTo>
                  <a:lnTo>
                    <a:pt x="106" y="240"/>
                  </a:lnTo>
                  <a:lnTo>
                    <a:pt x="91" y="276"/>
                  </a:lnTo>
                  <a:lnTo>
                    <a:pt x="74" y="320"/>
                  </a:lnTo>
                  <a:lnTo>
                    <a:pt x="58" y="368"/>
                  </a:lnTo>
                  <a:lnTo>
                    <a:pt x="41" y="417"/>
                  </a:lnTo>
                  <a:lnTo>
                    <a:pt x="26" y="462"/>
                  </a:lnTo>
                  <a:lnTo>
                    <a:pt x="13" y="498"/>
                  </a:lnTo>
                  <a:lnTo>
                    <a:pt x="4" y="523"/>
                  </a:lnTo>
                  <a:lnTo>
                    <a:pt x="1" y="532"/>
                  </a:lnTo>
                  <a:close/>
                </a:path>
              </a:pathLst>
            </a:custGeom>
            <a:solidFill>
              <a:srgbClr val="491C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38" name="Freeform 36"/>
            <p:cNvSpPr>
              <a:spLocks/>
            </p:cNvSpPr>
            <p:nvPr/>
          </p:nvSpPr>
          <p:spPr bwMode="auto">
            <a:xfrm>
              <a:off x="2664074" y="4611886"/>
              <a:ext cx="628650" cy="333375"/>
            </a:xfrm>
            <a:custGeom>
              <a:avLst/>
              <a:gdLst>
                <a:gd name="T0" fmla="*/ 32 w 396"/>
                <a:gd name="T1" fmla="*/ 8 h 210"/>
                <a:gd name="T2" fmla="*/ 68 w 396"/>
                <a:gd name="T3" fmla="*/ 16 h 210"/>
                <a:gd name="T4" fmla="*/ 31 w 396"/>
                <a:gd name="T5" fmla="*/ 66 h 210"/>
                <a:gd name="T6" fmla="*/ 15 w 396"/>
                <a:gd name="T7" fmla="*/ 102 h 210"/>
                <a:gd name="T8" fmla="*/ 24 w 396"/>
                <a:gd name="T9" fmla="*/ 125 h 210"/>
                <a:gd name="T10" fmla="*/ 42 w 396"/>
                <a:gd name="T11" fmla="*/ 129 h 210"/>
                <a:gd name="T12" fmla="*/ 65 w 396"/>
                <a:gd name="T13" fmla="*/ 125 h 210"/>
                <a:gd name="T14" fmla="*/ 91 w 396"/>
                <a:gd name="T15" fmla="*/ 116 h 210"/>
                <a:gd name="T16" fmla="*/ 124 w 396"/>
                <a:gd name="T17" fmla="*/ 103 h 210"/>
                <a:gd name="T18" fmla="*/ 158 w 396"/>
                <a:gd name="T19" fmla="*/ 94 h 210"/>
                <a:gd name="T20" fmla="*/ 192 w 396"/>
                <a:gd name="T21" fmla="*/ 93 h 210"/>
                <a:gd name="T22" fmla="*/ 237 w 396"/>
                <a:gd name="T23" fmla="*/ 100 h 210"/>
                <a:gd name="T24" fmla="*/ 291 w 396"/>
                <a:gd name="T25" fmla="*/ 116 h 210"/>
                <a:gd name="T26" fmla="*/ 336 w 396"/>
                <a:gd name="T27" fmla="*/ 147 h 210"/>
                <a:gd name="T28" fmla="*/ 372 w 396"/>
                <a:gd name="T29" fmla="*/ 181 h 210"/>
                <a:gd name="T30" fmla="*/ 394 w 396"/>
                <a:gd name="T31" fmla="*/ 206 h 210"/>
                <a:gd name="T32" fmla="*/ 391 w 396"/>
                <a:gd name="T33" fmla="*/ 208 h 210"/>
                <a:gd name="T34" fmla="*/ 358 w 396"/>
                <a:gd name="T35" fmla="*/ 201 h 210"/>
                <a:gd name="T36" fmla="*/ 307 w 396"/>
                <a:gd name="T37" fmla="*/ 190 h 210"/>
                <a:gd name="T38" fmla="*/ 251 w 396"/>
                <a:gd name="T39" fmla="*/ 179 h 210"/>
                <a:gd name="T40" fmla="*/ 209 w 396"/>
                <a:gd name="T41" fmla="*/ 172 h 210"/>
                <a:gd name="T42" fmla="*/ 176 w 396"/>
                <a:gd name="T43" fmla="*/ 172 h 210"/>
                <a:gd name="T44" fmla="*/ 144 w 396"/>
                <a:gd name="T45" fmla="*/ 175 h 210"/>
                <a:gd name="T46" fmla="*/ 113 w 396"/>
                <a:gd name="T47" fmla="*/ 177 h 210"/>
                <a:gd name="T48" fmla="*/ 85 w 396"/>
                <a:gd name="T49" fmla="*/ 177 h 210"/>
                <a:gd name="T50" fmla="*/ 59 w 396"/>
                <a:gd name="T51" fmla="*/ 176 h 210"/>
                <a:gd name="T52" fmla="*/ 36 w 396"/>
                <a:gd name="T53" fmla="*/ 167 h 210"/>
                <a:gd name="T54" fmla="*/ 15 w 396"/>
                <a:gd name="T55" fmla="*/ 152 h 210"/>
                <a:gd name="T56" fmla="*/ 1 w 396"/>
                <a:gd name="T57" fmla="*/ 127 h 210"/>
                <a:gd name="T58" fmla="*/ 1 w 396"/>
                <a:gd name="T59" fmla="*/ 102 h 210"/>
                <a:gd name="T60" fmla="*/ 13 w 396"/>
                <a:gd name="T61" fmla="*/ 79 h 210"/>
                <a:gd name="T62" fmla="*/ 27 w 396"/>
                <a:gd name="T63" fmla="*/ 61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396" h="210">
                  <a:moveTo>
                    <a:pt x="32" y="54"/>
                  </a:moveTo>
                  <a:lnTo>
                    <a:pt x="32" y="8"/>
                  </a:lnTo>
                  <a:lnTo>
                    <a:pt x="51" y="0"/>
                  </a:lnTo>
                  <a:lnTo>
                    <a:pt x="68" y="16"/>
                  </a:lnTo>
                  <a:lnTo>
                    <a:pt x="40" y="53"/>
                  </a:lnTo>
                  <a:lnTo>
                    <a:pt x="31" y="66"/>
                  </a:lnTo>
                  <a:lnTo>
                    <a:pt x="22" y="83"/>
                  </a:lnTo>
                  <a:lnTo>
                    <a:pt x="15" y="102"/>
                  </a:lnTo>
                  <a:lnTo>
                    <a:pt x="18" y="118"/>
                  </a:lnTo>
                  <a:lnTo>
                    <a:pt x="24" y="125"/>
                  </a:lnTo>
                  <a:lnTo>
                    <a:pt x="32" y="129"/>
                  </a:lnTo>
                  <a:lnTo>
                    <a:pt x="42" y="129"/>
                  </a:lnTo>
                  <a:lnTo>
                    <a:pt x="54" y="127"/>
                  </a:lnTo>
                  <a:lnTo>
                    <a:pt x="65" y="125"/>
                  </a:lnTo>
                  <a:lnTo>
                    <a:pt x="78" y="121"/>
                  </a:lnTo>
                  <a:lnTo>
                    <a:pt x="91" y="116"/>
                  </a:lnTo>
                  <a:lnTo>
                    <a:pt x="104" y="111"/>
                  </a:lnTo>
                  <a:lnTo>
                    <a:pt x="124" y="103"/>
                  </a:lnTo>
                  <a:lnTo>
                    <a:pt x="141" y="98"/>
                  </a:lnTo>
                  <a:lnTo>
                    <a:pt x="158" y="94"/>
                  </a:lnTo>
                  <a:lnTo>
                    <a:pt x="175" y="93"/>
                  </a:lnTo>
                  <a:lnTo>
                    <a:pt x="192" y="93"/>
                  </a:lnTo>
                  <a:lnTo>
                    <a:pt x="213" y="95"/>
                  </a:lnTo>
                  <a:lnTo>
                    <a:pt x="237" y="100"/>
                  </a:lnTo>
                  <a:lnTo>
                    <a:pt x="267" y="107"/>
                  </a:lnTo>
                  <a:lnTo>
                    <a:pt x="291" y="116"/>
                  </a:lnTo>
                  <a:lnTo>
                    <a:pt x="314" y="130"/>
                  </a:lnTo>
                  <a:lnTo>
                    <a:pt x="336" y="147"/>
                  </a:lnTo>
                  <a:lnTo>
                    <a:pt x="355" y="163"/>
                  </a:lnTo>
                  <a:lnTo>
                    <a:pt x="372" y="181"/>
                  </a:lnTo>
                  <a:lnTo>
                    <a:pt x="385" y="195"/>
                  </a:lnTo>
                  <a:lnTo>
                    <a:pt x="394" y="206"/>
                  </a:lnTo>
                  <a:lnTo>
                    <a:pt x="396" y="210"/>
                  </a:lnTo>
                  <a:lnTo>
                    <a:pt x="391" y="208"/>
                  </a:lnTo>
                  <a:lnTo>
                    <a:pt x="378" y="206"/>
                  </a:lnTo>
                  <a:lnTo>
                    <a:pt x="358" y="201"/>
                  </a:lnTo>
                  <a:lnTo>
                    <a:pt x="334" y="195"/>
                  </a:lnTo>
                  <a:lnTo>
                    <a:pt x="307" y="190"/>
                  </a:lnTo>
                  <a:lnTo>
                    <a:pt x="278" y="184"/>
                  </a:lnTo>
                  <a:lnTo>
                    <a:pt x="251" y="179"/>
                  </a:lnTo>
                  <a:lnTo>
                    <a:pt x="227" y="175"/>
                  </a:lnTo>
                  <a:lnTo>
                    <a:pt x="209" y="172"/>
                  </a:lnTo>
                  <a:lnTo>
                    <a:pt x="192" y="172"/>
                  </a:lnTo>
                  <a:lnTo>
                    <a:pt x="176" y="172"/>
                  </a:lnTo>
                  <a:lnTo>
                    <a:pt x="159" y="174"/>
                  </a:lnTo>
                  <a:lnTo>
                    <a:pt x="144" y="175"/>
                  </a:lnTo>
                  <a:lnTo>
                    <a:pt x="128" y="176"/>
                  </a:lnTo>
                  <a:lnTo>
                    <a:pt x="113" y="177"/>
                  </a:lnTo>
                  <a:lnTo>
                    <a:pt x="99" y="177"/>
                  </a:lnTo>
                  <a:lnTo>
                    <a:pt x="85" y="177"/>
                  </a:lnTo>
                  <a:lnTo>
                    <a:pt x="72" y="177"/>
                  </a:lnTo>
                  <a:lnTo>
                    <a:pt x="59" y="176"/>
                  </a:lnTo>
                  <a:lnTo>
                    <a:pt x="48" y="172"/>
                  </a:lnTo>
                  <a:lnTo>
                    <a:pt x="36" y="167"/>
                  </a:lnTo>
                  <a:lnTo>
                    <a:pt x="26" y="161"/>
                  </a:lnTo>
                  <a:lnTo>
                    <a:pt x="15" y="152"/>
                  </a:lnTo>
                  <a:lnTo>
                    <a:pt x="6" y="140"/>
                  </a:lnTo>
                  <a:lnTo>
                    <a:pt x="1" y="127"/>
                  </a:lnTo>
                  <a:lnTo>
                    <a:pt x="0" y="115"/>
                  </a:lnTo>
                  <a:lnTo>
                    <a:pt x="1" y="102"/>
                  </a:lnTo>
                  <a:lnTo>
                    <a:pt x="6" y="90"/>
                  </a:lnTo>
                  <a:lnTo>
                    <a:pt x="13" y="79"/>
                  </a:lnTo>
                  <a:lnTo>
                    <a:pt x="19" y="68"/>
                  </a:lnTo>
                  <a:lnTo>
                    <a:pt x="27" y="61"/>
                  </a:lnTo>
                  <a:lnTo>
                    <a:pt x="32" y="54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39" name="Freeform 37"/>
            <p:cNvSpPr>
              <a:spLocks/>
            </p:cNvSpPr>
            <p:nvPr/>
          </p:nvSpPr>
          <p:spPr bwMode="auto">
            <a:xfrm>
              <a:off x="1446461" y="3638749"/>
              <a:ext cx="785813" cy="855663"/>
            </a:xfrm>
            <a:custGeom>
              <a:avLst/>
              <a:gdLst>
                <a:gd name="T0" fmla="*/ 291 w 495"/>
                <a:gd name="T1" fmla="*/ 533 h 539"/>
                <a:gd name="T2" fmla="*/ 337 w 495"/>
                <a:gd name="T3" fmla="*/ 539 h 539"/>
                <a:gd name="T4" fmla="*/ 381 w 495"/>
                <a:gd name="T5" fmla="*/ 536 h 539"/>
                <a:gd name="T6" fmla="*/ 419 w 495"/>
                <a:gd name="T7" fmla="*/ 522 h 539"/>
                <a:gd name="T8" fmla="*/ 450 w 495"/>
                <a:gd name="T9" fmla="*/ 501 h 539"/>
                <a:gd name="T10" fmla="*/ 473 w 495"/>
                <a:gd name="T11" fmla="*/ 470 h 539"/>
                <a:gd name="T12" fmla="*/ 487 w 495"/>
                <a:gd name="T13" fmla="*/ 434 h 539"/>
                <a:gd name="T14" fmla="*/ 495 w 495"/>
                <a:gd name="T15" fmla="*/ 393 h 539"/>
                <a:gd name="T16" fmla="*/ 494 w 495"/>
                <a:gd name="T17" fmla="*/ 347 h 539"/>
                <a:gd name="T18" fmla="*/ 485 w 495"/>
                <a:gd name="T19" fmla="*/ 300 h 539"/>
                <a:gd name="T20" fmla="*/ 468 w 495"/>
                <a:gd name="T21" fmla="*/ 252 h 539"/>
                <a:gd name="T22" fmla="*/ 444 w 495"/>
                <a:gd name="T23" fmla="*/ 205 h 539"/>
                <a:gd name="T24" fmla="*/ 413 w 495"/>
                <a:gd name="T25" fmla="*/ 159 h 539"/>
                <a:gd name="T26" fmla="*/ 378 w 495"/>
                <a:gd name="T27" fmla="*/ 117 h 539"/>
                <a:gd name="T28" fmla="*/ 339 w 495"/>
                <a:gd name="T29" fmla="*/ 78 h 539"/>
                <a:gd name="T30" fmla="*/ 295 w 495"/>
                <a:gd name="T31" fmla="*/ 48 h 539"/>
                <a:gd name="T32" fmla="*/ 248 w 495"/>
                <a:gd name="T33" fmla="*/ 23 h 539"/>
                <a:gd name="T34" fmla="*/ 200 w 495"/>
                <a:gd name="T35" fmla="*/ 7 h 539"/>
                <a:gd name="T36" fmla="*/ 154 w 495"/>
                <a:gd name="T37" fmla="*/ 0 h 539"/>
                <a:gd name="T38" fmla="*/ 110 w 495"/>
                <a:gd name="T39" fmla="*/ 4 h 539"/>
                <a:gd name="T40" fmla="*/ 72 w 495"/>
                <a:gd name="T41" fmla="*/ 19 h 539"/>
                <a:gd name="T42" fmla="*/ 38 w 495"/>
                <a:gd name="T43" fmla="*/ 46 h 539"/>
                <a:gd name="T44" fmla="*/ 15 w 495"/>
                <a:gd name="T45" fmla="*/ 84 h 539"/>
                <a:gd name="T46" fmla="*/ 2 w 495"/>
                <a:gd name="T47" fmla="*/ 128 h 539"/>
                <a:gd name="T48" fmla="*/ 0 w 495"/>
                <a:gd name="T49" fmla="*/ 181 h 539"/>
                <a:gd name="T50" fmla="*/ 9 w 495"/>
                <a:gd name="T51" fmla="*/ 236 h 539"/>
                <a:gd name="T52" fmla="*/ 29 w 495"/>
                <a:gd name="T53" fmla="*/ 294 h 539"/>
                <a:gd name="T54" fmla="*/ 59 w 495"/>
                <a:gd name="T55" fmla="*/ 350 h 539"/>
                <a:gd name="T56" fmla="*/ 99 w 495"/>
                <a:gd name="T57" fmla="*/ 403 h 539"/>
                <a:gd name="T58" fmla="*/ 142 w 495"/>
                <a:gd name="T59" fmla="*/ 449 h 539"/>
                <a:gd name="T60" fmla="*/ 190 w 495"/>
                <a:gd name="T61" fmla="*/ 486 h 539"/>
                <a:gd name="T62" fmla="*/ 241 w 495"/>
                <a:gd name="T63" fmla="*/ 515 h 5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95" h="539">
                  <a:moveTo>
                    <a:pt x="267" y="525"/>
                  </a:moveTo>
                  <a:lnTo>
                    <a:pt x="291" y="533"/>
                  </a:lnTo>
                  <a:lnTo>
                    <a:pt x="314" y="538"/>
                  </a:lnTo>
                  <a:lnTo>
                    <a:pt x="337" y="539"/>
                  </a:lnTo>
                  <a:lnTo>
                    <a:pt x="359" y="539"/>
                  </a:lnTo>
                  <a:lnTo>
                    <a:pt x="381" y="536"/>
                  </a:lnTo>
                  <a:lnTo>
                    <a:pt x="400" y="531"/>
                  </a:lnTo>
                  <a:lnTo>
                    <a:pt x="419" y="522"/>
                  </a:lnTo>
                  <a:lnTo>
                    <a:pt x="436" y="512"/>
                  </a:lnTo>
                  <a:lnTo>
                    <a:pt x="450" y="501"/>
                  </a:lnTo>
                  <a:lnTo>
                    <a:pt x="463" y="486"/>
                  </a:lnTo>
                  <a:lnTo>
                    <a:pt x="473" y="470"/>
                  </a:lnTo>
                  <a:lnTo>
                    <a:pt x="481" y="453"/>
                  </a:lnTo>
                  <a:lnTo>
                    <a:pt x="487" y="434"/>
                  </a:lnTo>
                  <a:lnTo>
                    <a:pt x="493" y="413"/>
                  </a:lnTo>
                  <a:lnTo>
                    <a:pt x="495" y="393"/>
                  </a:lnTo>
                  <a:lnTo>
                    <a:pt x="495" y="370"/>
                  </a:lnTo>
                  <a:lnTo>
                    <a:pt x="494" y="347"/>
                  </a:lnTo>
                  <a:lnTo>
                    <a:pt x="490" y="323"/>
                  </a:lnTo>
                  <a:lnTo>
                    <a:pt x="485" y="300"/>
                  </a:lnTo>
                  <a:lnTo>
                    <a:pt x="477" y="276"/>
                  </a:lnTo>
                  <a:lnTo>
                    <a:pt x="468" y="252"/>
                  </a:lnTo>
                  <a:lnTo>
                    <a:pt x="457" y="229"/>
                  </a:lnTo>
                  <a:lnTo>
                    <a:pt x="444" y="205"/>
                  </a:lnTo>
                  <a:lnTo>
                    <a:pt x="430" y="182"/>
                  </a:lnTo>
                  <a:lnTo>
                    <a:pt x="413" y="159"/>
                  </a:lnTo>
                  <a:lnTo>
                    <a:pt x="396" y="137"/>
                  </a:lnTo>
                  <a:lnTo>
                    <a:pt x="378" y="117"/>
                  </a:lnTo>
                  <a:lnTo>
                    <a:pt x="359" y="96"/>
                  </a:lnTo>
                  <a:lnTo>
                    <a:pt x="339" y="78"/>
                  </a:lnTo>
                  <a:lnTo>
                    <a:pt x="317" y="63"/>
                  </a:lnTo>
                  <a:lnTo>
                    <a:pt x="295" y="48"/>
                  </a:lnTo>
                  <a:lnTo>
                    <a:pt x="272" y="35"/>
                  </a:lnTo>
                  <a:lnTo>
                    <a:pt x="248" y="23"/>
                  </a:lnTo>
                  <a:lnTo>
                    <a:pt x="223" y="13"/>
                  </a:lnTo>
                  <a:lnTo>
                    <a:pt x="200" y="7"/>
                  </a:lnTo>
                  <a:lnTo>
                    <a:pt x="176" y="1"/>
                  </a:lnTo>
                  <a:lnTo>
                    <a:pt x="154" y="0"/>
                  </a:lnTo>
                  <a:lnTo>
                    <a:pt x="132" y="1"/>
                  </a:lnTo>
                  <a:lnTo>
                    <a:pt x="110" y="4"/>
                  </a:lnTo>
                  <a:lnTo>
                    <a:pt x="91" y="10"/>
                  </a:lnTo>
                  <a:lnTo>
                    <a:pt x="72" y="19"/>
                  </a:lnTo>
                  <a:lnTo>
                    <a:pt x="54" y="32"/>
                  </a:lnTo>
                  <a:lnTo>
                    <a:pt x="38" y="46"/>
                  </a:lnTo>
                  <a:lnTo>
                    <a:pt x="26" y="64"/>
                  </a:lnTo>
                  <a:lnTo>
                    <a:pt x="15" y="84"/>
                  </a:lnTo>
                  <a:lnTo>
                    <a:pt x="8" y="105"/>
                  </a:lnTo>
                  <a:lnTo>
                    <a:pt x="2" y="128"/>
                  </a:lnTo>
                  <a:lnTo>
                    <a:pt x="0" y="154"/>
                  </a:lnTo>
                  <a:lnTo>
                    <a:pt x="0" y="181"/>
                  </a:lnTo>
                  <a:lnTo>
                    <a:pt x="4" y="209"/>
                  </a:lnTo>
                  <a:lnTo>
                    <a:pt x="9" y="236"/>
                  </a:lnTo>
                  <a:lnTo>
                    <a:pt x="18" y="266"/>
                  </a:lnTo>
                  <a:lnTo>
                    <a:pt x="29" y="294"/>
                  </a:lnTo>
                  <a:lnTo>
                    <a:pt x="44" y="322"/>
                  </a:lnTo>
                  <a:lnTo>
                    <a:pt x="59" y="350"/>
                  </a:lnTo>
                  <a:lnTo>
                    <a:pt x="78" y="377"/>
                  </a:lnTo>
                  <a:lnTo>
                    <a:pt x="99" y="403"/>
                  </a:lnTo>
                  <a:lnTo>
                    <a:pt x="119" y="426"/>
                  </a:lnTo>
                  <a:lnTo>
                    <a:pt x="142" y="449"/>
                  </a:lnTo>
                  <a:lnTo>
                    <a:pt x="165" y="468"/>
                  </a:lnTo>
                  <a:lnTo>
                    <a:pt x="190" y="486"/>
                  </a:lnTo>
                  <a:lnTo>
                    <a:pt x="214" y="502"/>
                  </a:lnTo>
                  <a:lnTo>
                    <a:pt x="241" y="515"/>
                  </a:lnTo>
                  <a:lnTo>
                    <a:pt x="267" y="52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40" name="Freeform 38"/>
            <p:cNvSpPr>
              <a:spLocks/>
            </p:cNvSpPr>
            <p:nvPr/>
          </p:nvSpPr>
          <p:spPr bwMode="auto">
            <a:xfrm>
              <a:off x="1468686" y="3660974"/>
              <a:ext cx="741363" cy="811213"/>
            </a:xfrm>
            <a:custGeom>
              <a:avLst/>
              <a:gdLst>
                <a:gd name="T0" fmla="*/ 58 w 467"/>
                <a:gd name="T1" fmla="*/ 329 h 511"/>
                <a:gd name="T2" fmla="*/ 28 w 467"/>
                <a:gd name="T3" fmla="*/ 275 h 511"/>
                <a:gd name="T4" fmla="*/ 9 w 467"/>
                <a:gd name="T5" fmla="*/ 220 h 511"/>
                <a:gd name="T6" fmla="*/ 0 w 467"/>
                <a:gd name="T7" fmla="*/ 166 h 511"/>
                <a:gd name="T8" fmla="*/ 3 w 467"/>
                <a:gd name="T9" fmla="*/ 117 h 511"/>
                <a:gd name="T10" fmla="*/ 14 w 467"/>
                <a:gd name="T11" fmla="*/ 76 h 511"/>
                <a:gd name="T12" fmla="*/ 35 w 467"/>
                <a:gd name="T13" fmla="*/ 43 h 511"/>
                <a:gd name="T14" fmla="*/ 64 w 467"/>
                <a:gd name="T15" fmla="*/ 20 h 511"/>
                <a:gd name="T16" fmla="*/ 100 w 467"/>
                <a:gd name="T17" fmla="*/ 4 h 511"/>
                <a:gd name="T18" fmla="*/ 140 w 467"/>
                <a:gd name="T19" fmla="*/ 0 h 511"/>
                <a:gd name="T20" fmla="*/ 183 w 467"/>
                <a:gd name="T21" fmla="*/ 7 h 511"/>
                <a:gd name="T22" fmla="*/ 228 w 467"/>
                <a:gd name="T23" fmla="*/ 22 h 511"/>
                <a:gd name="T24" fmla="*/ 273 w 467"/>
                <a:gd name="T25" fmla="*/ 46 h 511"/>
                <a:gd name="T26" fmla="*/ 316 w 467"/>
                <a:gd name="T27" fmla="*/ 76 h 511"/>
                <a:gd name="T28" fmla="*/ 354 w 467"/>
                <a:gd name="T29" fmla="*/ 112 h 511"/>
                <a:gd name="T30" fmla="*/ 389 w 467"/>
                <a:gd name="T31" fmla="*/ 153 h 511"/>
                <a:gd name="T32" fmla="*/ 418 w 467"/>
                <a:gd name="T33" fmla="*/ 198 h 511"/>
                <a:gd name="T34" fmla="*/ 440 w 467"/>
                <a:gd name="T35" fmla="*/ 243 h 511"/>
                <a:gd name="T36" fmla="*/ 457 w 467"/>
                <a:gd name="T37" fmla="*/ 289 h 511"/>
                <a:gd name="T38" fmla="*/ 466 w 467"/>
                <a:gd name="T39" fmla="*/ 334 h 511"/>
                <a:gd name="T40" fmla="*/ 467 w 467"/>
                <a:gd name="T41" fmla="*/ 376 h 511"/>
                <a:gd name="T42" fmla="*/ 461 w 467"/>
                <a:gd name="T43" fmla="*/ 416 h 511"/>
                <a:gd name="T44" fmla="*/ 448 w 467"/>
                <a:gd name="T45" fmla="*/ 448 h 511"/>
                <a:gd name="T46" fmla="*/ 426 w 467"/>
                <a:gd name="T47" fmla="*/ 475 h 511"/>
                <a:gd name="T48" fmla="*/ 398 w 467"/>
                <a:gd name="T49" fmla="*/ 496 h 511"/>
                <a:gd name="T50" fmla="*/ 363 w 467"/>
                <a:gd name="T51" fmla="*/ 508 h 511"/>
                <a:gd name="T52" fmla="*/ 323 w 467"/>
                <a:gd name="T53" fmla="*/ 511 h 511"/>
                <a:gd name="T54" fmla="*/ 280 w 467"/>
                <a:gd name="T55" fmla="*/ 504 h 511"/>
                <a:gd name="T56" fmla="*/ 234 w 467"/>
                <a:gd name="T57" fmla="*/ 488 h 511"/>
                <a:gd name="T58" fmla="*/ 183 w 467"/>
                <a:gd name="T59" fmla="*/ 460 h 511"/>
                <a:gd name="T60" fmla="*/ 137 w 467"/>
                <a:gd name="T61" fmla="*/ 424 h 511"/>
                <a:gd name="T62" fmla="*/ 95 w 467"/>
                <a:gd name="T63" fmla="*/ 379 h 5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67" h="511">
                  <a:moveTo>
                    <a:pt x="76" y="354"/>
                  </a:moveTo>
                  <a:lnTo>
                    <a:pt x="58" y="329"/>
                  </a:lnTo>
                  <a:lnTo>
                    <a:pt x="42" y="302"/>
                  </a:lnTo>
                  <a:lnTo>
                    <a:pt x="28" y="275"/>
                  </a:lnTo>
                  <a:lnTo>
                    <a:pt x="18" y="247"/>
                  </a:lnTo>
                  <a:lnTo>
                    <a:pt x="9" y="220"/>
                  </a:lnTo>
                  <a:lnTo>
                    <a:pt x="4" y="193"/>
                  </a:lnTo>
                  <a:lnTo>
                    <a:pt x="0" y="166"/>
                  </a:lnTo>
                  <a:lnTo>
                    <a:pt x="0" y="140"/>
                  </a:lnTo>
                  <a:lnTo>
                    <a:pt x="3" y="117"/>
                  </a:lnTo>
                  <a:lnTo>
                    <a:pt x="6" y="95"/>
                  </a:lnTo>
                  <a:lnTo>
                    <a:pt x="14" y="76"/>
                  </a:lnTo>
                  <a:lnTo>
                    <a:pt x="23" y="58"/>
                  </a:lnTo>
                  <a:lnTo>
                    <a:pt x="35" y="43"/>
                  </a:lnTo>
                  <a:lnTo>
                    <a:pt x="48" y="30"/>
                  </a:lnTo>
                  <a:lnTo>
                    <a:pt x="64" y="20"/>
                  </a:lnTo>
                  <a:lnTo>
                    <a:pt x="82" y="11"/>
                  </a:lnTo>
                  <a:lnTo>
                    <a:pt x="100" y="4"/>
                  </a:lnTo>
                  <a:lnTo>
                    <a:pt x="119" y="2"/>
                  </a:lnTo>
                  <a:lnTo>
                    <a:pt x="140" y="0"/>
                  </a:lnTo>
                  <a:lnTo>
                    <a:pt x="162" y="3"/>
                  </a:lnTo>
                  <a:lnTo>
                    <a:pt x="183" y="7"/>
                  </a:lnTo>
                  <a:lnTo>
                    <a:pt x="205" y="13"/>
                  </a:lnTo>
                  <a:lnTo>
                    <a:pt x="228" y="22"/>
                  </a:lnTo>
                  <a:lnTo>
                    <a:pt x="251" y="34"/>
                  </a:lnTo>
                  <a:lnTo>
                    <a:pt x="273" y="46"/>
                  </a:lnTo>
                  <a:lnTo>
                    <a:pt x="295" y="61"/>
                  </a:lnTo>
                  <a:lnTo>
                    <a:pt x="316" y="76"/>
                  </a:lnTo>
                  <a:lnTo>
                    <a:pt x="335" y="93"/>
                  </a:lnTo>
                  <a:lnTo>
                    <a:pt x="354" y="112"/>
                  </a:lnTo>
                  <a:lnTo>
                    <a:pt x="372" y="132"/>
                  </a:lnTo>
                  <a:lnTo>
                    <a:pt x="389" y="153"/>
                  </a:lnTo>
                  <a:lnTo>
                    <a:pt x="404" y="176"/>
                  </a:lnTo>
                  <a:lnTo>
                    <a:pt x="418" y="198"/>
                  </a:lnTo>
                  <a:lnTo>
                    <a:pt x="430" y="221"/>
                  </a:lnTo>
                  <a:lnTo>
                    <a:pt x="440" y="243"/>
                  </a:lnTo>
                  <a:lnTo>
                    <a:pt x="449" y="266"/>
                  </a:lnTo>
                  <a:lnTo>
                    <a:pt x="457" y="289"/>
                  </a:lnTo>
                  <a:lnTo>
                    <a:pt x="462" y="311"/>
                  </a:lnTo>
                  <a:lnTo>
                    <a:pt x="466" y="334"/>
                  </a:lnTo>
                  <a:lnTo>
                    <a:pt x="467" y="356"/>
                  </a:lnTo>
                  <a:lnTo>
                    <a:pt x="467" y="376"/>
                  </a:lnTo>
                  <a:lnTo>
                    <a:pt x="464" y="397"/>
                  </a:lnTo>
                  <a:lnTo>
                    <a:pt x="461" y="416"/>
                  </a:lnTo>
                  <a:lnTo>
                    <a:pt x="455" y="433"/>
                  </a:lnTo>
                  <a:lnTo>
                    <a:pt x="448" y="448"/>
                  </a:lnTo>
                  <a:lnTo>
                    <a:pt x="437" y="463"/>
                  </a:lnTo>
                  <a:lnTo>
                    <a:pt x="426" y="475"/>
                  </a:lnTo>
                  <a:lnTo>
                    <a:pt x="413" y="487"/>
                  </a:lnTo>
                  <a:lnTo>
                    <a:pt x="398" y="496"/>
                  </a:lnTo>
                  <a:lnTo>
                    <a:pt x="381" y="503"/>
                  </a:lnTo>
                  <a:lnTo>
                    <a:pt x="363" y="508"/>
                  </a:lnTo>
                  <a:lnTo>
                    <a:pt x="344" y="511"/>
                  </a:lnTo>
                  <a:lnTo>
                    <a:pt x="323" y="511"/>
                  </a:lnTo>
                  <a:lnTo>
                    <a:pt x="303" y="508"/>
                  </a:lnTo>
                  <a:lnTo>
                    <a:pt x="280" y="504"/>
                  </a:lnTo>
                  <a:lnTo>
                    <a:pt x="258" y="498"/>
                  </a:lnTo>
                  <a:lnTo>
                    <a:pt x="234" y="488"/>
                  </a:lnTo>
                  <a:lnTo>
                    <a:pt x="208" y="475"/>
                  </a:lnTo>
                  <a:lnTo>
                    <a:pt x="183" y="460"/>
                  </a:lnTo>
                  <a:lnTo>
                    <a:pt x="160" y="443"/>
                  </a:lnTo>
                  <a:lnTo>
                    <a:pt x="137" y="424"/>
                  </a:lnTo>
                  <a:lnTo>
                    <a:pt x="115" y="402"/>
                  </a:lnTo>
                  <a:lnTo>
                    <a:pt x="95" y="379"/>
                  </a:lnTo>
                  <a:lnTo>
                    <a:pt x="76" y="35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41" name="Freeform 39"/>
            <p:cNvSpPr>
              <a:spLocks/>
            </p:cNvSpPr>
            <p:nvPr/>
          </p:nvSpPr>
          <p:spPr bwMode="auto">
            <a:xfrm>
              <a:off x="1603624" y="3672086"/>
              <a:ext cx="512763" cy="809625"/>
            </a:xfrm>
            <a:custGeom>
              <a:avLst/>
              <a:gdLst>
                <a:gd name="T0" fmla="*/ 168 w 323"/>
                <a:gd name="T1" fmla="*/ 504 h 510"/>
                <a:gd name="T2" fmla="*/ 184 w 323"/>
                <a:gd name="T3" fmla="*/ 508 h 510"/>
                <a:gd name="T4" fmla="*/ 200 w 323"/>
                <a:gd name="T5" fmla="*/ 510 h 510"/>
                <a:gd name="T6" fmla="*/ 215 w 323"/>
                <a:gd name="T7" fmla="*/ 509 h 510"/>
                <a:gd name="T8" fmla="*/ 231 w 323"/>
                <a:gd name="T9" fmla="*/ 506 h 510"/>
                <a:gd name="T10" fmla="*/ 245 w 323"/>
                <a:gd name="T11" fmla="*/ 500 h 510"/>
                <a:gd name="T12" fmla="*/ 259 w 323"/>
                <a:gd name="T13" fmla="*/ 492 h 510"/>
                <a:gd name="T14" fmla="*/ 272 w 323"/>
                <a:gd name="T15" fmla="*/ 481 h 510"/>
                <a:gd name="T16" fmla="*/ 283 w 323"/>
                <a:gd name="T17" fmla="*/ 468 h 510"/>
                <a:gd name="T18" fmla="*/ 292 w 323"/>
                <a:gd name="T19" fmla="*/ 454 h 510"/>
                <a:gd name="T20" fmla="*/ 301 w 323"/>
                <a:gd name="T21" fmla="*/ 438 h 510"/>
                <a:gd name="T22" fmla="*/ 308 w 323"/>
                <a:gd name="T23" fmla="*/ 421 h 510"/>
                <a:gd name="T24" fmla="*/ 314 w 323"/>
                <a:gd name="T25" fmla="*/ 403 h 510"/>
                <a:gd name="T26" fmla="*/ 318 w 323"/>
                <a:gd name="T27" fmla="*/ 382 h 510"/>
                <a:gd name="T28" fmla="*/ 322 w 323"/>
                <a:gd name="T29" fmla="*/ 360 h 510"/>
                <a:gd name="T30" fmla="*/ 323 w 323"/>
                <a:gd name="T31" fmla="*/ 338 h 510"/>
                <a:gd name="T32" fmla="*/ 323 w 323"/>
                <a:gd name="T33" fmla="*/ 315 h 510"/>
                <a:gd name="T34" fmla="*/ 319 w 323"/>
                <a:gd name="T35" fmla="*/ 268 h 510"/>
                <a:gd name="T36" fmla="*/ 310 w 323"/>
                <a:gd name="T37" fmla="*/ 222 h 510"/>
                <a:gd name="T38" fmla="*/ 296 w 323"/>
                <a:gd name="T39" fmla="*/ 175 h 510"/>
                <a:gd name="T40" fmla="*/ 278 w 323"/>
                <a:gd name="T41" fmla="*/ 133 h 510"/>
                <a:gd name="T42" fmla="*/ 256 w 323"/>
                <a:gd name="T43" fmla="*/ 95 h 510"/>
                <a:gd name="T44" fmla="*/ 231 w 323"/>
                <a:gd name="T45" fmla="*/ 61 h 510"/>
                <a:gd name="T46" fmla="*/ 202 w 323"/>
                <a:gd name="T47" fmla="*/ 34 h 510"/>
                <a:gd name="T48" fmla="*/ 173 w 323"/>
                <a:gd name="T49" fmla="*/ 14 h 510"/>
                <a:gd name="T50" fmla="*/ 157 w 323"/>
                <a:gd name="T51" fmla="*/ 6 h 510"/>
                <a:gd name="T52" fmla="*/ 141 w 323"/>
                <a:gd name="T53" fmla="*/ 1 h 510"/>
                <a:gd name="T54" fmla="*/ 125 w 323"/>
                <a:gd name="T55" fmla="*/ 0 h 510"/>
                <a:gd name="T56" fmla="*/ 110 w 323"/>
                <a:gd name="T57" fmla="*/ 0 h 510"/>
                <a:gd name="T58" fmla="*/ 95 w 323"/>
                <a:gd name="T59" fmla="*/ 2 h 510"/>
                <a:gd name="T60" fmla="*/ 81 w 323"/>
                <a:gd name="T61" fmla="*/ 7 h 510"/>
                <a:gd name="T62" fmla="*/ 68 w 323"/>
                <a:gd name="T63" fmla="*/ 14 h 510"/>
                <a:gd name="T64" fmla="*/ 55 w 323"/>
                <a:gd name="T65" fmla="*/ 24 h 510"/>
                <a:gd name="T66" fmla="*/ 42 w 323"/>
                <a:gd name="T67" fmla="*/ 37 h 510"/>
                <a:gd name="T68" fmla="*/ 32 w 323"/>
                <a:gd name="T69" fmla="*/ 51 h 510"/>
                <a:gd name="T70" fmla="*/ 23 w 323"/>
                <a:gd name="T71" fmla="*/ 68 h 510"/>
                <a:gd name="T72" fmla="*/ 15 w 323"/>
                <a:gd name="T73" fmla="*/ 87 h 510"/>
                <a:gd name="T74" fmla="*/ 9 w 323"/>
                <a:gd name="T75" fmla="*/ 106 h 510"/>
                <a:gd name="T76" fmla="*/ 4 w 323"/>
                <a:gd name="T77" fmla="*/ 128 h 510"/>
                <a:gd name="T78" fmla="*/ 1 w 323"/>
                <a:gd name="T79" fmla="*/ 152 h 510"/>
                <a:gd name="T80" fmla="*/ 0 w 323"/>
                <a:gd name="T81" fmla="*/ 177 h 510"/>
                <a:gd name="T82" fmla="*/ 2 w 323"/>
                <a:gd name="T83" fmla="*/ 231 h 510"/>
                <a:gd name="T84" fmla="*/ 11 w 323"/>
                <a:gd name="T85" fmla="*/ 283 h 510"/>
                <a:gd name="T86" fmla="*/ 27 w 323"/>
                <a:gd name="T87" fmla="*/ 335 h 510"/>
                <a:gd name="T88" fmla="*/ 47 w 323"/>
                <a:gd name="T89" fmla="*/ 382 h 510"/>
                <a:gd name="T90" fmla="*/ 72 w 323"/>
                <a:gd name="T91" fmla="*/ 423 h 510"/>
                <a:gd name="T92" fmla="*/ 101 w 323"/>
                <a:gd name="T93" fmla="*/ 459 h 510"/>
                <a:gd name="T94" fmla="*/ 133 w 323"/>
                <a:gd name="T95" fmla="*/ 486 h 510"/>
                <a:gd name="T96" fmla="*/ 168 w 323"/>
                <a:gd name="T97" fmla="*/ 504 h 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323" h="510">
                  <a:moveTo>
                    <a:pt x="168" y="504"/>
                  </a:moveTo>
                  <a:lnTo>
                    <a:pt x="184" y="508"/>
                  </a:lnTo>
                  <a:lnTo>
                    <a:pt x="200" y="510"/>
                  </a:lnTo>
                  <a:lnTo>
                    <a:pt x="215" y="509"/>
                  </a:lnTo>
                  <a:lnTo>
                    <a:pt x="231" y="506"/>
                  </a:lnTo>
                  <a:lnTo>
                    <a:pt x="245" y="500"/>
                  </a:lnTo>
                  <a:lnTo>
                    <a:pt x="259" y="492"/>
                  </a:lnTo>
                  <a:lnTo>
                    <a:pt x="272" y="481"/>
                  </a:lnTo>
                  <a:lnTo>
                    <a:pt x="283" y="468"/>
                  </a:lnTo>
                  <a:lnTo>
                    <a:pt x="292" y="454"/>
                  </a:lnTo>
                  <a:lnTo>
                    <a:pt x="301" y="438"/>
                  </a:lnTo>
                  <a:lnTo>
                    <a:pt x="308" y="421"/>
                  </a:lnTo>
                  <a:lnTo>
                    <a:pt x="314" y="403"/>
                  </a:lnTo>
                  <a:lnTo>
                    <a:pt x="318" y="382"/>
                  </a:lnTo>
                  <a:lnTo>
                    <a:pt x="322" y="360"/>
                  </a:lnTo>
                  <a:lnTo>
                    <a:pt x="323" y="338"/>
                  </a:lnTo>
                  <a:lnTo>
                    <a:pt x="323" y="315"/>
                  </a:lnTo>
                  <a:lnTo>
                    <a:pt x="319" y="268"/>
                  </a:lnTo>
                  <a:lnTo>
                    <a:pt x="310" y="222"/>
                  </a:lnTo>
                  <a:lnTo>
                    <a:pt x="296" y="175"/>
                  </a:lnTo>
                  <a:lnTo>
                    <a:pt x="278" y="133"/>
                  </a:lnTo>
                  <a:lnTo>
                    <a:pt x="256" y="95"/>
                  </a:lnTo>
                  <a:lnTo>
                    <a:pt x="231" y="61"/>
                  </a:lnTo>
                  <a:lnTo>
                    <a:pt x="202" y="34"/>
                  </a:lnTo>
                  <a:lnTo>
                    <a:pt x="173" y="14"/>
                  </a:lnTo>
                  <a:lnTo>
                    <a:pt x="157" y="6"/>
                  </a:lnTo>
                  <a:lnTo>
                    <a:pt x="141" y="1"/>
                  </a:lnTo>
                  <a:lnTo>
                    <a:pt x="125" y="0"/>
                  </a:lnTo>
                  <a:lnTo>
                    <a:pt x="110" y="0"/>
                  </a:lnTo>
                  <a:lnTo>
                    <a:pt x="95" y="2"/>
                  </a:lnTo>
                  <a:lnTo>
                    <a:pt x="81" y="7"/>
                  </a:lnTo>
                  <a:lnTo>
                    <a:pt x="68" y="14"/>
                  </a:lnTo>
                  <a:lnTo>
                    <a:pt x="55" y="24"/>
                  </a:lnTo>
                  <a:lnTo>
                    <a:pt x="42" y="37"/>
                  </a:lnTo>
                  <a:lnTo>
                    <a:pt x="32" y="51"/>
                  </a:lnTo>
                  <a:lnTo>
                    <a:pt x="23" y="68"/>
                  </a:lnTo>
                  <a:lnTo>
                    <a:pt x="15" y="87"/>
                  </a:lnTo>
                  <a:lnTo>
                    <a:pt x="9" y="106"/>
                  </a:lnTo>
                  <a:lnTo>
                    <a:pt x="4" y="128"/>
                  </a:lnTo>
                  <a:lnTo>
                    <a:pt x="1" y="152"/>
                  </a:lnTo>
                  <a:lnTo>
                    <a:pt x="0" y="177"/>
                  </a:lnTo>
                  <a:lnTo>
                    <a:pt x="2" y="231"/>
                  </a:lnTo>
                  <a:lnTo>
                    <a:pt x="11" y="283"/>
                  </a:lnTo>
                  <a:lnTo>
                    <a:pt x="27" y="335"/>
                  </a:lnTo>
                  <a:lnTo>
                    <a:pt x="47" y="382"/>
                  </a:lnTo>
                  <a:lnTo>
                    <a:pt x="72" y="423"/>
                  </a:lnTo>
                  <a:lnTo>
                    <a:pt x="101" y="459"/>
                  </a:lnTo>
                  <a:lnTo>
                    <a:pt x="133" y="486"/>
                  </a:lnTo>
                  <a:lnTo>
                    <a:pt x="168" y="5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42" name="Freeform 40"/>
            <p:cNvSpPr>
              <a:spLocks/>
            </p:cNvSpPr>
            <p:nvPr/>
          </p:nvSpPr>
          <p:spPr bwMode="auto">
            <a:xfrm>
              <a:off x="1625849" y="3692724"/>
              <a:ext cx="468313" cy="766763"/>
            </a:xfrm>
            <a:custGeom>
              <a:avLst/>
              <a:gdLst>
                <a:gd name="T0" fmla="*/ 0 w 295"/>
                <a:gd name="T1" fmla="*/ 165 h 483"/>
                <a:gd name="T2" fmla="*/ 1 w 295"/>
                <a:gd name="T3" fmla="*/ 142 h 483"/>
                <a:gd name="T4" fmla="*/ 4 w 295"/>
                <a:gd name="T5" fmla="*/ 119 h 483"/>
                <a:gd name="T6" fmla="*/ 8 w 295"/>
                <a:gd name="T7" fmla="*/ 98 h 483"/>
                <a:gd name="T8" fmla="*/ 14 w 295"/>
                <a:gd name="T9" fmla="*/ 79 h 483"/>
                <a:gd name="T10" fmla="*/ 20 w 295"/>
                <a:gd name="T11" fmla="*/ 62 h 483"/>
                <a:gd name="T12" fmla="*/ 29 w 295"/>
                <a:gd name="T13" fmla="*/ 47 h 483"/>
                <a:gd name="T14" fmla="*/ 38 w 295"/>
                <a:gd name="T15" fmla="*/ 33 h 483"/>
                <a:gd name="T16" fmla="*/ 50 w 295"/>
                <a:gd name="T17" fmla="*/ 21 h 483"/>
                <a:gd name="T18" fmla="*/ 61 w 295"/>
                <a:gd name="T19" fmla="*/ 12 h 483"/>
                <a:gd name="T20" fmla="*/ 73 w 295"/>
                <a:gd name="T21" fmla="*/ 6 h 483"/>
                <a:gd name="T22" fmla="*/ 84 w 295"/>
                <a:gd name="T23" fmla="*/ 2 h 483"/>
                <a:gd name="T24" fmla="*/ 97 w 295"/>
                <a:gd name="T25" fmla="*/ 0 h 483"/>
                <a:gd name="T26" fmla="*/ 111 w 295"/>
                <a:gd name="T27" fmla="*/ 1 h 483"/>
                <a:gd name="T28" fmla="*/ 124 w 295"/>
                <a:gd name="T29" fmla="*/ 2 h 483"/>
                <a:gd name="T30" fmla="*/ 138 w 295"/>
                <a:gd name="T31" fmla="*/ 7 h 483"/>
                <a:gd name="T32" fmla="*/ 152 w 295"/>
                <a:gd name="T33" fmla="*/ 14 h 483"/>
                <a:gd name="T34" fmla="*/ 181 w 295"/>
                <a:gd name="T35" fmla="*/ 33 h 483"/>
                <a:gd name="T36" fmla="*/ 206 w 295"/>
                <a:gd name="T37" fmla="*/ 59 h 483"/>
                <a:gd name="T38" fmla="*/ 231 w 295"/>
                <a:gd name="T39" fmla="*/ 91 h 483"/>
                <a:gd name="T40" fmla="*/ 251 w 295"/>
                <a:gd name="T41" fmla="*/ 128 h 483"/>
                <a:gd name="T42" fmla="*/ 269 w 295"/>
                <a:gd name="T43" fmla="*/ 169 h 483"/>
                <a:gd name="T44" fmla="*/ 282 w 295"/>
                <a:gd name="T45" fmla="*/ 213 h 483"/>
                <a:gd name="T46" fmla="*/ 291 w 295"/>
                <a:gd name="T47" fmla="*/ 257 h 483"/>
                <a:gd name="T48" fmla="*/ 295 w 295"/>
                <a:gd name="T49" fmla="*/ 302 h 483"/>
                <a:gd name="T50" fmla="*/ 295 w 295"/>
                <a:gd name="T51" fmla="*/ 324 h 483"/>
                <a:gd name="T52" fmla="*/ 294 w 295"/>
                <a:gd name="T53" fmla="*/ 346 h 483"/>
                <a:gd name="T54" fmla="*/ 290 w 295"/>
                <a:gd name="T55" fmla="*/ 366 h 483"/>
                <a:gd name="T56" fmla="*/ 286 w 295"/>
                <a:gd name="T57" fmla="*/ 384 h 483"/>
                <a:gd name="T58" fmla="*/ 281 w 295"/>
                <a:gd name="T59" fmla="*/ 402 h 483"/>
                <a:gd name="T60" fmla="*/ 274 w 295"/>
                <a:gd name="T61" fmla="*/ 419 h 483"/>
                <a:gd name="T62" fmla="*/ 267 w 295"/>
                <a:gd name="T63" fmla="*/ 434 h 483"/>
                <a:gd name="T64" fmla="*/ 258 w 295"/>
                <a:gd name="T65" fmla="*/ 447 h 483"/>
                <a:gd name="T66" fmla="*/ 247 w 295"/>
                <a:gd name="T67" fmla="*/ 459 h 483"/>
                <a:gd name="T68" fmla="*/ 237 w 295"/>
                <a:gd name="T69" fmla="*/ 468 h 483"/>
                <a:gd name="T70" fmla="*/ 224 w 295"/>
                <a:gd name="T71" fmla="*/ 476 h 483"/>
                <a:gd name="T72" fmla="*/ 213 w 295"/>
                <a:gd name="T73" fmla="*/ 479 h 483"/>
                <a:gd name="T74" fmla="*/ 200 w 295"/>
                <a:gd name="T75" fmla="*/ 483 h 483"/>
                <a:gd name="T76" fmla="*/ 186 w 295"/>
                <a:gd name="T77" fmla="*/ 483 h 483"/>
                <a:gd name="T78" fmla="*/ 173 w 295"/>
                <a:gd name="T79" fmla="*/ 482 h 483"/>
                <a:gd name="T80" fmla="*/ 159 w 295"/>
                <a:gd name="T81" fmla="*/ 478 h 483"/>
                <a:gd name="T82" fmla="*/ 126 w 295"/>
                <a:gd name="T83" fmla="*/ 461 h 483"/>
                <a:gd name="T84" fmla="*/ 96 w 295"/>
                <a:gd name="T85" fmla="*/ 434 h 483"/>
                <a:gd name="T86" fmla="*/ 68 w 295"/>
                <a:gd name="T87" fmla="*/ 401 h 483"/>
                <a:gd name="T88" fmla="*/ 45 w 295"/>
                <a:gd name="T89" fmla="*/ 361 h 483"/>
                <a:gd name="T90" fmla="*/ 24 w 295"/>
                <a:gd name="T91" fmla="*/ 316 h 483"/>
                <a:gd name="T92" fmla="*/ 10 w 295"/>
                <a:gd name="T93" fmla="*/ 268 h 483"/>
                <a:gd name="T94" fmla="*/ 2 w 295"/>
                <a:gd name="T95" fmla="*/ 216 h 483"/>
                <a:gd name="T96" fmla="*/ 0 w 295"/>
                <a:gd name="T97" fmla="*/ 165 h 4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95" h="483">
                  <a:moveTo>
                    <a:pt x="0" y="165"/>
                  </a:moveTo>
                  <a:lnTo>
                    <a:pt x="1" y="142"/>
                  </a:lnTo>
                  <a:lnTo>
                    <a:pt x="4" y="119"/>
                  </a:lnTo>
                  <a:lnTo>
                    <a:pt x="8" y="98"/>
                  </a:lnTo>
                  <a:lnTo>
                    <a:pt x="14" y="79"/>
                  </a:lnTo>
                  <a:lnTo>
                    <a:pt x="20" y="62"/>
                  </a:lnTo>
                  <a:lnTo>
                    <a:pt x="29" y="47"/>
                  </a:lnTo>
                  <a:lnTo>
                    <a:pt x="38" y="33"/>
                  </a:lnTo>
                  <a:lnTo>
                    <a:pt x="50" y="21"/>
                  </a:lnTo>
                  <a:lnTo>
                    <a:pt x="61" y="12"/>
                  </a:lnTo>
                  <a:lnTo>
                    <a:pt x="73" y="6"/>
                  </a:lnTo>
                  <a:lnTo>
                    <a:pt x="84" y="2"/>
                  </a:lnTo>
                  <a:lnTo>
                    <a:pt x="97" y="0"/>
                  </a:lnTo>
                  <a:lnTo>
                    <a:pt x="111" y="1"/>
                  </a:lnTo>
                  <a:lnTo>
                    <a:pt x="124" y="2"/>
                  </a:lnTo>
                  <a:lnTo>
                    <a:pt x="138" y="7"/>
                  </a:lnTo>
                  <a:lnTo>
                    <a:pt x="152" y="14"/>
                  </a:lnTo>
                  <a:lnTo>
                    <a:pt x="181" y="33"/>
                  </a:lnTo>
                  <a:lnTo>
                    <a:pt x="206" y="59"/>
                  </a:lnTo>
                  <a:lnTo>
                    <a:pt x="231" y="91"/>
                  </a:lnTo>
                  <a:lnTo>
                    <a:pt x="251" y="128"/>
                  </a:lnTo>
                  <a:lnTo>
                    <a:pt x="269" y="169"/>
                  </a:lnTo>
                  <a:lnTo>
                    <a:pt x="282" y="213"/>
                  </a:lnTo>
                  <a:lnTo>
                    <a:pt x="291" y="257"/>
                  </a:lnTo>
                  <a:lnTo>
                    <a:pt x="295" y="302"/>
                  </a:lnTo>
                  <a:lnTo>
                    <a:pt x="295" y="324"/>
                  </a:lnTo>
                  <a:lnTo>
                    <a:pt x="294" y="346"/>
                  </a:lnTo>
                  <a:lnTo>
                    <a:pt x="290" y="366"/>
                  </a:lnTo>
                  <a:lnTo>
                    <a:pt x="286" y="384"/>
                  </a:lnTo>
                  <a:lnTo>
                    <a:pt x="281" y="402"/>
                  </a:lnTo>
                  <a:lnTo>
                    <a:pt x="274" y="419"/>
                  </a:lnTo>
                  <a:lnTo>
                    <a:pt x="267" y="434"/>
                  </a:lnTo>
                  <a:lnTo>
                    <a:pt x="258" y="447"/>
                  </a:lnTo>
                  <a:lnTo>
                    <a:pt x="247" y="459"/>
                  </a:lnTo>
                  <a:lnTo>
                    <a:pt x="237" y="468"/>
                  </a:lnTo>
                  <a:lnTo>
                    <a:pt x="224" y="476"/>
                  </a:lnTo>
                  <a:lnTo>
                    <a:pt x="213" y="479"/>
                  </a:lnTo>
                  <a:lnTo>
                    <a:pt x="200" y="483"/>
                  </a:lnTo>
                  <a:lnTo>
                    <a:pt x="186" y="483"/>
                  </a:lnTo>
                  <a:lnTo>
                    <a:pt x="173" y="482"/>
                  </a:lnTo>
                  <a:lnTo>
                    <a:pt x="159" y="478"/>
                  </a:lnTo>
                  <a:lnTo>
                    <a:pt x="126" y="461"/>
                  </a:lnTo>
                  <a:lnTo>
                    <a:pt x="96" y="434"/>
                  </a:lnTo>
                  <a:lnTo>
                    <a:pt x="68" y="401"/>
                  </a:lnTo>
                  <a:lnTo>
                    <a:pt x="45" y="361"/>
                  </a:lnTo>
                  <a:lnTo>
                    <a:pt x="24" y="316"/>
                  </a:lnTo>
                  <a:lnTo>
                    <a:pt x="10" y="268"/>
                  </a:lnTo>
                  <a:lnTo>
                    <a:pt x="2" y="216"/>
                  </a:lnTo>
                  <a:lnTo>
                    <a:pt x="0" y="16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43" name="Freeform 41"/>
            <p:cNvSpPr>
              <a:spLocks/>
            </p:cNvSpPr>
            <p:nvPr/>
          </p:nvSpPr>
          <p:spPr bwMode="auto">
            <a:xfrm>
              <a:off x="1759199" y="3695899"/>
              <a:ext cx="220663" cy="765175"/>
            </a:xfrm>
            <a:custGeom>
              <a:avLst/>
              <a:gdLst>
                <a:gd name="T0" fmla="*/ 68 w 139"/>
                <a:gd name="T1" fmla="*/ 481 h 482"/>
                <a:gd name="T2" fmla="*/ 75 w 139"/>
                <a:gd name="T3" fmla="*/ 482 h 482"/>
                <a:gd name="T4" fmla="*/ 80 w 139"/>
                <a:gd name="T5" fmla="*/ 482 h 482"/>
                <a:gd name="T6" fmla="*/ 86 w 139"/>
                <a:gd name="T7" fmla="*/ 480 h 482"/>
                <a:gd name="T8" fmla="*/ 92 w 139"/>
                <a:gd name="T9" fmla="*/ 477 h 482"/>
                <a:gd name="T10" fmla="*/ 102 w 139"/>
                <a:gd name="T11" fmla="*/ 467 h 482"/>
                <a:gd name="T12" fmla="*/ 112 w 139"/>
                <a:gd name="T13" fmla="*/ 450 h 482"/>
                <a:gd name="T14" fmla="*/ 120 w 139"/>
                <a:gd name="T15" fmla="*/ 429 h 482"/>
                <a:gd name="T16" fmla="*/ 127 w 139"/>
                <a:gd name="T17" fmla="*/ 402 h 482"/>
                <a:gd name="T18" fmla="*/ 133 w 139"/>
                <a:gd name="T19" fmla="*/ 372 h 482"/>
                <a:gd name="T20" fmla="*/ 136 w 139"/>
                <a:gd name="T21" fmla="*/ 338 h 482"/>
                <a:gd name="T22" fmla="*/ 139 w 139"/>
                <a:gd name="T23" fmla="*/ 302 h 482"/>
                <a:gd name="T24" fmla="*/ 139 w 139"/>
                <a:gd name="T25" fmla="*/ 262 h 482"/>
                <a:gd name="T26" fmla="*/ 138 w 139"/>
                <a:gd name="T27" fmla="*/ 221 h 482"/>
                <a:gd name="T28" fmla="*/ 134 w 139"/>
                <a:gd name="T29" fmla="*/ 178 h 482"/>
                <a:gd name="T30" fmla="*/ 129 w 139"/>
                <a:gd name="T31" fmla="*/ 137 h 482"/>
                <a:gd name="T32" fmla="*/ 121 w 139"/>
                <a:gd name="T33" fmla="*/ 100 h 482"/>
                <a:gd name="T34" fmla="*/ 112 w 139"/>
                <a:gd name="T35" fmla="*/ 66 h 482"/>
                <a:gd name="T36" fmla="*/ 101 w 139"/>
                <a:gd name="T37" fmla="*/ 37 h 482"/>
                <a:gd name="T38" fmla="*/ 88 w 139"/>
                <a:gd name="T39" fmla="*/ 17 h 482"/>
                <a:gd name="T40" fmla="*/ 74 w 139"/>
                <a:gd name="T41" fmla="*/ 4 h 482"/>
                <a:gd name="T42" fmla="*/ 67 w 139"/>
                <a:gd name="T43" fmla="*/ 1 h 482"/>
                <a:gd name="T44" fmla="*/ 62 w 139"/>
                <a:gd name="T45" fmla="*/ 0 h 482"/>
                <a:gd name="T46" fmla="*/ 56 w 139"/>
                <a:gd name="T47" fmla="*/ 1 h 482"/>
                <a:gd name="T48" fmla="*/ 49 w 139"/>
                <a:gd name="T49" fmla="*/ 4 h 482"/>
                <a:gd name="T50" fmla="*/ 39 w 139"/>
                <a:gd name="T51" fmla="*/ 13 h 482"/>
                <a:gd name="T52" fmla="*/ 29 w 139"/>
                <a:gd name="T53" fmla="*/ 27 h 482"/>
                <a:gd name="T54" fmla="*/ 21 w 139"/>
                <a:gd name="T55" fmla="*/ 48 h 482"/>
                <a:gd name="T56" fmla="*/ 13 w 139"/>
                <a:gd name="T57" fmla="*/ 72 h 482"/>
                <a:gd name="T58" fmla="*/ 8 w 139"/>
                <a:gd name="T59" fmla="*/ 100 h 482"/>
                <a:gd name="T60" fmla="*/ 4 w 139"/>
                <a:gd name="T61" fmla="*/ 132 h 482"/>
                <a:gd name="T62" fmla="*/ 2 w 139"/>
                <a:gd name="T63" fmla="*/ 167 h 482"/>
                <a:gd name="T64" fmla="*/ 0 w 139"/>
                <a:gd name="T65" fmla="*/ 205 h 482"/>
                <a:gd name="T66" fmla="*/ 2 w 139"/>
                <a:gd name="T67" fmla="*/ 252 h 482"/>
                <a:gd name="T68" fmla="*/ 4 w 139"/>
                <a:gd name="T69" fmla="*/ 298 h 482"/>
                <a:gd name="T70" fmla="*/ 9 w 139"/>
                <a:gd name="T71" fmla="*/ 343 h 482"/>
                <a:gd name="T72" fmla="*/ 17 w 139"/>
                <a:gd name="T73" fmla="*/ 384 h 482"/>
                <a:gd name="T74" fmla="*/ 27 w 139"/>
                <a:gd name="T75" fmla="*/ 420 h 482"/>
                <a:gd name="T76" fmla="*/ 39 w 139"/>
                <a:gd name="T77" fmla="*/ 449 h 482"/>
                <a:gd name="T78" fmla="*/ 53 w 139"/>
                <a:gd name="T79" fmla="*/ 470 h 482"/>
                <a:gd name="T80" fmla="*/ 68 w 139"/>
                <a:gd name="T81" fmla="*/ 481 h 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39" h="482">
                  <a:moveTo>
                    <a:pt x="68" y="481"/>
                  </a:moveTo>
                  <a:lnTo>
                    <a:pt x="75" y="482"/>
                  </a:lnTo>
                  <a:lnTo>
                    <a:pt x="80" y="482"/>
                  </a:lnTo>
                  <a:lnTo>
                    <a:pt x="86" y="480"/>
                  </a:lnTo>
                  <a:lnTo>
                    <a:pt x="92" y="477"/>
                  </a:lnTo>
                  <a:lnTo>
                    <a:pt x="102" y="467"/>
                  </a:lnTo>
                  <a:lnTo>
                    <a:pt x="112" y="450"/>
                  </a:lnTo>
                  <a:lnTo>
                    <a:pt x="120" y="429"/>
                  </a:lnTo>
                  <a:lnTo>
                    <a:pt x="127" y="402"/>
                  </a:lnTo>
                  <a:lnTo>
                    <a:pt x="133" y="372"/>
                  </a:lnTo>
                  <a:lnTo>
                    <a:pt x="136" y="338"/>
                  </a:lnTo>
                  <a:lnTo>
                    <a:pt x="139" y="302"/>
                  </a:lnTo>
                  <a:lnTo>
                    <a:pt x="139" y="262"/>
                  </a:lnTo>
                  <a:lnTo>
                    <a:pt x="138" y="221"/>
                  </a:lnTo>
                  <a:lnTo>
                    <a:pt x="134" y="178"/>
                  </a:lnTo>
                  <a:lnTo>
                    <a:pt x="129" y="137"/>
                  </a:lnTo>
                  <a:lnTo>
                    <a:pt x="121" y="100"/>
                  </a:lnTo>
                  <a:lnTo>
                    <a:pt x="112" y="66"/>
                  </a:lnTo>
                  <a:lnTo>
                    <a:pt x="101" y="37"/>
                  </a:lnTo>
                  <a:lnTo>
                    <a:pt x="88" y="17"/>
                  </a:lnTo>
                  <a:lnTo>
                    <a:pt x="74" y="4"/>
                  </a:lnTo>
                  <a:lnTo>
                    <a:pt x="67" y="1"/>
                  </a:lnTo>
                  <a:lnTo>
                    <a:pt x="62" y="0"/>
                  </a:lnTo>
                  <a:lnTo>
                    <a:pt x="56" y="1"/>
                  </a:lnTo>
                  <a:lnTo>
                    <a:pt x="49" y="4"/>
                  </a:lnTo>
                  <a:lnTo>
                    <a:pt x="39" y="13"/>
                  </a:lnTo>
                  <a:lnTo>
                    <a:pt x="29" y="27"/>
                  </a:lnTo>
                  <a:lnTo>
                    <a:pt x="21" y="48"/>
                  </a:lnTo>
                  <a:lnTo>
                    <a:pt x="13" y="72"/>
                  </a:lnTo>
                  <a:lnTo>
                    <a:pt x="8" y="100"/>
                  </a:lnTo>
                  <a:lnTo>
                    <a:pt x="4" y="132"/>
                  </a:lnTo>
                  <a:lnTo>
                    <a:pt x="2" y="167"/>
                  </a:lnTo>
                  <a:lnTo>
                    <a:pt x="0" y="205"/>
                  </a:lnTo>
                  <a:lnTo>
                    <a:pt x="2" y="252"/>
                  </a:lnTo>
                  <a:lnTo>
                    <a:pt x="4" y="298"/>
                  </a:lnTo>
                  <a:lnTo>
                    <a:pt x="9" y="343"/>
                  </a:lnTo>
                  <a:lnTo>
                    <a:pt x="17" y="384"/>
                  </a:lnTo>
                  <a:lnTo>
                    <a:pt x="27" y="420"/>
                  </a:lnTo>
                  <a:lnTo>
                    <a:pt x="39" y="449"/>
                  </a:lnTo>
                  <a:lnTo>
                    <a:pt x="53" y="470"/>
                  </a:lnTo>
                  <a:lnTo>
                    <a:pt x="68" y="48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44" name="Freeform 42"/>
            <p:cNvSpPr>
              <a:spLocks/>
            </p:cNvSpPr>
            <p:nvPr/>
          </p:nvSpPr>
          <p:spPr bwMode="auto">
            <a:xfrm>
              <a:off x="1783011" y="3718124"/>
              <a:ext cx="174625" cy="720725"/>
            </a:xfrm>
            <a:custGeom>
              <a:avLst/>
              <a:gdLst>
                <a:gd name="T0" fmla="*/ 0 w 110"/>
                <a:gd name="T1" fmla="*/ 191 h 454"/>
                <a:gd name="T2" fmla="*/ 1 w 110"/>
                <a:gd name="T3" fmla="*/ 153 h 454"/>
                <a:gd name="T4" fmla="*/ 3 w 110"/>
                <a:gd name="T5" fmla="*/ 118 h 454"/>
                <a:gd name="T6" fmla="*/ 7 w 110"/>
                <a:gd name="T7" fmla="*/ 87 h 454"/>
                <a:gd name="T8" fmla="*/ 14 w 110"/>
                <a:gd name="T9" fmla="*/ 61 h 454"/>
                <a:gd name="T10" fmla="*/ 20 w 110"/>
                <a:gd name="T11" fmla="*/ 39 h 454"/>
                <a:gd name="T12" fmla="*/ 27 w 110"/>
                <a:gd name="T13" fmla="*/ 22 h 454"/>
                <a:gd name="T14" fmla="*/ 34 w 110"/>
                <a:gd name="T15" fmla="*/ 9 h 454"/>
                <a:gd name="T16" fmla="*/ 42 w 110"/>
                <a:gd name="T17" fmla="*/ 3 h 454"/>
                <a:gd name="T18" fmla="*/ 44 w 110"/>
                <a:gd name="T19" fmla="*/ 2 h 454"/>
                <a:gd name="T20" fmla="*/ 47 w 110"/>
                <a:gd name="T21" fmla="*/ 0 h 454"/>
                <a:gd name="T22" fmla="*/ 50 w 110"/>
                <a:gd name="T23" fmla="*/ 0 h 454"/>
                <a:gd name="T24" fmla="*/ 52 w 110"/>
                <a:gd name="T25" fmla="*/ 2 h 454"/>
                <a:gd name="T26" fmla="*/ 62 w 110"/>
                <a:gd name="T27" fmla="*/ 10 h 454"/>
                <a:gd name="T28" fmla="*/ 73 w 110"/>
                <a:gd name="T29" fmla="*/ 27 h 454"/>
                <a:gd name="T30" fmla="*/ 82 w 110"/>
                <a:gd name="T31" fmla="*/ 50 h 454"/>
                <a:gd name="T32" fmla="*/ 91 w 110"/>
                <a:gd name="T33" fmla="*/ 80 h 454"/>
                <a:gd name="T34" fmla="*/ 98 w 110"/>
                <a:gd name="T35" fmla="*/ 114 h 454"/>
                <a:gd name="T36" fmla="*/ 105 w 110"/>
                <a:gd name="T37" fmla="*/ 155 h 454"/>
                <a:gd name="T38" fmla="*/ 109 w 110"/>
                <a:gd name="T39" fmla="*/ 199 h 454"/>
                <a:gd name="T40" fmla="*/ 110 w 110"/>
                <a:gd name="T41" fmla="*/ 248 h 454"/>
                <a:gd name="T42" fmla="*/ 109 w 110"/>
                <a:gd name="T43" fmla="*/ 289 h 454"/>
                <a:gd name="T44" fmla="*/ 106 w 110"/>
                <a:gd name="T45" fmla="*/ 326 h 454"/>
                <a:gd name="T46" fmla="*/ 102 w 110"/>
                <a:gd name="T47" fmla="*/ 358 h 454"/>
                <a:gd name="T48" fmla="*/ 97 w 110"/>
                <a:gd name="T49" fmla="*/ 386 h 454"/>
                <a:gd name="T50" fmla="*/ 91 w 110"/>
                <a:gd name="T51" fmla="*/ 411 h 454"/>
                <a:gd name="T52" fmla="*/ 84 w 110"/>
                <a:gd name="T53" fmla="*/ 430 h 454"/>
                <a:gd name="T54" fmla="*/ 77 w 110"/>
                <a:gd name="T55" fmla="*/ 443 h 454"/>
                <a:gd name="T56" fmla="*/ 69 w 110"/>
                <a:gd name="T57" fmla="*/ 452 h 454"/>
                <a:gd name="T58" fmla="*/ 66 w 110"/>
                <a:gd name="T59" fmla="*/ 453 h 454"/>
                <a:gd name="T60" fmla="*/ 64 w 110"/>
                <a:gd name="T61" fmla="*/ 454 h 454"/>
                <a:gd name="T62" fmla="*/ 61 w 110"/>
                <a:gd name="T63" fmla="*/ 454 h 454"/>
                <a:gd name="T64" fmla="*/ 59 w 110"/>
                <a:gd name="T65" fmla="*/ 454 h 454"/>
                <a:gd name="T66" fmla="*/ 47 w 110"/>
                <a:gd name="T67" fmla="*/ 445 h 454"/>
                <a:gd name="T68" fmla="*/ 37 w 110"/>
                <a:gd name="T69" fmla="*/ 429 h 454"/>
                <a:gd name="T70" fmla="*/ 27 w 110"/>
                <a:gd name="T71" fmla="*/ 403 h 454"/>
                <a:gd name="T72" fmla="*/ 18 w 110"/>
                <a:gd name="T73" fmla="*/ 372 h 454"/>
                <a:gd name="T74" fmla="*/ 10 w 110"/>
                <a:gd name="T75" fmla="*/ 334 h 454"/>
                <a:gd name="T76" fmla="*/ 5 w 110"/>
                <a:gd name="T77" fmla="*/ 291 h 454"/>
                <a:gd name="T78" fmla="*/ 1 w 110"/>
                <a:gd name="T79" fmla="*/ 243 h 454"/>
                <a:gd name="T80" fmla="*/ 0 w 110"/>
                <a:gd name="T81" fmla="*/ 191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10" h="454">
                  <a:moveTo>
                    <a:pt x="0" y="191"/>
                  </a:moveTo>
                  <a:lnTo>
                    <a:pt x="1" y="153"/>
                  </a:lnTo>
                  <a:lnTo>
                    <a:pt x="3" y="118"/>
                  </a:lnTo>
                  <a:lnTo>
                    <a:pt x="7" y="87"/>
                  </a:lnTo>
                  <a:lnTo>
                    <a:pt x="14" y="61"/>
                  </a:lnTo>
                  <a:lnTo>
                    <a:pt x="20" y="39"/>
                  </a:lnTo>
                  <a:lnTo>
                    <a:pt x="27" y="22"/>
                  </a:lnTo>
                  <a:lnTo>
                    <a:pt x="34" y="9"/>
                  </a:lnTo>
                  <a:lnTo>
                    <a:pt x="42" y="3"/>
                  </a:lnTo>
                  <a:lnTo>
                    <a:pt x="44" y="2"/>
                  </a:lnTo>
                  <a:lnTo>
                    <a:pt x="47" y="0"/>
                  </a:lnTo>
                  <a:lnTo>
                    <a:pt x="50" y="0"/>
                  </a:lnTo>
                  <a:lnTo>
                    <a:pt x="52" y="2"/>
                  </a:lnTo>
                  <a:lnTo>
                    <a:pt x="62" y="10"/>
                  </a:lnTo>
                  <a:lnTo>
                    <a:pt x="73" y="27"/>
                  </a:lnTo>
                  <a:lnTo>
                    <a:pt x="82" y="50"/>
                  </a:lnTo>
                  <a:lnTo>
                    <a:pt x="91" y="80"/>
                  </a:lnTo>
                  <a:lnTo>
                    <a:pt x="98" y="114"/>
                  </a:lnTo>
                  <a:lnTo>
                    <a:pt x="105" y="155"/>
                  </a:lnTo>
                  <a:lnTo>
                    <a:pt x="109" y="199"/>
                  </a:lnTo>
                  <a:lnTo>
                    <a:pt x="110" y="248"/>
                  </a:lnTo>
                  <a:lnTo>
                    <a:pt x="109" y="289"/>
                  </a:lnTo>
                  <a:lnTo>
                    <a:pt x="106" y="326"/>
                  </a:lnTo>
                  <a:lnTo>
                    <a:pt x="102" y="358"/>
                  </a:lnTo>
                  <a:lnTo>
                    <a:pt x="97" y="386"/>
                  </a:lnTo>
                  <a:lnTo>
                    <a:pt x="91" y="411"/>
                  </a:lnTo>
                  <a:lnTo>
                    <a:pt x="84" y="430"/>
                  </a:lnTo>
                  <a:lnTo>
                    <a:pt x="77" y="443"/>
                  </a:lnTo>
                  <a:lnTo>
                    <a:pt x="69" y="452"/>
                  </a:lnTo>
                  <a:lnTo>
                    <a:pt x="66" y="453"/>
                  </a:lnTo>
                  <a:lnTo>
                    <a:pt x="64" y="454"/>
                  </a:lnTo>
                  <a:lnTo>
                    <a:pt x="61" y="454"/>
                  </a:lnTo>
                  <a:lnTo>
                    <a:pt x="59" y="454"/>
                  </a:lnTo>
                  <a:lnTo>
                    <a:pt x="47" y="445"/>
                  </a:lnTo>
                  <a:lnTo>
                    <a:pt x="37" y="429"/>
                  </a:lnTo>
                  <a:lnTo>
                    <a:pt x="27" y="403"/>
                  </a:lnTo>
                  <a:lnTo>
                    <a:pt x="18" y="372"/>
                  </a:lnTo>
                  <a:lnTo>
                    <a:pt x="10" y="334"/>
                  </a:lnTo>
                  <a:lnTo>
                    <a:pt x="5" y="291"/>
                  </a:lnTo>
                  <a:lnTo>
                    <a:pt x="1" y="243"/>
                  </a:lnTo>
                  <a:lnTo>
                    <a:pt x="0" y="19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45" name="Freeform 43"/>
            <p:cNvSpPr>
              <a:spLocks/>
            </p:cNvSpPr>
            <p:nvPr/>
          </p:nvSpPr>
          <p:spPr bwMode="auto">
            <a:xfrm>
              <a:off x="1452811" y="3873699"/>
              <a:ext cx="773113" cy="361950"/>
            </a:xfrm>
            <a:custGeom>
              <a:avLst/>
              <a:gdLst>
                <a:gd name="T0" fmla="*/ 0 w 487"/>
                <a:gd name="T1" fmla="*/ 13 h 228"/>
                <a:gd name="T2" fmla="*/ 481 w 487"/>
                <a:gd name="T3" fmla="*/ 228 h 228"/>
                <a:gd name="T4" fmla="*/ 487 w 487"/>
                <a:gd name="T5" fmla="*/ 215 h 228"/>
                <a:gd name="T6" fmla="*/ 5 w 487"/>
                <a:gd name="T7" fmla="*/ 0 h 228"/>
                <a:gd name="T8" fmla="*/ 0 w 487"/>
                <a:gd name="T9" fmla="*/ 13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7" h="228">
                  <a:moveTo>
                    <a:pt x="0" y="13"/>
                  </a:moveTo>
                  <a:lnTo>
                    <a:pt x="481" y="228"/>
                  </a:lnTo>
                  <a:lnTo>
                    <a:pt x="487" y="215"/>
                  </a:lnTo>
                  <a:lnTo>
                    <a:pt x="5" y="0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46" name="Freeform 44"/>
            <p:cNvSpPr>
              <a:spLocks/>
            </p:cNvSpPr>
            <p:nvPr/>
          </p:nvSpPr>
          <p:spPr bwMode="auto">
            <a:xfrm>
              <a:off x="1521074" y="3703836"/>
              <a:ext cx="658813" cy="339725"/>
            </a:xfrm>
            <a:custGeom>
              <a:avLst/>
              <a:gdLst>
                <a:gd name="T0" fmla="*/ 0 w 415"/>
                <a:gd name="T1" fmla="*/ 13 h 214"/>
                <a:gd name="T2" fmla="*/ 410 w 415"/>
                <a:gd name="T3" fmla="*/ 214 h 214"/>
                <a:gd name="T4" fmla="*/ 415 w 415"/>
                <a:gd name="T5" fmla="*/ 202 h 214"/>
                <a:gd name="T6" fmla="*/ 7 w 415"/>
                <a:gd name="T7" fmla="*/ 0 h 214"/>
                <a:gd name="T8" fmla="*/ 0 w 415"/>
                <a:gd name="T9" fmla="*/ 13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5" h="214">
                  <a:moveTo>
                    <a:pt x="0" y="13"/>
                  </a:moveTo>
                  <a:lnTo>
                    <a:pt x="410" y="214"/>
                  </a:lnTo>
                  <a:lnTo>
                    <a:pt x="415" y="202"/>
                  </a:lnTo>
                  <a:lnTo>
                    <a:pt x="7" y="0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47" name="Freeform 45"/>
            <p:cNvSpPr>
              <a:spLocks/>
            </p:cNvSpPr>
            <p:nvPr/>
          </p:nvSpPr>
          <p:spPr bwMode="auto">
            <a:xfrm>
              <a:off x="1509961" y="4095949"/>
              <a:ext cx="679450" cy="290513"/>
            </a:xfrm>
            <a:custGeom>
              <a:avLst/>
              <a:gdLst>
                <a:gd name="T0" fmla="*/ 0 w 428"/>
                <a:gd name="T1" fmla="*/ 12 h 183"/>
                <a:gd name="T2" fmla="*/ 423 w 428"/>
                <a:gd name="T3" fmla="*/ 183 h 183"/>
                <a:gd name="T4" fmla="*/ 428 w 428"/>
                <a:gd name="T5" fmla="*/ 170 h 183"/>
                <a:gd name="T6" fmla="*/ 5 w 428"/>
                <a:gd name="T7" fmla="*/ 0 h 183"/>
                <a:gd name="T8" fmla="*/ 0 w 428"/>
                <a:gd name="T9" fmla="*/ 12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8" h="183">
                  <a:moveTo>
                    <a:pt x="0" y="12"/>
                  </a:moveTo>
                  <a:lnTo>
                    <a:pt x="423" y="183"/>
                  </a:lnTo>
                  <a:lnTo>
                    <a:pt x="428" y="170"/>
                  </a:lnTo>
                  <a:lnTo>
                    <a:pt x="5" y="0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pic>
          <p:nvPicPr>
            <p:cNvPr id="49" name="Picture 48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993361">
              <a:off x="1667062" y="3878503"/>
              <a:ext cx="385885" cy="36270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442001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Overview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AU" sz="2800" dirty="0" smtClean="0"/>
              <a:t>Increases across most products and regions</a:t>
            </a:r>
          </a:p>
          <a:p>
            <a:r>
              <a:rPr lang="en-AU" sz="2800" dirty="0" smtClean="0"/>
              <a:t>Decrease in sales for some out-dated products</a:t>
            </a:r>
          </a:p>
          <a:p>
            <a:r>
              <a:rPr lang="en-AU" sz="2800" dirty="0" smtClean="0"/>
              <a:t>Decrease in sales for Far North region</a:t>
            </a:r>
          </a:p>
          <a:p>
            <a:r>
              <a:rPr lang="en-AU" sz="2800" dirty="0" smtClean="0"/>
              <a:t>Changes to be made in regional structure for </a:t>
            </a:r>
            <a:r>
              <a:rPr lang="en-AU" sz="2800" dirty="0" smtClean="0"/>
              <a:t>next year</a:t>
            </a:r>
            <a:endParaRPr lang="en-AU" sz="2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022C06-39CB-4E32-92E5-7B5B7062672E}" type="datetime3">
              <a:rPr lang="en-AU" smtClean="0"/>
              <a:pPr/>
              <a:t>22 December, 2015</a:t>
            </a:fld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E37B0-891D-4892-A251-960C1787EC1C}" type="slidenum">
              <a:rPr lang="en-AU" smtClean="0"/>
              <a:pPr/>
              <a:t>2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476948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AU" dirty="0" smtClean="0"/>
              <a:t>Difference in Sales, </a:t>
            </a:r>
            <a:r>
              <a:rPr lang="en-AU" dirty="0" smtClean="0"/>
              <a:t>2015-2016</a:t>
            </a:r>
            <a:endParaRPr lang="en-AU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3365543"/>
              </p:ext>
            </p:extLst>
          </p:nvPr>
        </p:nvGraphicFramePr>
        <p:xfrm>
          <a:off x="533400" y="2336800"/>
          <a:ext cx="6888163" cy="35988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D33732-A2F5-490B-815D-26C3C20AD481}" type="datetime3">
              <a:rPr lang="en-AU" smtClean="0"/>
              <a:t>22 December, 2015</a:t>
            </a:fld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E37B0-891D-4892-A251-960C1787EC1C}" type="slidenum">
              <a:rPr lang="en-AU" smtClean="0"/>
              <a:t>3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84473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Lead Conversion for 2011</a:t>
            </a:r>
            <a:endParaRPr lang="en-A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D33732-A2F5-490B-815D-26C3C20AD481}" type="datetime3">
              <a:rPr lang="en-AU" smtClean="0"/>
              <a:t>22 December, 2015</a:t>
            </a:fld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E37B0-891D-4892-A251-960C1787EC1C}" type="slidenum">
              <a:rPr lang="en-AU" smtClean="0"/>
              <a:t>4</a:t>
            </a:fld>
            <a:endParaRPr lang="en-AU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67411400"/>
              </p:ext>
            </p:extLst>
          </p:nvPr>
        </p:nvGraphicFramePr>
        <p:xfrm>
          <a:off x="1115616" y="2492896"/>
          <a:ext cx="7139136" cy="2716345"/>
        </p:xfrm>
        <a:graphic>
          <a:graphicData uri="http://schemas.openxmlformats.org/drawingml/2006/table">
            <a:tbl>
              <a:tblPr firstRow="1" firstCol="1" lastCol="1" bandRow="1">
                <a:tableStyleId>{BDBED569-4797-4DF1-A0F4-6AAB3CD982D8}</a:tableStyleId>
              </a:tblPr>
              <a:tblGrid>
                <a:gridCol w="1784784"/>
                <a:gridCol w="1784784"/>
                <a:gridCol w="1784784"/>
                <a:gridCol w="1784784"/>
              </a:tblGrid>
              <a:tr h="54326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en-AU" sz="1400" dirty="0">
                          <a:effectLst/>
                        </a:rPr>
                        <a:t> </a:t>
                      </a:r>
                      <a:endParaRPr lang="en-AU" sz="1400" dirty="0">
                        <a:effectLst/>
                        <a:latin typeface="Myriad Pro Ligh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noFill/>
                    </a:lnL>
                    <a:lnT w="12700" cmpd="sng">
                      <a:noFill/>
                    </a:lnT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800"/>
                        </a:spcBef>
                        <a:spcAft>
                          <a:spcPts val="800"/>
                        </a:spcAft>
                      </a:pPr>
                      <a:r>
                        <a:rPr lang="en-AU" sz="1400" dirty="0">
                          <a:effectLst/>
                        </a:rPr>
                        <a:t>Leads</a:t>
                      </a:r>
                      <a:endParaRPr lang="en-AU" sz="1400" dirty="0">
                        <a:effectLst/>
                        <a:latin typeface="Myriad Pro Ligh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800"/>
                        </a:spcBef>
                        <a:spcAft>
                          <a:spcPts val="800"/>
                        </a:spcAft>
                      </a:pPr>
                      <a:r>
                        <a:rPr lang="en-AU" sz="1400">
                          <a:effectLst/>
                        </a:rPr>
                        <a:t>Converted Leads</a:t>
                      </a:r>
                      <a:endParaRPr lang="en-AU" sz="1400">
                        <a:effectLst/>
                        <a:latin typeface="Myriad Pro Ligh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800"/>
                        </a:spcBef>
                        <a:spcAft>
                          <a:spcPts val="800"/>
                        </a:spcAft>
                      </a:pPr>
                      <a:r>
                        <a:rPr lang="en-AU" sz="1400">
                          <a:effectLst/>
                        </a:rPr>
                        <a:t>Percentage</a:t>
                      </a:r>
                      <a:endParaRPr lang="en-AU" sz="1400">
                        <a:effectLst/>
                        <a:latin typeface="Myriad Pro Ligh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54326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800"/>
                        </a:spcBef>
                        <a:spcAft>
                          <a:spcPts val="800"/>
                        </a:spcAft>
                      </a:pPr>
                      <a:r>
                        <a:rPr lang="en-AU" sz="1400">
                          <a:effectLst/>
                        </a:rPr>
                        <a:t>Far North</a:t>
                      </a:r>
                      <a:endParaRPr lang="en-AU" sz="1400">
                        <a:effectLst/>
                        <a:latin typeface="Myriad Pro Ligh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800"/>
                        </a:spcBef>
                        <a:spcAft>
                          <a:spcPts val="800"/>
                        </a:spcAft>
                      </a:pPr>
                      <a:r>
                        <a:rPr lang="en-AU" sz="1400">
                          <a:effectLst/>
                        </a:rPr>
                        <a:t>388</a:t>
                      </a:r>
                      <a:endParaRPr lang="en-AU" sz="1400">
                        <a:effectLst/>
                        <a:latin typeface="Myriad Pro Ligh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800"/>
                        </a:spcBef>
                        <a:spcAft>
                          <a:spcPts val="800"/>
                        </a:spcAft>
                      </a:pPr>
                      <a:r>
                        <a:rPr lang="en-AU" sz="1400">
                          <a:effectLst/>
                        </a:rPr>
                        <a:t>127</a:t>
                      </a:r>
                      <a:endParaRPr lang="en-AU" sz="1400">
                        <a:effectLst/>
                        <a:latin typeface="Myriad Pro Ligh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800"/>
                        </a:spcBef>
                        <a:spcAft>
                          <a:spcPts val="800"/>
                        </a:spcAft>
                      </a:pPr>
                      <a:r>
                        <a:rPr lang="en-AU" sz="1400">
                          <a:effectLst/>
                        </a:rPr>
                        <a:t>32.73%</a:t>
                      </a:r>
                      <a:endParaRPr lang="en-AU" sz="1400">
                        <a:effectLst/>
                        <a:latin typeface="Myriad Pro Ligh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54326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800"/>
                        </a:spcBef>
                        <a:spcAft>
                          <a:spcPts val="800"/>
                        </a:spcAft>
                      </a:pPr>
                      <a:r>
                        <a:rPr lang="en-AU" sz="1400">
                          <a:effectLst/>
                        </a:rPr>
                        <a:t>West</a:t>
                      </a:r>
                      <a:endParaRPr lang="en-AU" sz="1400">
                        <a:effectLst/>
                        <a:latin typeface="Myriad Pro Ligh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800"/>
                        </a:spcBef>
                        <a:spcAft>
                          <a:spcPts val="800"/>
                        </a:spcAft>
                      </a:pPr>
                      <a:r>
                        <a:rPr lang="en-AU" sz="1400">
                          <a:effectLst/>
                        </a:rPr>
                        <a:t>286</a:t>
                      </a:r>
                      <a:endParaRPr lang="en-AU" sz="1400">
                        <a:effectLst/>
                        <a:latin typeface="Myriad Pro Ligh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800"/>
                        </a:spcBef>
                        <a:spcAft>
                          <a:spcPts val="800"/>
                        </a:spcAft>
                      </a:pPr>
                      <a:r>
                        <a:rPr lang="en-AU" sz="1400">
                          <a:effectLst/>
                        </a:rPr>
                        <a:t>166</a:t>
                      </a:r>
                      <a:endParaRPr lang="en-AU" sz="1400">
                        <a:effectLst/>
                        <a:latin typeface="Myriad Pro Ligh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800"/>
                        </a:spcBef>
                        <a:spcAft>
                          <a:spcPts val="800"/>
                        </a:spcAft>
                      </a:pPr>
                      <a:r>
                        <a:rPr lang="en-AU" sz="1400">
                          <a:effectLst/>
                        </a:rPr>
                        <a:t>58.04%</a:t>
                      </a:r>
                      <a:endParaRPr lang="en-AU" sz="1400">
                        <a:effectLst/>
                        <a:latin typeface="Myriad Pro Ligh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54326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800"/>
                        </a:spcBef>
                        <a:spcAft>
                          <a:spcPts val="800"/>
                        </a:spcAft>
                      </a:pPr>
                      <a:r>
                        <a:rPr lang="en-AU" sz="1400">
                          <a:effectLst/>
                        </a:rPr>
                        <a:t>South-East</a:t>
                      </a:r>
                      <a:endParaRPr lang="en-AU" sz="1400">
                        <a:effectLst/>
                        <a:latin typeface="Myriad Pro Ligh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800"/>
                        </a:spcBef>
                        <a:spcAft>
                          <a:spcPts val="800"/>
                        </a:spcAft>
                      </a:pPr>
                      <a:r>
                        <a:rPr lang="en-AU" sz="1400">
                          <a:effectLst/>
                        </a:rPr>
                        <a:t>166</a:t>
                      </a:r>
                      <a:endParaRPr lang="en-AU" sz="1400">
                        <a:effectLst/>
                        <a:latin typeface="Myriad Pro Ligh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800"/>
                        </a:spcBef>
                        <a:spcAft>
                          <a:spcPts val="800"/>
                        </a:spcAft>
                      </a:pPr>
                      <a:r>
                        <a:rPr lang="en-AU" sz="1400">
                          <a:effectLst/>
                        </a:rPr>
                        <a:t>121</a:t>
                      </a:r>
                      <a:endParaRPr lang="en-AU" sz="1400">
                        <a:effectLst/>
                        <a:latin typeface="Myriad Pro Ligh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800"/>
                        </a:spcBef>
                        <a:spcAft>
                          <a:spcPts val="800"/>
                        </a:spcAft>
                      </a:pPr>
                      <a:r>
                        <a:rPr lang="en-AU" sz="1400">
                          <a:effectLst/>
                        </a:rPr>
                        <a:t>72.89%</a:t>
                      </a:r>
                      <a:endParaRPr lang="en-AU" sz="1400">
                        <a:effectLst/>
                        <a:latin typeface="Myriad Pro Ligh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54326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800"/>
                        </a:spcBef>
                        <a:spcAft>
                          <a:spcPts val="800"/>
                        </a:spcAft>
                      </a:pPr>
                      <a:r>
                        <a:rPr lang="en-AU" sz="1400" dirty="0">
                          <a:effectLst/>
                        </a:rPr>
                        <a:t>Central</a:t>
                      </a:r>
                      <a:endParaRPr lang="en-AU" sz="1400" dirty="0">
                        <a:effectLst/>
                        <a:latin typeface="Myriad Pro Ligh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800"/>
                        </a:spcBef>
                        <a:spcAft>
                          <a:spcPts val="800"/>
                        </a:spcAft>
                      </a:pPr>
                      <a:r>
                        <a:rPr lang="en-AU" sz="1400">
                          <a:effectLst/>
                        </a:rPr>
                        <a:t>402</a:t>
                      </a:r>
                      <a:endParaRPr lang="en-AU" sz="1400">
                        <a:effectLst/>
                        <a:latin typeface="Myriad Pro Ligh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800"/>
                        </a:spcBef>
                        <a:spcAft>
                          <a:spcPts val="800"/>
                        </a:spcAft>
                      </a:pPr>
                      <a:r>
                        <a:rPr lang="en-AU" sz="1400">
                          <a:effectLst/>
                        </a:rPr>
                        <a:t>255</a:t>
                      </a:r>
                      <a:endParaRPr lang="en-AU" sz="1400">
                        <a:effectLst/>
                        <a:latin typeface="Myriad Pro Ligh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800"/>
                        </a:spcBef>
                        <a:spcAft>
                          <a:spcPts val="800"/>
                        </a:spcAft>
                      </a:pPr>
                      <a:r>
                        <a:rPr lang="en-AU" sz="1400" dirty="0">
                          <a:effectLst/>
                        </a:rPr>
                        <a:t>63.43%</a:t>
                      </a:r>
                      <a:endParaRPr lang="en-AU" sz="1400" dirty="0">
                        <a:effectLst/>
                        <a:latin typeface="Myriad Pro Ligh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13604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New Company Structure</a:t>
            </a:r>
            <a:endParaRPr lang="en-AU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11170522"/>
              </p:ext>
            </p:extLst>
          </p:nvPr>
        </p:nvGraphicFramePr>
        <p:xfrm>
          <a:off x="533400" y="2336800"/>
          <a:ext cx="6888163" cy="35988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D33732-A2F5-490B-815D-26C3C20AD481}" type="datetime3">
              <a:rPr lang="en-AU" smtClean="0"/>
              <a:t>22 December, 2015</a:t>
            </a:fld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E37B0-891D-4892-A251-960C1787EC1C}" type="slidenum">
              <a:rPr lang="en-AU" smtClean="0"/>
              <a:t>5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556923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erlin">
  <a:themeElements>
    <a:clrScheme name="Berlin">
      <a:dk1>
        <a:sysClr val="windowText" lastClr="000000"/>
      </a:dk1>
      <a:lt1>
        <a:sysClr val="window" lastClr="FFFFFF"/>
      </a:lt1>
      <a:dk2>
        <a:srgbClr val="1F8094"/>
      </a:dk2>
      <a:lt2>
        <a:srgbClr val="E7E6E6"/>
      </a:lt2>
      <a:accent1>
        <a:srgbClr val="39CDE7"/>
      </a:accent1>
      <a:accent2>
        <a:srgbClr val="60DE72"/>
      </a:accent2>
      <a:accent3>
        <a:srgbClr val="DDCC64"/>
      </a:accent3>
      <a:accent4>
        <a:srgbClr val="F49D50"/>
      </a:accent4>
      <a:accent5>
        <a:srgbClr val="E44951"/>
      </a:accent5>
      <a:accent6>
        <a:srgbClr val="D666F9"/>
      </a:accent6>
      <a:hlink>
        <a:srgbClr val="4BF7ED"/>
      </a:hlink>
      <a:folHlink>
        <a:srgbClr val="95E9F4"/>
      </a:folHlink>
    </a:clrScheme>
    <a:fontScheme name="Berlin">
      <a:maj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erli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0000"/>
                <a:lumMod val="11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6000"/>
                <a:shade val="100000"/>
                <a:hueMod val="92000"/>
                <a:satMod val="200000"/>
                <a:lumMod val="128000"/>
              </a:schemeClr>
            </a:gs>
            <a:gs pos="50000">
              <a:schemeClr val="phClr">
                <a:shade val="100000"/>
                <a:hueMod val="100000"/>
                <a:satMod val="110000"/>
                <a:lumMod val="130000"/>
              </a:schemeClr>
            </a:gs>
            <a:gs pos="100000">
              <a:schemeClr val="phClr">
                <a:shade val="78000"/>
                <a:hueMod val="118000"/>
                <a:satMod val="120000"/>
                <a:lumMod val="69000"/>
              </a:schemeClr>
            </a:gs>
          </a:gsLst>
          <a:lin ang="252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erlin" id="{7B5DBA9E-B069-418E-9360-A61BDD0615A4}" vid="{C7DC10E3-4FF5-456B-A359-A0F378C1E5FB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D51CDF07479904480B2DF783B2B2CB9" ma:contentTypeVersion="14" ma:contentTypeDescription="Create a new document." ma:contentTypeScope="" ma:versionID="f6db893dfae0cb27b92697d7fa846c1b">
  <xsd:schema xmlns:xsd="http://www.w3.org/2001/XMLSchema" xmlns:xs="http://www.w3.org/2001/XMLSchema" xmlns:p="http://schemas.microsoft.com/office/2006/metadata/properties" xmlns:ns2="5160070d-d1d5-45e9-a5e6-996880312625" xmlns:ns3="871f2836-fd65-4ccc-af0c-f6536c4539ec" targetNamespace="http://schemas.microsoft.com/office/2006/metadata/properties" ma:root="true" ma:fieldsID="fc4215a1f044287d4a0f4fc32b3097cf" ns2:_="" ns3:_="">
    <xsd:import namespace="5160070d-d1d5-45e9-a5e6-996880312625"/>
    <xsd:import namespace="871f2836-fd65-4ccc-af0c-f6536c4539e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AutoTags" minOccurs="0"/>
                <xsd:element ref="ns2:MediaLengthInSecond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Location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160070d-d1d5-45e9-a5e6-99688031262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LengthInSeconds" ma:index="14" nillable="true" ma:displayName="MediaLengthInSeconds" ma:hidden="true" ma:internalName="MediaLengthInSeconds" ma:readOnly="true">
      <xsd:simpleType>
        <xsd:restriction base="dms:Unknown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8" nillable="true" ma:displayName="Location" ma:internalName="MediaServiceLocation" ma:readOnly="true">
      <xsd:simpleType>
        <xsd:restriction base="dms:Text"/>
      </xsd:simpleType>
    </xsd:element>
    <xsd:element name="lcf76f155ced4ddcb4097134ff3c332f" ma:index="20" nillable="true" ma:taxonomy="true" ma:internalName="lcf76f155ced4ddcb4097134ff3c332f" ma:taxonomyFieldName="MediaServiceImageTags" ma:displayName="Image Tags" ma:readOnly="false" ma:fieldId="{5cf76f15-5ced-4ddc-b409-7134ff3c332f}" ma:taxonomyMulti="true" ma:sspId="f3c586d6-0a3a-49a8-977f-dabe004a3d7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71f2836-fd65-4ccc-af0c-f6536c4539ec" elementFormDefault="qualified">
    <xsd:import namespace="http://schemas.microsoft.com/office/2006/documentManagement/types"/>
    <xsd:import namespace="http://schemas.microsoft.com/office/infopath/2007/PartnerControls"/>
    <xsd:element name="TaxCatchAll" ma:index="21" nillable="true" ma:displayName="Taxonomy Catch All Column" ma:hidden="true" ma:list="{1f7649e5-abe0-4c5b-9db9-33d694281acc}" ma:internalName="TaxCatchAll" ma:showField="CatchAllData" ma:web="871f2836-fd65-4ccc-af0c-f6536c4539e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871f2836-fd65-4ccc-af0c-f6536c4539ec" xsi:nil="true"/>
    <lcf76f155ced4ddcb4097134ff3c332f xmlns="5160070d-d1d5-45e9-a5e6-996880312625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DD96CB2C-636A-4280-ACAB-B955C7B6BC85}"/>
</file>

<file path=customXml/itemProps2.xml><?xml version="1.0" encoding="utf-8"?>
<ds:datastoreItem xmlns:ds="http://schemas.openxmlformats.org/officeDocument/2006/customXml" ds:itemID="{701A67B3-5007-47F5-88F5-055DAA24B0B4}"/>
</file>

<file path=customXml/itemProps3.xml><?xml version="1.0" encoding="utf-8"?>
<ds:datastoreItem xmlns:ds="http://schemas.openxmlformats.org/officeDocument/2006/customXml" ds:itemID="{1FA675BB-BB50-4C63-A30B-B4F483AFE9DC}"/>
</file>

<file path=docProps/app.xml><?xml version="1.0" encoding="utf-8"?>
<Properties xmlns="http://schemas.openxmlformats.org/officeDocument/2006/extended-properties" xmlns:vt="http://schemas.openxmlformats.org/officeDocument/2006/docPropsVTypes">
  <Template>Berlin</Template>
  <TotalTime>58</TotalTime>
  <Words>110</Words>
  <Application>Microsoft Office PowerPoint</Application>
  <PresentationFormat>On-screen Show (4:3)</PresentationFormat>
  <Paragraphs>54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1" baseType="lpstr">
      <vt:lpstr>Arial</vt:lpstr>
      <vt:lpstr>Calibri</vt:lpstr>
      <vt:lpstr>Myriad Pro Light</vt:lpstr>
      <vt:lpstr>Times New Roman</vt:lpstr>
      <vt:lpstr>Trebuchet MS</vt:lpstr>
      <vt:lpstr>Berlin</vt:lpstr>
      <vt:lpstr>Sales Report for 2016</vt:lpstr>
      <vt:lpstr>Overview</vt:lpstr>
      <vt:lpstr>Difference in Sales, 2015-2016</vt:lpstr>
      <vt:lpstr>Lead Conversion for 2011</vt:lpstr>
      <vt:lpstr>New Company Structure</vt:lpstr>
    </vt:vector>
  </TitlesOfParts>
  <Company>Odyssey Training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Advanced</dc:title>
  <dc:subject>PowerPoint Advanced</dc:subject>
  <dc:creator>Odyssey Training; Michael Cook</dc:creator>
  <cp:lastModifiedBy>Jane Pettigrew</cp:lastModifiedBy>
  <cp:revision>2025</cp:revision>
  <dcterms:created xsi:type="dcterms:W3CDTF">2012-07-08T19:58:46Z</dcterms:created>
  <dcterms:modified xsi:type="dcterms:W3CDTF">2015-12-21T22:46:14Z</dcterms:modified>
  <cp:version>2025</cp:version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0x0101001D51CDF07479904480B2DF783B2B2CB9</vt:lpwstr>
  </property>
</Properties>
</file>