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5932936"/>
        <c:axId val="435933328"/>
      </c:barChart>
      <c:catAx>
        <c:axId val="4359329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35933328"/>
        <c:crosses val="autoZero"/>
        <c:auto val="1"/>
        <c:lblAlgn val="ctr"/>
        <c:lblOffset val="100"/>
        <c:noMultiLvlLbl val="0"/>
      </c:catAx>
      <c:valAx>
        <c:axId val="435933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359329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921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5660458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24938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767488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6444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3219115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0318682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41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631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36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15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46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235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015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101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718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975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31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324600" cy="1828800"/>
          </a:xfrm>
        </p:spPr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246757" y="2852936"/>
            <a:ext cx="3816350" cy="3714750"/>
            <a:chOff x="246757" y="2852936"/>
            <a:chExt cx="3816350" cy="3714750"/>
          </a:xfrm>
        </p:grpSpPr>
        <p:sp>
          <p:nvSpPr>
            <p:cNvPr id="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6757" y="2852936"/>
              <a:ext cx="3816350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51520" y="2852936"/>
              <a:ext cx="3810000" cy="3238500"/>
            </a:xfrm>
            <a:custGeom>
              <a:avLst/>
              <a:gdLst>
                <a:gd name="T0" fmla="*/ 2400 w 2400"/>
                <a:gd name="T1" fmla="*/ 1504 h 2040"/>
                <a:gd name="T2" fmla="*/ 2400 w 2400"/>
                <a:gd name="T3" fmla="*/ 1205 h 2040"/>
                <a:gd name="T4" fmla="*/ 2034 w 2400"/>
                <a:gd name="T5" fmla="*/ 0 h 2040"/>
                <a:gd name="T6" fmla="*/ 1627 w 2400"/>
                <a:gd name="T7" fmla="*/ 1 h 2040"/>
                <a:gd name="T8" fmla="*/ 0 w 2400"/>
                <a:gd name="T9" fmla="*/ 670 h 2040"/>
                <a:gd name="T10" fmla="*/ 1 w 2400"/>
                <a:gd name="T11" fmla="*/ 1940 h 2040"/>
                <a:gd name="T12" fmla="*/ 227 w 2400"/>
                <a:gd name="T13" fmla="*/ 2040 h 2040"/>
                <a:gd name="T14" fmla="*/ 2400 w 2400"/>
                <a:gd name="T15" fmla="*/ 1504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0" h="2040">
                  <a:moveTo>
                    <a:pt x="2400" y="1504"/>
                  </a:moveTo>
                  <a:lnTo>
                    <a:pt x="2400" y="1205"/>
                  </a:lnTo>
                  <a:lnTo>
                    <a:pt x="2034" y="0"/>
                  </a:lnTo>
                  <a:lnTo>
                    <a:pt x="1627" y="1"/>
                  </a:lnTo>
                  <a:lnTo>
                    <a:pt x="0" y="670"/>
                  </a:lnTo>
                  <a:lnTo>
                    <a:pt x="1" y="1940"/>
                  </a:lnTo>
                  <a:lnTo>
                    <a:pt x="227" y="2040"/>
                  </a:lnTo>
                  <a:lnTo>
                    <a:pt x="2400" y="150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767582" y="6104136"/>
              <a:ext cx="1203325" cy="463550"/>
            </a:xfrm>
            <a:custGeom>
              <a:avLst/>
              <a:gdLst>
                <a:gd name="T0" fmla="*/ 0 w 758"/>
                <a:gd name="T1" fmla="*/ 292 h 292"/>
                <a:gd name="T2" fmla="*/ 571 w 758"/>
                <a:gd name="T3" fmla="*/ 292 h 292"/>
                <a:gd name="T4" fmla="*/ 758 w 758"/>
                <a:gd name="T5" fmla="*/ 0 h 292"/>
                <a:gd name="T6" fmla="*/ 0 w 758"/>
                <a:gd name="T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292">
                  <a:moveTo>
                    <a:pt x="0" y="292"/>
                  </a:moveTo>
                  <a:lnTo>
                    <a:pt x="571" y="292"/>
                  </a:lnTo>
                  <a:lnTo>
                    <a:pt x="758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26157" y="6050161"/>
              <a:ext cx="1730375" cy="517525"/>
            </a:xfrm>
            <a:custGeom>
              <a:avLst/>
              <a:gdLst>
                <a:gd name="T0" fmla="*/ 1090 w 1090"/>
                <a:gd name="T1" fmla="*/ 0 h 326"/>
                <a:gd name="T2" fmla="*/ 0 w 1090"/>
                <a:gd name="T3" fmla="*/ 326 h 326"/>
                <a:gd name="T4" fmla="*/ 753 w 1090"/>
                <a:gd name="T5" fmla="*/ 326 h 326"/>
                <a:gd name="T6" fmla="*/ 1090 w 1090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0" h="326">
                  <a:moveTo>
                    <a:pt x="1090" y="0"/>
                  </a:moveTo>
                  <a:lnTo>
                    <a:pt x="0" y="326"/>
                  </a:lnTo>
                  <a:lnTo>
                    <a:pt x="753" y="32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81682" y="3365699"/>
              <a:ext cx="3519488" cy="2700338"/>
            </a:xfrm>
            <a:custGeom>
              <a:avLst/>
              <a:gdLst>
                <a:gd name="T0" fmla="*/ 1174 w 2217"/>
                <a:gd name="T1" fmla="*/ 1700 h 1701"/>
                <a:gd name="T2" fmla="*/ 1271 w 2217"/>
                <a:gd name="T3" fmla="*/ 1692 h 1701"/>
                <a:gd name="T4" fmla="*/ 1365 w 2217"/>
                <a:gd name="T5" fmla="*/ 1678 h 1701"/>
                <a:gd name="T6" fmla="*/ 1457 w 2217"/>
                <a:gd name="T7" fmla="*/ 1659 h 1701"/>
                <a:gd name="T8" fmla="*/ 1546 w 2217"/>
                <a:gd name="T9" fmla="*/ 1633 h 1701"/>
                <a:gd name="T10" fmla="*/ 1632 w 2217"/>
                <a:gd name="T11" fmla="*/ 1601 h 1701"/>
                <a:gd name="T12" fmla="*/ 1712 w 2217"/>
                <a:gd name="T13" fmla="*/ 1564 h 1701"/>
                <a:gd name="T14" fmla="*/ 1791 w 2217"/>
                <a:gd name="T15" fmla="*/ 1522 h 1701"/>
                <a:gd name="T16" fmla="*/ 1864 w 2217"/>
                <a:gd name="T17" fmla="*/ 1474 h 1701"/>
                <a:gd name="T18" fmla="*/ 1930 w 2217"/>
                <a:gd name="T19" fmla="*/ 1420 h 1701"/>
                <a:gd name="T20" fmla="*/ 1993 w 2217"/>
                <a:gd name="T21" fmla="*/ 1363 h 1701"/>
                <a:gd name="T22" fmla="*/ 2068 w 2217"/>
                <a:gd name="T23" fmla="*/ 1277 h 1701"/>
                <a:gd name="T24" fmla="*/ 2128 w 2217"/>
                <a:gd name="T25" fmla="*/ 1184 h 1701"/>
                <a:gd name="T26" fmla="*/ 2173 w 2217"/>
                <a:gd name="T27" fmla="*/ 1088 h 1701"/>
                <a:gd name="T28" fmla="*/ 2202 w 2217"/>
                <a:gd name="T29" fmla="*/ 988 h 1701"/>
                <a:gd name="T30" fmla="*/ 2215 w 2217"/>
                <a:gd name="T31" fmla="*/ 885 h 1701"/>
                <a:gd name="T32" fmla="*/ 2213 w 2217"/>
                <a:gd name="T33" fmla="*/ 782 h 1701"/>
                <a:gd name="T34" fmla="*/ 2195 w 2217"/>
                <a:gd name="T35" fmla="*/ 680 h 1701"/>
                <a:gd name="T36" fmla="*/ 2160 w 2217"/>
                <a:gd name="T37" fmla="*/ 581 h 1701"/>
                <a:gd name="T38" fmla="*/ 2110 w 2217"/>
                <a:gd name="T39" fmla="*/ 487 h 1701"/>
                <a:gd name="T40" fmla="*/ 2045 w 2217"/>
                <a:gd name="T41" fmla="*/ 397 h 1701"/>
                <a:gd name="T42" fmla="*/ 1973 w 2217"/>
                <a:gd name="T43" fmla="*/ 320 h 1701"/>
                <a:gd name="T44" fmla="*/ 1909 w 2217"/>
                <a:gd name="T45" fmla="*/ 263 h 1701"/>
                <a:gd name="T46" fmla="*/ 1839 w 2217"/>
                <a:gd name="T47" fmla="*/ 212 h 1701"/>
                <a:gd name="T48" fmla="*/ 1765 w 2217"/>
                <a:gd name="T49" fmla="*/ 166 h 1701"/>
                <a:gd name="T50" fmla="*/ 1687 w 2217"/>
                <a:gd name="T51" fmla="*/ 125 h 1701"/>
                <a:gd name="T52" fmla="*/ 1603 w 2217"/>
                <a:gd name="T53" fmla="*/ 89 h 1701"/>
                <a:gd name="T54" fmla="*/ 1516 w 2217"/>
                <a:gd name="T55" fmla="*/ 59 h 1701"/>
                <a:gd name="T56" fmla="*/ 1426 w 2217"/>
                <a:gd name="T57" fmla="*/ 36 h 1701"/>
                <a:gd name="T58" fmla="*/ 1334 w 2217"/>
                <a:gd name="T59" fmla="*/ 18 h 1701"/>
                <a:gd name="T60" fmla="*/ 1239 w 2217"/>
                <a:gd name="T61" fmla="*/ 5 h 1701"/>
                <a:gd name="T62" fmla="*/ 1142 w 2217"/>
                <a:gd name="T63" fmla="*/ 0 h 1701"/>
                <a:gd name="T64" fmla="*/ 995 w 2217"/>
                <a:gd name="T65" fmla="*/ 4 h 1701"/>
                <a:gd name="T66" fmla="*/ 831 w 2217"/>
                <a:gd name="T67" fmla="*/ 27 h 1701"/>
                <a:gd name="T68" fmla="*/ 677 w 2217"/>
                <a:gd name="T69" fmla="*/ 67 h 1701"/>
                <a:gd name="T70" fmla="*/ 535 w 2217"/>
                <a:gd name="T71" fmla="*/ 123 h 1701"/>
                <a:gd name="T72" fmla="*/ 404 w 2217"/>
                <a:gd name="T73" fmla="*/ 195 h 1701"/>
                <a:gd name="T74" fmla="*/ 288 w 2217"/>
                <a:gd name="T75" fmla="*/ 280 h 1701"/>
                <a:gd name="T76" fmla="*/ 190 w 2217"/>
                <a:gd name="T77" fmla="*/ 376 h 1701"/>
                <a:gd name="T78" fmla="*/ 109 w 2217"/>
                <a:gd name="T79" fmla="*/ 483 h 1701"/>
                <a:gd name="T80" fmla="*/ 50 w 2217"/>
                <a:gd name="T81" fmla="*/ 598 h 1701"/>
                <a:gd name="T82" fmla="*/ 13 w 2217"/>
                <a:gd name="T83" fmla="*/ 721 h 1701"/>
                <a:gd name="T84" fmla="*/ 0 w 2217"/>
                <a:gd name="T85" fmla="*/ 851 h 1701"/>
                <a:gd name="T86" fmla="*/ 8 w 2217"/>
                <a:gd name="T87" fmla="*/ 955 h 1701"/>
                <a:gd name="T88" fmla="*/ 32 w 2217"/>
                <a:gd name="T89" fmla="*/ 1056 h 1701"/>
                <a:gd name="T90" fmla="*/ 72 w 2217"/>
                <a:gd name="T91" fmla="*/ 1154 h 1701"/>
                <a:gd name="T92" fmla="*/ 127 w 2217"/>
                <a:gd name="T93" fmla="*/ 1247 h 1701"/>
                <a:gd name="T94" fmla="*/ 196 w 2217"/>
                <a:gd name="T95" fmla="*/ 1335 h 1701"/>
                <a:gd name="T96" fmla="*/ 264 w 2217"/>
                <a:gd name="T97" fmla="*/ 1402 h 1701"/>
                <a:gd name="T98" fmla="*/ 329 w 2217"/>
                <a:gd name="T99" fmla="*/ 1456 h 1701"/>
                <a:gd name="T100" fmla="*/ 401 w 2217"/>
                <a:gd name="T101" fmla="*/ 1506 h 1701"/>
                <a:gd name="T102" fmla="*/ 477 w 2217"/>
                <a:gd name="T103" fmla="*/ 1551 h 1701"/>
                <a:gd name="T104" fmla="*/ 558 w 2217"/>
                <a:gd name="T105" fmla="*/ 1590 h 1701"/>
                <a:gd name="T106" fmla="*/ 641 w 2217"/>
                <a:gd name="T107" fmla="*/ 1623 h 1701"/>
                <a:gd name="T108" fmla="*/ 730 w 2217"/>
                <a:gd name="T109" fmla="*/ 1651 h 1701"/>
                <a:gd name="T110" fmla="*/ 821 w 2217"/>
                <a:gd name="T111" fmla="*/ 1673 h 1701"/>
                <a:gd name="T112" fmla="*/ 914 w 2217"/>
                <a:gd name="T113" fmla="*/ 1689 h 1701"/>
                <a:gd name="T114" fmla="*/ 1011 w 2217"/>
                <a:gd name="T115" fmla="*/ 1698 h 1701"/>
                <a:gd name="T116" fmla="*/ 1108 w 2217"/>
                <a:gd name="T11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7" h="1701">
                  <a:moveTo>
                    <a:pt x="1108" y="1701"/>
                  </a:moveTo>
                  <a:lnTo>
                    <a:pt x="1142" y="1701"/>
                  </a:lnTo>
                  <a:lnTo>
                    <a:pt x="1174" y="1700"/>
                  </a:lnTo>
                  <a:lnTo>
                    <a:pt x="1206" y="1698"/>
                  </a:lnTo>
                  <a:lnTo>
                    <a:pt x="1239" y="1696"/>
                  </a:lnTo>
                  <a:lnTo>
                    <a:pt x="1271" y="1692"/>
                  </a:lnTo>
                  <a:lnTo>
                    <a:pt x="1302" y="1689"/>
                  </a:lnTo>
                  <a:lnTo>
                    <a:pt x="1334" y="1683"/>
                  </a:lnTo>
                  <a:lnTo>
                    <a:pt x="1365" y="1678"/>
                  </a:lnTo>
                  <a:lnTo>
                    <a:pt x="1396" y="1673"/>
                  </a:lnTo>
                  <a:lnTo>
                    <a:pt x="1426" y="1667"/>
                  </a:lnTo>
                  <a:lnTo>
                    <a:pt x="1457" y="1659"/>
                  </a:lnTo>
                  <a:lnTo>
                    <a:pt x="1487" y="1651"/>
                  </a:lnTo>
                  <a:lnTo>
                    <a:pt x="1516" y="1642"/>
                  </a:lnTo>
                  <a:lnTo>
                    <a:pt x="1546" y="1633"/>
                  </a:lnTo>
                  <a:lnTo>
                    <a:pt x="1575" y="1623"/>
                  </a:lnTo>
                  <a:lnTo>
                    <a:pt x="1603" y="1613"/>
                  </a:lnTo>
                  <a:lnTo>
                    <a:pt x="1632" y="1601"/>
                  </a:lnTo>
                  <a:lnTo>
                    <a:pt x="1658" y="1590"/>
                  </a:lnTo>
                  <a:lnTo>
                    <a:pt x="1687" y="1577"/>
                  </a:lnTo>
                  <a:lnTo>
                    <a:pt x="1712" y="1564"/>
                  </a:lnTo>
                  <a:lnTo>
                    <a:pt x="1739" y="1551"/>
                  </a:lnTo>
                  <a:lnTo>
                    <a:pt x="1765" y="1537"/>
                  </a:lnTo>
                  <a:lnTo>
                    <a:pt x="1791" y="1522"/>
                  </a:lnTo>
                  <a:lnTo>
                    <a:pt x="1815" y="1506"/>
                  </a:lnTo>
                  <a:lnTo>
                    <a:pt x="1839" y="1491"/>
                  </a:lnTo>
                  <a:lnTo>
                    <a:pt x="1864" y="1474"/>
                  </a:lnTo>
                  <a:lnTo>
                    <a:pt x="1887" y="1456"/>
                  </a:lnTo>
                  <a:lnTo>
                    <a:pt x="1909" y="1440"/>
                  </a:lnTo>
                  <a:lnTo>
                    <a:pt x="1930" y="1420"/>
                  </a:lnTo>
                  <a:lnTo>
                    <a:pt x="1952" y="1402"/>
                  </a:lnTo>
                  <a:lnTo>
                    <a:pt x="1973" y="1383"/>
                  </a:lnTo>
                  <a:lnTo>
                    <a:pt x="1993" y="1363"/>
                  </a:lnTo>
                  <a:lnTo>
                    <a:pt x="2020" y="1335"/>
                  </a:lnTo>
                  <a:lnTo>
                    <a:pt x="2045" y="1306"/>
                  </a:lnTo>
                  <a:lnTo>
                    <a:pt x="2068" y="1277"/>
                  </a:lnTo>
                  <a:lnTo>
                    <a:pt x="2090" y="1247"/>
                  </a:lnTo>
                  <a:lnTo>
                    <a:pt x="2110" y="1216"/>
                  </a:lnTo>
                  <a:lnTo>
                    <a:pt x="2128" y="1184"/>
                  </a:lnTo>
                  <a:lnTo>
                    <a:pt x="2145" y="1154"/>
                  </a:lnTo>
                  <a:lnTo>
                    <a:pt x="2160" y="1122"/>
                  </a:lnTo>
                  <a:lnTo>
                    <a:pt x="2173" y="1088"/>
                  </a:lnTo>
                  <a:lnTo>
                    <a:pt x="2184" y="1056"/>
                  </a:lnTo>
                  <a:lnTo>
                    <a:pt x="2195" y="1023"/>
                  </a:lnTo>
                  <a:lnTo>
                    <a:pt x="2202" y="988"/>
                  </a:lnTo>
                  <a:lnTo>
                    <a:pt x="2209" y="955"/>
                  </a:lnTo>
                  <a:lnTo>
                    <a:pt x="2213" y="920"/>
                  </a:lnTo>
                  <a:lnTo>
                    <a:pt x="2215" y="885"/>
                  </a:lnTo>
                  <a:lnTo>
                    <a:pt x="2217" y="851"/>
                  </a:lnTo>
                  <a:lnTo>
                    <a:pt x="2215" y="816"/>
                  </a:lnTo>
                  <a:lnTo>
                    <a:pt x="2213" y="782"/>
                  </a:lnTo>
                  <a:lnTo>
                    <a:pt x="2209" y="747"/>
                  </a:lnTo>
                  <a:lnTo>
                    <a:pt x="2202" y="714"/>
                  </a:lnTo>
                  <a:lnTo>
                    <a:pt x="2195" y="680"/>
                  </a:lnTo>
                  <a:lnTo>
                    <a:pt x="2184" y="647"/>
                  </a:lnTo>
                  <a:lnTo>
                    <a:pt x="2173" y="614"/>
                  </a:lnTo>
                  <a:lnTo>
                    <a:pt x="2160" y="581"/>
                  </a:lnTo>
                  <a:lnTo>
                    <a:pt x="2145" y="549"/>
                  </a:lnTo>
                  <a:lnTo>
                    <a:pt x="2128" y="517"/>
                  </a:lnTo>
                  <a:lnTo>
                    <a:pt x="2110" y="487"/>
                  </a:lnTo>
                  <a:lnTo>
                    <a:pt x="2090" y="456"/>
                  </a:lnTo>
                  <a:lnTo>
                    <a:pt x="2068" y="426"/>
                  </a:lnTo>
                  <a:lnTo>
                    <a:pt x="2045" y="397"/>
                  </a:lnTo>
                  <a:lnTo>
                    <a:pt x="2020" y="368"/>
                  </a:lnTo>
                  <a:lnTo>
                    <a:pt x="1993" y="340"/>
                  </a:lnTo>
                  <a:lnTo>
                    <a:pt x="1973" y="320"/>
                  </a:lnTo>
                  <a:lnTo>
                    <a:pt x="1952" y="300"/>
                  </a:lnTo>
                  <a:lnTo>
                    <a:pt x="1930" y="283"/>
                  </a:lnTo>
                  <a:lnTo>
                    <a:pt x="1909" y="263"/>
                  </a:lnTo>
                  <a:lnTo>
                    <a:pt x="1887" y="247"/>
                  </a:lnTo>
                  <a:lnTo>
                    <a:pt x="1864" y="229"/>
                  </a:lnTo>
                  <a:lnTo>
                    <a:pt x="1839" y="212"/>
                  </a:lnTo>
                  <a:lnTo>
                    <a:pt x="1815" y="197"/>
                  </a:lnTo>
                  <a:lnTo>
                    <a:pt x="1791" y="181"/>
                  </a:lnTo>
                  <a:lnTo>
                    <a:pt x="1765" y="166"/>
                  </a:lnTo>
                  <a:lnTo>
                    <a:pt x="1739" y="152"/>
                  </a:lnTo>
                  <a:lnTo>
                    <a:pt x="1712" y="138"/>
                  </a:lnTo>
                  <a:lnTo>
                    <a:pt x="1687" y="125"/>
                  </a:lnTo>
                  <a:lnTo>
                    <a:pt x="1658" y="112"/>
                  </a:lnTo>
                  <a:lnTo>
                    <a:pt x="1632" y="100"/>
                  </a:lnTo>
                  <a:lnTo>
                    <a:pt x="1603" y="89"/>
                  </a:lnTo>
                  <a:lnTo>
                    <a:pt x="1575" y="79"/>
                  </a:lnTo>
                  <a:lnTo>
                    <a:pt x="1546" y="70"/>
                  </a:lnTo>
                  <a:lnTo>
                    <a:pt x="1516" y="59"/>
                  </a:lnTo>
                  <a:lnTo>
                    <a:pt x="1487" y="52"/>
                  </a:lnTo>
                  <a:lnTo>
                    <a:pt x="1457" y="43"/>
                  </a:lnTo>
                  <a:lnTo>
                    <a:pt x="1426" y="36"/>
                  </a:lnTo>
                  <a:lnTo>
                    <a:pt x="1396" y="29"/>
                  </a:lnTo>
                  <a:lnTo>
                    <a:pt x="1365" y="23"/>
                  </a:lnTo>
                  <a:lnTo>
                    <a:pt x="1334" y="18"/>
                  </a:lnTo>
                  <a:lnTo>
                    <a:pt x="1302" y="13"/>
                  </a:lnTo>
                  <a:lnTo>
                    <a:pt x="1271" y="9"/>
                  </a:lnTo>
                  <a:lnTo>
                    <a:pt x="1239" y="5"/>
                  </a:lnTo>
                  <a:lnTo>
                    <a:pt x="1206" y="4"/>
                  </a:lnTo>
                  <a:lnTo>
                    <a:pt x="1174" y="2"/>
                  </a:lnTo>
                  <a:lnTo>
                    <a:pt x="1142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5" y="4"/>
                  </a:lnTo>
                  <a:lnTo>
                    <a:pt x="940" y="11"/>
                  </a:lnTo>
                  <a:lnTo>
                    <a:pt x="885" y="18"/>
                  </a:lnTo>
                  <a:lnTo>
                    <a:pt x="831" y="27"/>
                  </a:lnTo>
                  <a:lnTo>
                    <a:pt x="780" y="39"/>
                  </a:lnTo>
                  <a:lnTo>
                    <a:pt x="727" y="52"/>
                  </a:lnTo>
                  <a:lnTo>
                    <a:pt x="677" y="67"/>
                  </a:lnTo>
                  <a:lnTo>
                    <a:pt x="628" y="85"/>
                  </a:lnTo>
                  <a:lnTo>
                    <a:pt x="581" y="103"/>
                  </a:lnTo>
                  <a:lnTo>
                    <a:pt x="535" y="123"/>
                  </a:lnTo>
                  <a:lnTo>
                    <a:pt x="489" y="147"/>
                  </a:lnTo>
                  <a:lnTo>
                    <a:pt x="446" y="170"/>
                  </a:lnTo>
                  <a:lnTo>
                    <a:pt x="404" y="195"/>
                  </a:lnTo>
                  <a:lnTo>
                    <a:pt x="364" y="222"/>
                  </a:lnTo>
                  <a:lnTo>
                    <a:pt x="326" y="250"/>
                  </a:lnTo>
                  <a:lnTo>
                    <a:pt x="288" y="280"/>
                  </a:lnTo>
                  <a:lnTo>
                    <a:pt x="254" y="311"/>
                  </a:lnTo>
                  <a:lnTo>
                    <a:pt x="220" y="343"/>
                  </a:lnTo>
                  <a:lnTo>
                    <a:pt x="190" y="376"/>
                  </a:lnTo>
                  <a:lnTo>
                    <a:pt x="160" y="411"/>
                  </a:lnTo>
                  <a:lnTo>
                    <a:pt x="135" y="445"/>
                  </a:lnTo>
                  <a:lnTo>
                    <a:pt x="109" y="483"/>
                  </a:lnTo>
                  <a:lnTo>
                    <a:pt x="87" y="520"/>
                  </a:lnTo>
                  <a:lnTo>
                    <a:pt x="68" y="560"/>
                  </a:lnTo>
                  <a:lnTo>
                    <a:pt x="50" y="598"/>
                  </a:lnTo>
                  <a:lnTo>
                    <a:pt x="34" y="639"/>
                  </a:lnTo>
                  <a:lnTo>
                    <a:pt x="23" y="680"/>
                  </a:lnTo>
                  <a:lnTo>
                    <a:pt x="13" y="721"/>
                  </a:lnTo>
                  <a:lnTo>
                    <a:pt x="5" y="764"/>
                  </a:lnTo>
                  <a:lnTo>
                    <a:pt x="1" y="807"/>
                  </a:lnTo>
                  <a:lnTo>
                    <a:pt x="0" y="851"/>
                  </a:lnTo>
                  <a:lnTo>
                    <a:pt x="1" y="885"/>
                  </a:lnTo>
                  <a:lnTo>
                    <a:pt x="4" y="920"/>
                  </a:lnTo>
                  <a:lnTo>
                    <a:pt x="8" y="955"/>
                  </a:lnTo>
                  <a:lnTo>
                    <a:pt x="14" y="988"/>
                  </a:lnTo>
                  <a:lnTo>
                    <a:pt x="22" y="1023"/>
                  </a:lnTo>
                  <a:lnTo>
                    <a:pt x="32" y="1056"/>
                  </a:lnTo>
                  <a:lnTo>
                    <a:pt x="43" y="1088"/>
                  </a:lnTo>
                  <a:lnTo>
                    <a:pt x="56" y="1122"/>
                  </a:lnTo>
                  <a:lnTo>
                    <a:pt x="72" y="1154"/>
                  </a:lnTo>
                  <a:lnTo>
                    <a:pt x="88" y="1184"/>
                  </a:lnTo>
                  <a:lnTo>
                    <a:pt x="106" y="1216"/>
                  </a:lnTo>
                  <a:lnTo>
                    <a:pt x="127" y="1247"/>
                  </a:lnTo>
                  <a:lnTo>
                    <a:pt x="149" y="1277"/>
                  </a:lnTo>
                  <a:lnTo>
                    <a:pt x="172" y="1306"/>
                  </a:lnTo>
                  <a:lnTo>
                    <a:pt x="196" y="1335"/>
                  </a:lnTo>
                  <a:lnTo>
                    <a:pt x="223" y="1363"/>
                  </a:lnTo>
                  <a:lnTo>
                    <a:pt x="244" y="1383"/>
                  </a:lnTo>
                  <a:lnTo>
                    <a:pt x="264" y="1402"/>
                  </a:lnTo>
                  <a:lnTo>
                    <a:pt x="286" y="1420"/>
                  </a:lnTo>
                  <a:lnTo>
                    <a:pt x="308" y="1440"/>
                  </a:lnTo>
                  <a:lnTo>
                    <a:pt x="329" y="1456"/>
                  </a:lnTo>
                  <a:lnTo>
                    <a:pt x="353" y="1474"/>
                  </a:lnTo>
                  <a:lnTo>
                    <a:pt x="377" y="1491"/>
                  </a:lnTo>
                  <a:lnTo>
                    <a:pt x="401" y="1506"/>
                  </a:lnTo>
                  <a:lnTo>
                    <a:pt x="426" y="1522"/>
                  </a:lnTo>
                  <a:lnTo>
                    <a:pt x="451" y="1537"/>
                  </a:lnTo>
                  <a:lnTo>
                    <a:pt x="477" y="1551"/>
                  </a:lnTo>
                  <a:lnTo>
                    <a:pt x="504" y="1564"/>
                  </a:lnTo>
                  <a:lnTo>
                    <a:pt x="530" y="1577"/>
                  </a:lnTo>
                  <a:lnTo>
                    <a:pt x="558" y="1590"/>
                  </a:lnTo>
                  <a:lnTo>
                    <a:pt x="585" y="1601"/>
                  </a:lnTo>
                  <a:lnTo>
                    <a:pt x="613" y="1613"/>
                  </a:lnTo>
                  <a:lnTo>
                    <a:pt x="641" y="1623"/>
                  </a:lnTo>
                  <a:lnTo>
                    <a:pt x="671" y="1633"/>
                  </a:lnTo>
                  <a:lnTo>
                    <a:pt x="700" y="1642"/>
                  </a:lnTo>
                  <a:lnTo>
                    <a:pt x="730" y="1651"/>
                  </a:lnTo>
                  <a:lnTo>
                    <a:pt x="759" y="1659"/>
                  </a:lnTo>
                  <a:lnTo>
                    <a:pt x="790" y="1667"/>
                  </a:lnTo>
                  <a:lnTo>
                    <a:pt x="821" y="1673"/>
                  </a:lnTo>
                  <a:lnTo>
                    <a:pt x="852" y="1678"/>
                  </a:lnTo>
                  <a:lnTo>
                    <a:pt x="882" y="1683"/>
                  </a:lnTo>
                  <a:lnTo>
                    <a:pt x="914" y="1689"/>
                  </a:lnTo>
                  <a:lnTo>
                    <a:pt x="945" y="1692"/>
                  </a:lnTo>
                  <a:lnTo>
                    <a:pt x="977" y="1696"/>
                  </a:lnTo>
                  <a:lnTo>
                    <a:pt x="1011" y="1698"/>
                  </a:lnTo>
                  <a:lnTo>
                    <a:pt x="1043" y="1700"/>
                  </a:lnTo>
                  <a:lnTo>
                    <a:pt x="1075" y="1701"/>
                  </a:lnTo>
                  <a:lnTo>
                    <a:pt x="1108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35657" y="3422849"/>
              <a:ext cx="3409950" cy="2589213"/>
            </a:xfrm>
            <a:custGeom>
              <a:avLst/>
              <a:gdLst>
                <a:gd name="T0" fmla="*/ 4 w 2148"/>
                <a:gd name="T1" fmla="*/ 749 h 1631"/>
                <a:gd name="T2" fmla="*/ 22 w 2148"/>
                <a:gd name="T3" fmla="*/ 653 h 1631"/>
                <a:gd name="T4" fmla="*/ 56 w 2148"/>
                <a:gd name="T5" fmla="*/ 560 h 1631"/>
                <a:gd name="T6" fmla="*/ 103 w 2148"/>
                <a:gd name="T7" fmla="*/ 468 h 1631"/>
                <a:gd name="T8" fmla="*/ 165 w 2148"/>
                <a:gd name="T9" fmla="*/ 384 h 1631"/>
                <a:gd name="T10" fmla="*/ 233 w 2148"/>
                <a:gd name="T11" fmla="*/ 309 h 1631"/>
                <a:gd name="T12" fmla="*/ 295 w 2148"/>
                <a:gd name="T13" fmla="*/ 254 h 1631"/>
                <a:gd name="T14" fmla="*/ 362 w 2148"/>
                <a:gd name="T15" fmla="*/ 204 h 1631"/>
                <a:gd name="T16" fmla="*/ 435 w 2148"/>
                <a:gd name="T17" fmla="*/ 159 h 1631"/>
                <a:gd name="T18" fmla="*/ 511 w 2148"/>
                <a:gd name="T19" fmla="*/ 121 h 1631"/>
                <a:gd name="T20" fmla="*/ 592 w 2148"/>
                <a:gd name="T21" fmla="*/ 86 h 1631"/>
                <a:gd name="T22" fmla="*/ 676 w 2148"/>
                <a:gd name="T23" fmla="*/ 58 h 1631"/>
                <a:gd name="T24" fmla="*/ 764 w 2148"/>
                <a:gd name="T25" fmla="*/ 35 h 1631"/>
                <a:gd name="T26" fmla="*/ 855 w 2148"/>
                <a:gd name="T27" fmla="*/ 17 h 1631"/>
                <a:gd name="T28" fmla="*/ 947 w 2148"/>
                <a:gd name="T29" fmla="*/ 5 h 1631"/>
                <a:gd name="T30" fmla="*/ 1042 w 2148"/>
                <a:gd name="T31" fmla="*/ 0 h 1631"/>
                <a:gd name="T32" fmla="*/ 1138 w 2148"/>
                <a:gd name="T33" fmla="*/ 1 h 1631"/>
                <a:gd name="T34" fmla="*/ 1232 w 2148"/>
                <a:gd name="T35" fmla="*/ 9 h 1631"/>
                <a:gd name="T36" fmla="*/ 1324 w 2148"/>
                <a:gd name="T37" fmla="*/ 22 h 1631"/>
                <a:gd name="T38" fmla="*/ 1413 w 2148"/>
                <a:gd name="T39" fmla="*/ 41 h 1631"/>
                <a:gd name="T40" fmla="*/ 1500 w 2148"/>
                <a:gd name="T41" fmla="*/ 66 h 1631"/>
                <a:gd name="T42" fmla="*/ 1583 w 2148"/>
                <a:gd name="T43" fmla="*/ 96 h 1631"/>
                <a:gd name="T44" fmla="*/ 1663 w 2148"/>
                <a:gd name="T45" fmla="*/ 132 h 1631"/>
                <a:gd name="T46" fmla="*/ 1737 w 2148"/>
                <a:gd name="T47" fmla="*/ 175 h 1631"/>
                <a:gd name="T48" fmla="*/ 1808 w 2148"/>
                <a:gd name="T49" fmla="*/ 221 h 1631"/>
                <a:gd name="T50" fmla="*/ 1875 w 2148"/>
                <a:gd name="T51" fmla="*/ 272 h 1631"/>
                <a:gd name="T52" fmla="*/ 1935 w 2148"/>
                <a:gd name="T53" fmla="*/ 329 h 1631"/>
                <a:gd name="T54" fmla="*/ 2007 w 2148"/>
                <a:gd name="T55" fmla="*/ 411 h 1631"/>
                <a:gd name="T56" fmla="*/ 2063 w 2148"/>
                <a:gd name="T57" fmla="*/ 499 h 1631"/>
                <a:gd name="T58" fmla="*/ 2107 w 2148"/>
                <a:gd name="T59" fmla="*/ 590 h 1631"/>
                <a:gd name="T60" fmla="*/ 2134 w 2148"/>
                <a:gd name="T61" fmla="*/ 685 h 1631"/>
                <a:gd name="T62" fmla="*/ 2147 w 2148"/>
                <a:gd name="T63" fmla="*/ 781 h 1631"/>
                <a:gd name="T64" fmla="*/ 2143 w 2148"/>
                <a:gd name="T65" fmla="*/ 898 h 1631"/>
                <a:gd name="T66" fmla="*/ 2115 w 2148"/>
                <a:gd name="T67" fmla="*/ 1019 h 1631"/>
                <a:gd name="T68" fmla="*/ 2063 w 2148"/>
                <a:gd name="T69" fmla="*/ 1132 h 1631"/>
                <a:gd name="T70" fmla="*/ 1993 w 2148"/>
                <a:gd name="T71" fmla="*/ 1237 h 1631"/>
                <a:gd name="T72" fmla="*/ 1902 w 2148"/>
                <a:gd name="T73" fmla="*/ 1333 h 1631"/>
                <a:gd name="T74" fmla="*/ 1795 w 2148"/>
                <a:gd name="T75" fmla="*/ 1418 h 1631"/>
                <a:gd name="T76" fmla="*/ 1673 w 2148"/>
                <a:gd name="T77" fmla="*/ 1491 h 1631"/>
                <a:gd name="T78" fmla="*/ 1539 w 2148"/>
                <a:gd name="T79" fmla="*/ 1550 h 1631"/>
                <a:gd name="T80" fmla="*/ 1392 w 2148"/>
                <a:gd name="T81" fmla="*/ 1594 h 1631"/>
                <a:gd name="T82" fmla="*/ 1237 w 2148"/>
                <a:gd name="T83" fmla="*/ 1622 h 1631"/>
                <a:gd name="T84" fmla="*/ 1074 w 2148"/>
                <a:gd name="T85" fmla="*/ 1631 h 1631"/>
                <a:gd name="T86" fmla="*/ 979 w 2148"/>
                <a:gd name="T87" fmla="*/ 1628 h 1631"/>
                <a:gd name="T88" fmla="*/ 886 w 2148"/>
                <a:gd name="T89" fmla="*/ 1618 h 1631"/>
                <a:gd name="T90" fmla="*/ 795 w 2148"/>
                <a:gd name="T91" fmla="*/ 1603 h 1631"/>
                <a:gd name="T92" fmla="*/ 706 w 2148"/>
                <a:gd name="T93" fmla="*/ 1582 h 1631"/>
                <a:gd name="T94" fmla="*/ 620 w 2148"/>
                <a:gd name="T95" fmla="*/ 1555 h 1631"/>
                <a:gd name="T96" fmla="*/ 538 w 2148"/>
                <a:gd name="T97" fmla="*/ 1522 h 1631"/>
                <a:gd name="T98" fmla="*/ 460 w 2148"/>
                <a:gd name="T99" fmla="*/ 1485 h 1631"/>
                <a:gd name="T100" fmla="*/ 387 w 2148"/>
                <a:gd name="T101" fmla="*/ 1441 h 1631"/>
                <a:gd name="T102" fmla="*/ 317 w 2148"/>
                <a:gd name="T103" fmla="*/ 1393 h 1631"/>
                <a:gd name="T104" fmla="*/ 253 w 2148"/>
                <a:gd name="T105" fmla="*/ 1341 h 1631"/>
                <a:gd name="T106" fmla="*/ 188 w 2148"/>
                <a:gd name="T107" fmla="*/ 1275 h 1631"/>
                <a:gd name="T108" fmla="*/ 122 w 2148"/>
                <a:gd name="T109" fmla="*/ 1191 h 1631"/>
                <a:gd name="T110" fmla="*/ 70 w 2148"/>
                <a:gd name="T111" fmla="*/ 1102 h 1631"/>
                <a:gd name="T112" fmla="*/ 31 w 2148"/>
                <a:gd name="T113" fmla="*/ 1010 h 1631"/>
                <a:gd name="T114" fmla="*/ 8 w 2148"/>
                <a:gd name="T115" fmla="*/ 914 h 1631"/>
                <a:gd name="T116" fmla="*/ 0 w 2148"/>
                <a:gd name="T117" fmla="*/ 815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8" h="1631">
                  <a:moveTo>
                    <a:pt x="0" y="815"/>
                  </a:moveTo>
                  <a:lnTo>
                    <a:pt x="2" y="781"/>
                  </a:lnTo>
                  <a:lnTo>
                    <a:pt x="4" y="749"/>
                  </a:lnTo>
                  <a:lnTo>
                    <a:pt x="8" y="717"/>
                  </a:lnTo>
                  <a:lnTo>
                    <a:pt x="15" y="685"/>
                  </a:lnTo>
                  <a:lnTo>
                    <a:pt x="22" y="653"/>
                  </a:lnTo>
                  <a:lnTo>
                    <a:pt x="31" y="621"/>
                  </a:lnTo>
                  <a:lnTo>
                    <a:pt x="43" y="590"/>
                  </a:lnTo>
                  <a:lnTo>
                    <a:pt x="56" y="560"/>
                  </a:lnTo>
                  <a:lnTo>
                    <a:pt x="70" y="529"/>
                  </a:lnTo>
                  <a:lnTo>
                    <a:pt x="85" y="499"/>
                  </a:lnTo>
                  <a:lnTo>
                    <a:pt x="103" y="468"/>
                  </a:lnTo>
                  <a:lnTo>
                    <a:pt x="122" y="440"/>
                  </a:lnTo>
                  <a:lnTo>
                    <a:pt x="143" y="411"/>
                  </a:lnTo>
                  <a:lnTo>
                    <a:pt x="165" y="384"/>
                  </a:lnTo>
                  <a:lnTo>
                    <a:pt x="188" y="356"/>
                  </a:lnTo>
                  <a:lnTo>
                    <a:pt x="213" y="329"/>
                  </a:lnTo>
                  <a:lnTo>
                    <a:pt x="233" y="309"/>
                  </a:lnTo>
                  <a:lnTo>
                    <a:pt x="253" y="290"/>
                  </a:lnTo>
                  <a:lnTo>
                    <a:pt x="274" y="272"/>
                  </a:lnTo>
                  <a:lnTo>
                    <a:pt x="295" y="254"/>
                  </a:lnTo>
                  <a:lnTo>
                    <a:pt x="317" y="238"/>
                  </a:lnTo>
                  <a:lnTo>
                    <a:pt x="339" y="221"/>
                  </a:lnTo>
                  <a:lnTo>
                    <a:pt x="362" y="204"/>
                  </a:lnTo>
                  <a:lnTo>
                    <a:pt x="387" y="189"/>
                  </a:lnTo>
                  <a:lnTo>
                    <a:pt x="411" y="175"/>
                  </a:lnTo>
                  <a:lnTo>
                    <a:pt x="435" y="159"/>
                  </a:lnTo>
                  <a:lnTo>
                    <a:pt x="460" y="146"/>
                  </a:lnTo>
                  <a:lnTo>
                    <a:pt x="485" y="132"/>
                  </a:lnTo>
                  <a:lnTo>
                    <a:pt x="511" y="121"/>
                  </a:lnTo>
                  <a:lnTo>
                    <a:pt x="538" y="108"/>
                  </a:lnTo>
                  <a:lnTo>
                    <a:pt x="565" y="96"/>
                  </a:lnTo>
                  <a:lnTo>
                    <a:pt x="592" y="86"/>
                  </a:lnTo>
                  <a:lnTo>
                    <a:pt x="620" y="76"/>
                  </a:lnTo>
                  <a:lnTo>
                    <a:pt x="648" y="66"/>
                  </a:lnTo>
                  <a:lnTo>
                    <a:pt x="676" y="58"/>
                  </a:lnTo>
                  <a:lnTo>
                    <a:pt x="706" y="49"/>
                  </a:lnTo>
                  <a:lnTo>
                    <a:pt x="734" y="41"/>
                  </a:lnTo>
                  <a:lnTo>
                    <a:pt x="764" y="35"/>
                  </a:lnTo>
                  <a:lnTo>
                    <a:pt x="795" y="28"/>
                  </a:lnTo>
                  <a:lnTo>
                    <a:pt x="824" y="22"/>
                  </a:lnTo>
                  <a:lnTo>
                    <a:pt x="855" y="17"/>
                  </a:lnTo>
                  <a:lnTo>
                    <a:pt x="886" y="13"/>
                  </a:lnTo>
                  <a:lnTo>
                    <a:pt x="916" y="9"/>
                  </a:lnTo>
                  <a:lnTo>
                    <a:pt x="947" y="5"/>
                  </a:lnTo>
                  <a:lnTo>
                    <a:pt x="979" y="3"/>
                  </a:lnTo>
                  <a:lnTo>
                    <a:pt x="1010" y="1"/>
                  </a:lnTo>
                  <a:lnTo>
                    <a:pt x="1042" y="0"/>
                  </a:lnTo>
                  <a:lnTo>
                    <a:pt x="1074" y="0"/>
                  </a:lnTo>
                  <a:lnTo>
                    <a:pt x="1106" y="0"/>
                  </a:lnTo>
                  <a:lnTo>
                    <a:pt x="1138" y="1"/>
                  </a:lnTo>
                  <a:lnTo>
                    <a:pt x="1169" y="3"/>
                  </a:lnTo>
                  <a:lnTo>
                    <a:pt x="1201" y="5"/>
                  </a:lnTo>
                  <a:lnTo>
                    <a:pt x="1232" y="9"/>
                  </a:lnTo>
                  <a:lnTo>
                    <a:pt x="1263" y="13"/>
                  </a:lnTo>
                  <a:lnTo>
                    <a:pt x="1294" y="17"/>
                  </a:lnTo>
                  <a:lnTo>
                    <a:pt x="1324" y="22"/>
                  </a:lnTo>
                  <a:lnTo>
                    <a:pt x="1354" y="28"/>
                  </a:lnTo>
                  <a:lnTo>
                    <a:pt x="1383" y="35"/>
                  </a:lnTo>
                  <a:lnTo>
                    <a:pt x="1413" y="41"/>
                  </a:lnTo>
                  <a:lnTo>
                    <a:pt x="1442" y="49"/>
                  </a:lnTo>
                  <a:lnTo>
                    <a:pt x="1471" y="58"/>
                  </a:lnTo>
                  <a:lnTo>
                    <a:pt x="1500" y="66"/>
                  </a:lnTo>
                  <a:lnTo>
                    <a:pt x="1528" y="76"/>
                  </a:lnTo>
                  <a:lnTo>
                    <a:pt x="1555" y="86"/>
                  </a:lnTo>
                  <a:lnTo>
                    <a:pt x="1583" y="96"/>
                  </a:lnTo>
                  <a:lnTo>
                    <a:pt x="1610" y="108"/>
                  </a:lnTo>
                  <a:lnTo>
                    <a:pt x="1636" y="121"/>
                  </a:lnTo>
                  <a:lnTo>
                    <a:pt x="1663" y="132"/>
                  </a:lnTo>
                  <a:lnTo>
                    <a:pt x="1687" y="146"/>
                  </a:lnTo>
                  <a:lnTo>
                    <a:pt x="1713" y="159"/>
                  </a:lnTo>
                  <a:lnTo>
                    <a:pt x="1737" y="175"/>
                  </a:lnTo>
                  <a:lnTo>
                    <a:pt x="1762" y="189"/>
                  </a:lnTo>
                  <a:lnTo>
                    <a:pt x="1785" y="204"/>
                  </a:lnTo>
                  <a:lnTo>
                    <a:pt x="1808" y="221"/>
                  </a:lnTo>
                  <a:lnTo>
                    <a:pt x="1831" y="238"/>
                  </a:lnTo>
                  <a:lnTo>
                    <a:pt x="1853" y="254"/>
                  </a:lnTo>
                  <a:lnTo>
                    <a:pt x="1875" y="272"/>
                  </a:lnTo>
                  <a:lnTo>
                    <a:pt x="1895" y="290"/>
                  </a:lnTo>
                  <a:lnTo>
                    <a:pt x="1916" y="309"/>
                  </a:lnTo>
                  <a:lnTo>
                    <a:pt x="1935" y="329"/>
                  </a:lnTo>
                  <a:lnTo>
                    <a:pt x="1961" y="356"/>
                  </a:lnTo>
                  <a:lnTo>
                    <a:pt x="1984" y="384"/>
                  </a:lnTo>
                  <a:lnTo>
                    <a:pt x="2007" y="411"/>
                  </a:lnTo>
                  <a:lnTo>
                    <a:pt x="2027" y="440"/>
                  </a:lnTo>
                  <a:lnTo>
                    <a:pt x="2047" y="468"/>
                  </a:lnTo>
                  <a:lnTo>
                    <a:pt x="2063" y="499"/>
                  </a:lnTo>
                  <a:lnTo>
                    <a:pt x="2080" y="529"/>
                  </a:lnTo>
                  <a:lnTo>
                    <a:pt x="2094" y="560"/>
                  </a:lnTo>
                  <a:lnTo>
                    <a:pt x="2107" y="590"/>
                  </a:lnTo>
                  <a:lnTo>
                    <a:pt x="2117" y="621"/>
                  </a:lnTo>
                  <a:lnTo>
                    <a:pt x="2126" y="653"/>
                  </a:lnTo>
                  <a:lnTo>
                    <a:pt x="2134" y="685"/>
                  </a:lnTo>
                  <a:lnTo>
                    <a:pt x="2140" y="717"/>
                  </a:lnTo>
                  <a:lnTo>
                    <a:pt x="2144" y="749"/>
                  </a:lnTo>
                  <a:lnTo>
                    <a:pt x="2147" y="781"/>
                  </a:lnTo>
                  <a:lnTo>
                    <a:pt x="2148" y="815"/>
                  </a:lnTo>
                  <a:lnTo>
                    <a:pt x="2147" y="857"/>
                  </a:lnTo>
                  <a:lnTo>
                    <a:pt x="2143" y="898"/>
                  </a:lnTo>
                  <a:lnTo>
                    <a:pt x="2135" y="939"/>
                  </a:lnTo>
                  <a:lnTo>
                    <a:pt x="2126" y="979"/>
                  </a:lnTo>
                  <a:lnTo>
                    <a:pt x="2115" y="1019"/>
                  </a:lnTo>
                  <a:lnTo>
                    <a:pt x="2099" y="1057"/>
                  </a:lnTo>
                  <a:lnTo>
                    <a:pt x="2082" y="1095"/>
                  </a:lnTo>
                  <a:lnTo>
                    <a:pt x="2063" y="1132"/>
                  </a:lnTo>
                  <a:lnTo>
                    <a:pt x="2041" y="1168"/>
                  </a:lnTo>
                  <a:lnTo>
                    <a:pt x="2018" y="1204"/>
                  </a:lnTo>
                  <a:lnTo>
                    <a:pt x="1993" y="1237"/>
                  </a:lnTo>
                  <a:lnTo>
                    <a:pt x="1964" y="1270"/>
                  </a:lnTo>
                  <a:lnTo>
                    <a:pt x="1934" y="1302"/>
                  </a:lnTo>
                  <a:lnTo>
                    <a:pt x="1902" y="1333"/>
                  </a:lnTo>
                  <a:lnTo>
                    <a:pt x="1868" y="1363"/>
                  </a:lnTo>
                  <a:lnTo>
                    <a:pt x="1832" y="1391"/>
                  </a:lnTo>
                  <a:lnTo>
                    <a:pt x="1795" y="1418"/>
                  </a:lnTo>
                  <a:lnTo>
                    <a:pt x="1757" y="1443"/>
                  </a:lnTo>
                  <a:lnTo>
                    <a:pt x="1716" y="1468"/>
                  </a:lnTo>
                  <a:lnTo>
                    <a:pt x="1673" y="1491"/>
                  </a:lnTo>
                  <a:lnTo>
                    <a:pt x="1630" y="1513"/>
                  </a:lnTo>
                  <a:lnTo>
                    <a:pt x="1585" y="1532"/>
                  </a:lnTo>
                  <a:lnTo>
                    <a:pt x="1539" y="1550"/>
                  </a:lnTo>
                  <a:lnTo>
                    <a:pt x="1491" y="1567"/>
                  </a:lnTo>
                  <a:lnTo>
                    <a:pt x="1442" y="1581"/>
                  </a:lnTo>
                  <a:lnTo>
                    <a:pt x="1392" y="1594"/>
                  </a:lnTo>
                  <a:lnTo>
                    <a:pt x="1342" y="1605"/>
                  </a:lnTo>
                  <a:lnTo>
                    <a:pt x="1290" y="1614"/>
                  </a:lnTo>
                  <a:lnTo>
                    <a:pt x="1237" y="1622"/>
                  </a:lnTo>
                  <a:lnTo>
                    <a:pt x="1183" y="1627"/>
                  </a:lnTo>
                  <a:lnTo>
                    <a:pt x="1129" y="1629"/>
                  </a:lnTo>
                  <a:lnTo>
                    <a:pt x="1074" y="1631"/>
                  </a:lnTo>
                  <a:lnTo>
                    <a:pt x="1042" y="1631"/>
                  </a:lnTo>
                  <a:lnTo>
                    <a:pt x="1010" y="1629"/>
                  </a:lnTo>
                  <a:lnTo>
                    <a:pt x="979" y="1628"/>
                  </a:lnTo>
                  <a:lnTo>
                    <a:pt x="947" y="1626"/>
                  </a:lnTo>
                  <a:lnTo>
                    <a:pt x="916" y="1622"/>
                  </a:lnTo>
                  <a:lnTo>
                    <a:pt x="886" y="1618"/>
                  </a:lnTo>
                  <a:lnTo>
                    <a:pt x="855" y="1614"/>
                  </a:lnTo>
                  <a:lnTo>
                    <a:pt x="824" y="1609"/>
                  </a:lnTo>
                  <a:lnTo>
                    <a:pt x="795" y="1603"/>
                  </a:lnTo>
                  <a:lnTo>
                    <a:pt x="764" y="1596"/>
                  </a:lnTo>
                  <a:lnTo>
                    <a:pt x="734" y="1590"/>
                  </a:lnTo>
                  <a:lnTo>
                    <a:pt x="706" y="1582"/>
                  </a:lnTo>
                  <a:lnTo>
                    <a:pt x="676" y="1573"/>
                  </a:lnTo>
                  <a:lnTo>
                    <a:pt x="648" y="1564"/>
                  </a:lnTo>
                  <a:lnTo>
                    <a:pt x="620" y="1555"/>
                  </a:lnTo>
                  <a:lnTo>
                    <a:pt x="592" y="1545"/>
                  </a:lnTo>
                  <a:lnTo>
                    <a:pt x="565" y="1533"/>
                  </a:lnTo>
                  <a:lnTo>
                    <a:pt x="538" y="1522"/>
                  </a:lnTo>
                  <a:lnTo>
                    <a:pt x="511" y="1510"/>
                  </a:lnTo>
                  <a:lnTo>
                    <a:pt x="485" y="1497"/>
                  </a:lnTo>
                  <a:lnTo>
                    <a:pt x="460" y="1485"/>
                  </a:lnTo>
                  <a:lnTo>
                    <a:pt x="435" y="1470"/>
                  </a:lnTo>
                  <a:lnTo>
                    <a:pt x="411" y="1456"/>
                  </a:lnTo>
                  <a:lnTo>
                    <a:pt x="387" y="1441"/>
                  </a:lnTo>
                  <a:lnTo>
                    <a:pt x="362" y="1426"/>
                  </a:lnTo>
                  <a:lnTo>
                    <a:pt x="339" y="1410"/>
                  </a:lnTo>
                  <a:lnTo>
                    <a:pt x="317" y="1393"/>
                  </a:lnTo>
                  <a:lnTo>
                    <a:pt x="295" y="1377"/>
                  </a:lnTo>
                  <a:lnTo>
                    <a:pt x="274" y="1359"/>
                  </a:lnTo>
                  <a:lnTo>
                    <a:pt x="253" y="1341"/>
                  </a:lnTo>
                  <a:lnTo>
                    <a:pt x="233" y="1322"/>
                  </a:lnTo>
                  <a:lnTo>
                    <a:pt x="213" y="1302"/>
                  </a:lnTo>
                  <a:lnTo>
                    <a:pt x="188" y="1275"/>
                  </a:lnTo>
                  <a:lnTo>
                    <a:pt x="165" y="1247"/>
                  </a:lnTo>
                  <a:lnTo>
                    <a:pt x="143" y="1220"/>
                  </a:lnTo>
                  <a:lnTo>
                    <a:pt x="122" y="1191"/>
                  </a:lnTo>
                  <a:lnTo>
                    <a:pt x="103" y="1161"/>
                  </a:lnTo>
                  <a:lnTo>
                    <a:pt x="85" y="1132"/>
                  </a:lnTo>
                  <a:lnTo>
                    <a:pt x="70" y="1102"/>
                  </a:lnTo>
                  <a:lnTo>
                    <a:pt x="56" y="1071"/>
                  </a:lnTo>
                  <a:lnTo>
                    <a:pt x="43" y="1041"/>
                  </a:lnTo>
                  <a:lnTo>
                    <a:pt x="31" y="1010"/>
                  </a:lnTo>
                  <a:lnTo>
                    <a:pt x="22" y="978"/>
                  </a:lnTo>
                  <a:lnTo>
                    <a:pt x="15" y="946"/>
                  </a:lnTo>
                  <a:lnTo>
                    <a:pt x="8" y="914"/>
                  </a:lnTo>
                  <a:lnTo>
                    <a:pt x="4" y="880"/>
                  </a:lnTo>
                  <a:lnTo>
                    <a:pt x="2" y="848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99220" y="3365699"/>
              <a:ext cx="2284413" cy="2700338"/>
            </a:xfrm>
            <a:custGeom>
              <a:avLst/>
              <a:gdLst>
                <a:gd name="T0" fmla="*/ 751 w 1439"/>
                <a:gd name="T1" fmla="*/ 1700 h 1701"/>
                <a:gd name="T2" fmla="*/ 815 w 1439"/>
                <a:gd name="T3" fmla="*/ 1694 h 1701"/>
                <a:gd name="T4" fmla="*/ 878 w 1439"/>
                <a:gd name="T5" fmla="*/ 1681 h 1701"/>
                <a:gd name="T6" fmla="*/ 940 w 1439"/>
                <a:gd name="T7" fmla="*/ 1660 h 1701"/>
                <a:gd name="T8" fmla="*/ 999 w 1439"/>
                <a:gd name="T9" fmla="*/ 1635 h 1701"/>
                <a:gd name="T10" fmla="*/ 1057 w 1439"/>
                <a:gd name="T11" fmla="*/ 1603 h 1701"/>
                <a:gd name="T12" fmla="*/ 1112 w 1439"/>
                <a:gd name="T13" fmla="*/ 1564 h 1701"/>
                <a:gd name="T14" fmla="*/ 1164 w 1439"/>
                <a:gd name="T15" fmla="*/ 1521 h 1701"/>
                <a:gd name="T16" fmla="*/ 1218 w 1439"/>
                <a:gd name="T17" fmla="*/ 1465 h 1701"/>
                <a:gd name="T18" fmla="*/ 1271 w 1439"/>
                <a:gd name="T19" fmla="*/ 1397 h 1701"/>
                <a:gd name="T20" fmla="*/ 1317 w 1439"/>
                <a:gd name="T21" fmla="*/ 1324 h 1701"/>
                <a:gd name="T22" fmla="*/ 1357 w 1439"/>
                <a:gd name="T23" fmla="*/ 1246 h 1701"/>
                <a:gd name="T24" fmla="*/ 1389 w 1439"/>
                <a:gd name="T25" fmla="*/ 1164 h 1701"/>
                <a:gd name="T26" fmla="*/ 1413 w 1439"/>
                <a:gd name="T27" fmla="*/ 1078 h 1701"/>
                <a:gd name="T28" fmla="*/ 1430 w 1439"/>
                <a:gd name="T29" fmla="*/ 988 h 1701"/>
                <a:gd name="T30" fmla="*/ 1438 w 1439"/>
                <a:gd name="T31" fmla="*/ 897 h 1701"/>
                <a:gd name="T32" fmla="*/ 1438 w 1439"/>
                <a:gd name="T33" fmla="*/ 805 h 1701"/>
                <a:gd name="T34" fmla="*/ 1430 w 1439"/>
                <a:gd name="T35" fmla="*/ 714 h 1701"/>
                <a:gd name="T36" fmla="*/ 1413 w 1439"/>
                <a:gd name="T37" fmla="*/ 625 h 1701"/>
                <a:gd name="T38" fmla="*/ 1389 w 1439"/>
                <a:gd name="T39" fmla="*/ 539 h 1701"/>
                <a:gd name="T40" fmla="*/ 1357 w 1439"/>
                <a:gd name="T41" fmla="*/ 456 h 1701"/>
                <a:gd name="T42" fmla="*/ 1317 w 1439"/>
                <a:gd name="T43" fmla="*/ 379 h 1701"/>
                <a:gd name="T44" fmla="*/ 1271 w 1439"/>
                <a:gd name="T45" fmla="*/ 306 h 1701"/>
                <a:gd name="T46" fmla="*/ 1218 w 1439"/>
                <a:gd name="T47" fmla="*/ 238 h 1701"/>
                <a:gd name="T48" fmla="*/ 1164 w 1439"/>
                <a:gd name="T49" fmla="*/ 182 h 1701"/>
                <a:gd name="T50" fmla="*/ 1112 w 1439"/>
                <a:gd name="T51" fmla="*/ 139 h 1701"/>
                <a:gd name="T52" fmla="*/ 1057 w 1439"/>
                <a:gd name="T53" fmla="*/ 100 h 1701"/>
                <a:gd name="T54" fmla="*/ 999 w 1439"/>
                <a:gd name="T55" fmla="*/ 67 h 1701"/>
                <a:gd name="T56" fmla="*/ 940 w 1439"/>
                <a:gd name="T57" fmla="*/ 41 h 1701"/>
                <a:gd name="T58" fmla="*/ 878 w 1439"/>
                <a:gd name="T59" fmla="*/ 21 h 1701"/>
                <a:gd name="T60" fmla="*/ 815 w 1439"/>
                <a:gd name="T61" fmla="*/ 8 h 1701"/>
                <a:gd name="T62" fmla="*/ 751 w 1439"/>
                <a:gd name="T63" fmla="*/ 2 h 1701"/>
                <a:gd name="T64" fmla="*/ 646 w 1439"/>
                <a:gd name="T65" fmla="*/ 4 h 1701"/>
                <a:gd name="T66" fmla="*/ 505 w 1439"/>
                <a:gd name="T67" fmla="*/ 39 h 1701"/>
                <a:gd name="T68" fmla="*/ 377 w 1439"/>
                <a:gd name="T69" fmla="*/ 103 h 1701"/>
                <a:gd name="T70" fmla="*/ 261 w 1439"/>
                <a:gd name="T71" fmla="*/ 195 h 1701"/>
                <a:gd name="T72" fmla="*/ 164 w 1439"/>
                <a:gd name="T73" fmla="*/ 311 h 1701"/>
                <a:gd name="T74" fmla="*/ 87 w 1439"/>
                <a:gd name="T75" fmla="*/ 445 h 1701"/>
                <a:gd name="T76" fmla="*/ 32 w 1439"/>
                <a:gd name="T77" fmla="*/ 598 h 1701"/>
                <a:gd name="T78" fmla="*/ 3 w 1439"/>
                <a:gd name="T79" fmla="*/ 764 h 1701"/>
                <a:gd name="T80" fmla="*/ 1 w 1439"/>
                <a:gd name="T81" fmla="*/ 897 h 1701"/>
                <a:gd name="T82" fmla="*/ 8 w 1439"/>
                <a:gd name="T83" fmla="*/ 988 h 1701"/>
                <a:gd name="T84" fmla="*/ 25 w 1439"/>
                <a:gd name="T85" fmla="*/ 1078 h 1701"/>
                <a:gd name="T86" fmla="*/ 50 w 1439"/>
                <a:gd name="T87" fmla="*/ 1164 h 1701"/>
                <a:gd name="T88" fmla="*/ 82 w 1439"/>
                <a:gd name="T89" fmla="*/ 1246 h 1701"/>
                <a:gd name="T90" fmla="*/ 121 w 1439"/>
                <a:gd name="T91" fmla="*/ 1324 h 1701"/>
                <a:gd name="T92" fmla="*/ 166 w 1439"/>
                <a:gd name="T93" fmla="*/ 1397 h 1701"/>
                <a:gd name="T94" fmla="*/ 220 w 1439"/>
                <a:gd name="T95" fmla="*/ 1465 h 1701"/>
                <a:gd name="T96" fmla="*/ 273 w 1439"/>
                <a:gd name="T97" fmla="*/ 1521 h 1701"/>
                <a:gd name="T98" fmla="*/ 325 w 1439"/>
                <a:gd name="T99" fmla="*/ 1564 h 1701"/>
                <a:gd name="T100" fmla="*/ 380 w 1439"/>
                <a:gd name="T101" fmla="*/ 1603 h 1701"/>
                <a:gd name="T102" fmla="*/ 438 w 1439"/>
                <a:gd name="T103" fmla="*/ 1635 h 1701"/>
                <a:gd name="T104" fmla="*/ 499 w 1439"/>
                <a:gd name="T105" fmla="*/ 1660 h 1701"/>
                <a:gd name="T106" fmla="*/ 560 w 1439"/>
                <a:gd name="T107" fmla="*/ 1681 h 1701"/>
                <a:gd name="T108" fmla="*/ 623 w 1439"/>
                <a:gd name="T109" fmla="*/ 1694 h 1701"/>
                <a:gd name="T110" fmla="*/ 687 w 1439"/>
                <a:gd name="T111" fmla="*/ 170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1">
                  <a:moveTo>
                    <a:pt x="719" y="1701"/>
                  </a:moveTo>
                  <a:lnTo>
                    <a:pt x="751" y="1700"/>
                  </a:lnTo>
                  <a:lnTo>
                    <a:pt x="783" y="1698"/>
                  </a:lnTo>
                  <a:lnTo>
                    <a:pt x="815" y="1694"/>
                  </a:lnTo>
                  <a:lnTo>
                    <a:pt x="846" y="1687"/>
                  </a:lnTo>
                  <a:lnTo>
                    <a:pt x="878" y="1681"/>
                  </a:lnTo>
                  <a:lnTo>
                    <a:pt x="909" y="1672"/>
                  </a:lnTo>
                  <a:lnTo>
                    <a:pt x="940" y="1660"/>
                  </a:lnTo>
                  <a:lnTo>
                    <a:pt x="969" y="1649"/>
                  </a:lnTo>
                  <a:lnTo>
                    <a:pt x="999" y="1635"/>
                  </a:lnTo>
                  <a:lnTo>
                    <a:pt x="1028" y="1619"/>
                  </a:lnTo>
                  <a:lnTo>
                    <a:pt x="1057" y="1603"/>
                  </a:lnTo>
                  <a:lnTo>
                    <a:pt x="1085" y="1583"/>
                  </a:lnTo>
                  <a:lnTo>
                    <a:pt x="1112" y="1564"/>
                  </a:lnTo>
                  <a:lnTo>
                    <a:pt x="1137" y="1542"/>
                  </a:lnTo>
                  <a:lnTo>
                    <a:pt x="1164" y="1521"/>
                  </a:lnTo>
                  <a:lnTo>
                    <a:pt x="1189" y="1496"/>
                  </a:lnTo>
                  <a:lnTo>
                    <a:pt x="1218" y="1465"/>
                  </a:lnTo>
                  <a:lnTo>
                    <a:pt x="1245" y="1432"/>
                  </a:lnTo>
                  <a:lnTo>
                    <a:pt x="1271" y="1397"/>
                  </a:lnTo>
                  <a:lnTo>
                    <a:pt x="1295" y="1361"/>
                  </a:lnTo>
                  <a:lnTo>
                    <a:pt x="1317" y="1324"/>
                  </a:lnTo>
                  <a:lnTo>
                    <a:pt x="1337" y="1286"/>
                  </a:lnTo>
                  <a:lnTo>
                    <a:pt x="1357" y="1246"/>
                  </a:lnTo>
                  <a:lnTo>
                    <a:pt x="1373" y="1206"/>
                  </a:lnTo>
                  <a:lnTo>
                    <a:pt x="1389" y="1164"/>
                  </a:lnTo>
                  <a:lnTo>
                    <a:pt x="1402" y="1122"/>
                  </a:lnTo>
                  <a:lnTo>
                    <a:pt x="1413" y="1078"/>
                  </a:lnTo>
                  <a:lnTo>
                    <a:pt x="1422" y="1033"/>
                  </a:lnTo>
                  <a:lnTo>
                    <a:pt x="1430" y="988"/>
                  </a:lnTo>
                  <a:lnTo>
                    <a:pt x="1435" y="943"/>
                  </a:lnTo>
                  <a:lnTo>
                    <a:pt x="1438" y="897"/>
                  </a:lnTo>
                  <a:lnTo>
                    <a:pt x="1439" y="851"/>
                  </a:lnTo>
                  <a:lnTo>
                    <a:pt x="1438" y="805"/>
                  </a:lnTo>
                  <a:lnTo>
                    <a:pt x="1435" y="758"/>
                  </a:lnTo>
                  <a:lnTo>
                    <a:pt x="1430" y="714"/>
                  </a:lnTo>
                  <a:lnTo>
                    <a:pt x="1422" y="669"/>
                  </a:lnTo>
                  <a:lnTo>
                    <a:pt x="1413" y="625"/>
                  </a:lnTo>
                  <a:lnTo>
                    <a:pt x="1402" y="581"/>
                  </a:lnTo>
                  <a:lnTo>
                    <a:pt x="1389" y="539"/>
                  </a:lnTo>
                  <a:lnTo>
                    <a:pt x="1373" y="497"/>
                  </a:lnTo>
                  <a:lnTo>
                    <a:pt x="1357" y="456"/>
                  </a:lnTo>
                  <a:lnTo>
                    <a:pt x="1337" y="417"/>
                  </a:lnTo>
                  <a:lnTo>
                    <a:pt x="1317" y="379"/>
                  </a:lnTo>
                  <a:lnTo>
                    <a:pt x="1295" y="342"/>
                  </a:lnTo>
                  <a:lnTo>
                    <a:pt x="1271" y="306"/>
                  </a:lnTo>
                  <a:lnTo>
                    <a:pt x="1245" y="271"/>
                  </a:lnTo>
                  <a:lnTo>
                    <a:pt x="1218" y="238"/>
                  </a:lnTo>
                  <a:lnTo>
                    <a:pt x="1189" y="207"/>
                  </a:lnTo>
                  <a:lnTo>
                    <a:pt x="1164" y="182"/>
                  </a:lnTo>
                  <a:lnTo>
                    <a:pt x="1137" y="159"/>
                  </a:lnTo>
                  <a:lnTo>
                    <a:pt x="1112" y="139"/>
                  </a:lnTo>
                  <a:lnTo>
                    <a:pt x="1085" y="118"/>
                  </a:lnTo>
                  <a:lnTo>
                    <a:pt x="1057" y="100"/>
                  </a:lnTo>
                  <a:lnTo>
                    <a:pt x="1028" y="82"/>
                  </a:lnTo>
                  <a:lnTo>
                    <a:pt x="999" y="67"/>
                  </a:lnTo>
                  <a:lnTo>
                    <a:pt x="969" y="53"/>
                  </a:lnTo>
                  <a:lnTo>
                    <a:pt x="940" y="41"/>
                  </a:lnTo>
                  <a:lnTo>
                    <a:pt x="909" y="31"/>
                  </a:lnTo>
                  <a:lnTo>
                    <a:pt x="878" y="21"/>
                  </a:lnTo>
                  <a:lnTo>
                    <a:pt x="846" y="14"/>
                  </a:lnTo>
                  <a:lnTo>
                    <a:pt x="815" y="8"/>
                  </a:lnTo>
                  <a:lnTo>
                    <a:pt x="783" y="4"/>
                  </a:lnTo>
                  <a:lnTo>
                    <a:pt x="751" y="2"/>
                  </a:lnTo>
                  <a:lnTo>
                    <a:pt x="719" y="0"/>
                  </a:lnTo>
                  <a:lnTo>
                    <a:pt x="646" y="4"/>
                  </a:lnTo>
                  <a:lnTo>
                    <a:pt x="574" y="18"/>
                  </a:lnTo>
                  <a:lnTo>
                    <a:pt x="505" y="39"/>
                  </a:lnTo>
                  <a:lnTo>
                    <a:pt x="440" y="67"/>
                  </a:lnTo>
                  <a:lnTo>
                    <a:pt x="377" y="103"/>
                  </a:lnTo>
                  <a:lnTo>
                    <a:pt x="316" y="147"/>
                  </a:lnTo>
                  <a:lnTo>
                    <a:pt x="261" y="195"/>
                  </a:lnTo>
                  <a:lnTo>
                    <a:pt x="210" y="250"/>
                  </a:lnTo>
                  <a:lnTo>
                    <a:pt x="164" y="311"/>
                  </a:lnTo>
                  <a:lnTo>
                    <a:pt x="123" y="376"/>
                  </a:lnTo>
                  <a:lnTo>
                    <a:pt x="87" y="445"/>
                  </a:lnTo>
                  <a:lnTo>
                    <a:pt x="56" y="520"/>
                  </a:lnTo>
                  <a:lnTo>
                    <a:pt x="32" y="598"/>
                  </a:lnTo>
                  <a:lnTo>
                    <a:pt x="14" y="680"/>
                  </a:lnTo>
                  <a:lnTo>
                    <a:pt x="3" y="764"/>
                  </a:lnTo>
                  <a:lnTo>
                    <a:pt x="0" y="851"/>
                  </a:lnTo>
                  <a:lnTo>
                    <a:pt x="1" y="897"/>
                  </a:lnTo>
                  <a:lnTo>
                    <a:pt x="3" y="943"/>
                  </a:lnTo>
                  <a:lnTo>
                    <a:pt x="8" y="988"/>
                  </a:lnTo>
                  <a:lnTo>
                    <a:pt x="16" y="1033"/>
                  </a:lnTo>
                  <a:lnTo>
                    <a:pt x="25" y="1078"/>
                  </a:lnTo>
                  <a:lnTo>
                    <a:pt x="37" y="1122"/>
                  </a:lnTo>
                  <a:lnTo>
                    <a:pt x="50" y="1164"/>
                  </a:lnTo>
                  <a:lnTo>
                    <a:pt x="65" y="1206"/>
                  </a:lnTo>
                  <a:lnTo>
                    <a:pt x="82" y="1246"/>
                  </a:lnTo>
                  <a:lnTo>
                    <a:pt x="101" y="1286"/>
                  </a:lnTo>
                  <a:lnTo>
                    <a:pt x="121" y="1324"/>
                  </a:lnTo>
                  <a:lnTo>
                    <a:pt x="143" y="1361"/>
                  </a:lnTo>
                  <a:lnTo>
                    <a:pt x="166" y="1397"/>
                  </a:lnTo>
                  <a:lnTo>
                    <a:pt x="192" y="1432"/>
                  </a:lnTo>
                  <a:lnTo>
                    <a:pt x="220" y="1465"/>
                  </a:lnTo>
                  <a:lnTo>
                    <a:pt x="248" y="1496"/>
                  </a:lnTo>
                  <a:lnTo>
                    <a:pt x="273" y="1521"/>
                  </a:lnTo>
                  <a:lnTo>
                    <a:pt x="300" y="1542"/>
                  </a:lnTo>
                  <a:lnTo>
                    <a:pt x="325" y="1564"/>
                  </a:lnTo>
                  <a:lnTo>
                    <a:pt x="352" y="1583"/>
                  </a:lnTo>
                  <a:lnTo>
                    <a:pt x="380" y="1603"/>
                  </a:lnTo>
                  <a:lnTo>
                    <a:pt x="409" y="1619"/>
                  </a:lnTo>
                  <a:lnTo>
                    <a:pt x="438" y="1635"/>
                  </a:lnTo>
                  <a:lnTo>
                    <a:pt x="468" y="1649"/>
                  </a:lnTo>
                  <a:lnTo>
                    <a:pt x="499" y="1660"/>
                  </a:lnTo>
                  <a:lnTo>
                    <a:pt x="528" y="1672"/>
                  </a:lnTo>
                  <a:lnTo>
                    <a:pt x="560" y="1681"/>
                  </a:lnTo>
                  <a:lnTo>
                    <a:pt x="591" y="1687"/>
                  </a:lnTo>
                  <a:lnTo>
                    <a:pt x="623" y="1694"/>
                  </a:lnTo>
                  <a:lnTo>
                    <a:pt x="655" y="1698"/>
                  </a:lnTo>
                  <a:lnTo>
                    <a:pt x="687" y="1700"/>
                  </a:lnTo>
                  <a:lnTo>
                    <a:pt x="719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53195" y="3422849"/>
              <a:ext cx="2174875" cy="2589213"/>
            </a:xfrm>
            <a:custGeom>
              <a:avLst/>
              <a:gdLst>
                <a:gd name="T0" fmla="*/ 1 w 1370"/>
                <a:gd name="T1" fmla="*/ 770 h 1631"/>
                <a:gd name="T2" fmla="*/ 9 w 1370"/>
                <a:gd name="T3" fmla="*/ 683 h 1631"/>
                <a:gd name="T4" fmla="*/ 25 w 1370"/>
                <a:gd name="T5" fmla="*/ 598 h 1631"/>
                <a:gd name="T6" fmla="*/ 49 w 1370"/>
                <a:gd name="T7" fmla="*/ 515 h 1631"/>
                <a:gd name="T8" fmla="*/ 78 w 1370"/>
                <a:gd name="T9" fmla="*/ 436 h 1631"/>
                <a:gd name="T10" fmla="*/ 117 w 1370"/>
                <a:gd name="T11" fmla="*/ 361 h 1631"/>
                <a:gd name="T12" fmla="*/ 160 w 1370"/>
                <a:gd name="T13" fmla="*/ 291 h 1631"/>
                <a:gd name="T14" fmla="*/ 211 w 1370"/>
                <a:gd name="T15" fmla="*/ 226 h 1631"/>
                <a:gd name="T16" fmla="*/ 262 w 1370"/>
                <a:gd name="T17" fmla="*/ 173 h 1631"/>
                <a:gd name="T18" fmla="*/ 312 w 1370"/>
                <a:gd name="T19" fmla="*/ 131 h 1631"/>
                <a:gd name="T20" fmla="*/ 364 w 1370"/>
                <a:gd name="T21" fmla="*/ 95 h 1631"/>
                <a:gd name="T22" fmla="*/ 418 w 1370"/>
                <a:gd name="T23" fmla="*/ 64 h 1631"/>
                <a:gd name="T24" fmla="*/ 476 w 1370"/>
                <a:gd name="T25" fmla="*/ 39 h 1631"/>
                <a:gd name="T26" fmla="*/ 534 w 1370"/>
                <a:gd name="T27" fmla="*/ 21 h 1631"/>
                <a:gd name="T28" fmla="*/ 594 w 1370"/>
                <a:gd name="T29" fmla="*/ 8 h 1631"/>
                <a:gd name="T30" fmla="*/ 654 w 1370"/>
                <a:gd name="T31" fmla="*/ 1 h 1631"/>
                <a:gd name="T32" fmla="*/ 716 w 1370"/>
                <a:gd name="T33" fmla="*/ 1 h 1631"/>
                <a:gd name="T34" fmla="*/ 776 w 1370"/>
                <a:gd name="T35" fmla="*/ 8 h 1631"/>
                <a:gd name="T36" fmla="*/ 835 w 1370"/>
                <a:gd name="T37" fmla="*/ 21 h 1631"/>
                <a:gd name="T38" fmla="*/ 894 w 1370"/>
                <a:gd name="T39" fmla="*/ 39 h 1631"/>
                <a:gd name="T40" fmla="*/ 951 w 1370"/>
                <a:gd name="T41" fmla="*/ 64 h 1631"/>
                <a:gd name="T42" fmla="*/ 1005 w 1370"/>
                <a:gd name="T43" fmla="*/ 95 h 1631"/>
                <a:gd name="T44" fmla="*/ 1057 w 1370"/>
                <a:gd name="T45" fmla="*/ 131 h 1631"/>
                <a:gd name="T46" fmla="*/ 1107 w 1370"/>
                <a:gd name="T47" fmla="*/ 173 h 1631"/>
                <a:gd name="T48" fmla="*/ 1159 w 1370"/>
                <a:gd name="T49" fmla="*/ 226 h 1631"/>
                <a:gd name="T50" fmla="*/ 1209 w 1370"/>
                <a:gd name="T51" fmla="*/ 291 h 1631"/>
                <a:gd name="T52" fmla="*/ 1253 w 1370"/>
                <a:gd name="T53" fmla="*/ 361 h 1631"/>
                <a:gd name="T54" fmla="*/ 1291 w 1370"/>
                <a:gd name="T55" fmla="*/ 436 h 1631"/>
                <a:gd name="T56" fmla="*/ 1321 w 1370"/>
                <a:gd name="T57" fmla="*/ 515 h 1631"/>
                <a:gd name="T58" fmla="*/ 1346 w 1370"/>
                <a:gd name="T59" fmla="*/ 598 h 1631"/>
                <a:gd name="T60" fmla="*/ 1361 w 1370"/>
                <a:gd name="T61" fmla="*/ 683 h 1631"/>
                <a:gd name="T62" fmla="*/ 1369 w 1370"/>
                <a:gd name="T63" fmla="*/ 770 h 1631"/>
                <a:gd name="T64" fmla="*/ 1366 w 1370"/>
                <a:gd name="T65" fmla="*/ 898 h 1631"/>
                <a:gd name="T66" fmla="*/ 1339 w 1370"/>
                <a:gd name="T67" fmla="*/ 1057 h 1631"/>
                <a:gd name="T68" fmla="*/ 1287 w 1370"/>
                <a:gd name="T69" fmla="*/ 1204 h 1631"/>
                <a:gd name="T70" fmla="*/ 1214 w 1370"/>
                <a:gd name="T71" fmla="*/ 1333 h 1631"/>
                <a:gd name="T72" fmla="*/ 1120 w 1370"/>
                <a:gd name="T73" fmla="*/ 1443 h 1631"/>
                <a:gd name="T74" fmla="*/ 1011 w 1370"/>
                <a:gd name="T75" fmla="*/ 1532 h 1631"/>
                <a:gd name="T76" fmla="*/ 888 w 1370"/>
                <a:gd name="T77" fmla="*/ 1594 h 1631"/>
                <a:gd name="T78" fmla="*/ 754 w 1370"/>
                <a:gd name="T79" fmla="*/ 1627 h 1631"/>
                <a:gd name="T80" fmla="*/ 654 w 1370"/>
                <a:gd name="T81" fmla="*/ 1629 h 1631"/>
                <a:gd name="T82" fmla="*/ 594 w 1370"/>
                <a:gd name="T83" fmla="*/ 1623 h 1631"/>
                <a:gd name="T84" fmla="*/ 534 w 1370"/>
                <a:gd name="T85" fmla="*/ 1610 h 1631"/>
                <a:gd name="T86" fmla="*/ 476 w 1370"/>
                <a:gd name="T87" fmla="*/ 1592 h 1631"/>
                <a:gd name="T88" fmla="*/ 418 w 1370"/>
                <a:gd name="T89" fmla="*/ 1567 h 1631"/>
                <a:gd name="T90" fmla="*/ 364 w 1370"/>
                <a:gd name="T91" fmla="*/ 1536 h 1631"/>
                <a:gd name="T92" fmla="*/ 312 w 1370"/>
                <a:gd name="T93" fmla="*/ 1500 h 1631"/>
                <a:gd name="T94" fmla="*/ 262 w 1370"/>
                <a:gd name="T95" fmla="*/ 1458 h 1631"/>
                <a:gd name="T96" fmla="*/ 211 w 1370"/>
                <a:gd name="T97" fmla="*/ 1405 h 1631"/>
                <a:gd name="T98" fmla="*/ 160 w 1370"/>
                <a:gd name="T99" fmla="*/ 1340 h 1631"/>
                <a:gd name="T100" fmla="*/ 117 w 1370"/>
                <a:gd name="T101" fmla="*/ 1270 h 1631"/>
                <a:gd name="T102" fmla="*/ 78 w 1370"/>
                <a:gd name="T103" fmla="*/ 1195 h 1631"/>
                <a:gd name="T104" fmla="*/ 49 w 1370"/>
                <a:gd name="T105" fmla="*/ 1116 h 1631"/>
                <a:gd name="T106" fmla="*/ 25 w 1370"/>
                <a:gd name="T107" fmla="*/ 1033 h 1631"/>
                <a:gd name="T108" fmla="*/ 9 w 1370"/>
                <a:gd name="T109" fmla="*/ 947 h 1631"/>
                <a:gd name="T110" fmla="*/ 1 w 1370"/>
                <a:gd name="T111" fmla="*/ 86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0" h="1631">
                  <a:moveTo>
                    <a:pt x="0" y="815"/>
                  </a:moveTo>
                  <a:lnTo>
                    <a:pt x="1" y="770"/>
                  </a:lnTo>
                  <a:lnTo>
                    <a:pt x="4" y="726"/>
                  </a:lnTo>
                  <a:lnTo>
                    <a:pt x="9" y="683"/>
                  </a:lnTo>
                  <a:lnTo>
                    <a:pt x="16" y="640"/>
                  </a:lnTo>
                  <a:lnTo>
                    <a:pt x="25" y="598"/>
                  </a:lnTo>
                  <a:lnTo>
                    <a:pt x="36" y="556"/>
                  </a:lnTo>
                  <a:lnTo>
                    <a:pt x="49" y="515"/>
                  </a:lnTo>
                  <a:lnTo>
                    <a:pt x="63" y="475"/>
                  </a:lnTo>
                  <a:lnTo>
                    <a:pt x="78" y="436"/>
                  </a:lnTo>
                  <a:lnTo>
                    <a:pt x="96" y="398"/>
                  </a:lnTo>
                  <a:lnTo>
                    <a:pt x="117" y="361"/>
                  </a:lnTo>
                  <a:lnTo>
                    <a:pt x="137" y="325"/>
                  </a:lnTo>
                  <a:lnTo>
                    <a:pt x="160" y="291"/>
                  </a:lnTo>
                  <a:lnTo>
                    <a:pt x="185" y="258"/>
                  </a:lnTo>
                  <a:lnTo>
                    <a:pt x="211" y="226"/>
                  </a:lnTo>
                  <a:lnTo>
                    <a:pt x="239" y="196"/>
                  </a:lnTo>
                  <a:lnTo>
                    <a:pt x="262" y="173"/>
                  </a:lnTo>
                  <a:lnTo>
                    <a:pt x="287" y="152"/>
                  </a:lnTo>
                  <a:lnTo>
                    <a:pt x="312" y="131"/>
                  </a:lnTo>
                  <a:lnTo>
                    <a:pt x="338" y="112"/>
                  </a:lnTo>
                  <a:lnTo>
                    <a:pt x="364" y="95"/>
                  </a:lnTo>
                  <a:lnTo>
                    <a:pt x="391" y="78"/>
                  </a:lnTo>
                  <a:lnTo>
                    <a:pt x="418" y="64"/>
                  </a:lnTo>
                  <a:lnTo>
                    <a:pt x="447" y="50"/>
                  </a:lnTo>
                  <a:lnTo>
                    <a:pt x="476" y="39"/>
                  </a:lnTo>
                  <a:lnTo>
                    <a:pt x="504" y="28"/>
                  </a:lnTo>
                  <a:lnTo>
                    <a:pt x="534" y="21"/>
                  </a:lnTo>
                  <a:lnTo>
                    <a:pt x="563" y="13"/>
                  </a:lnTo>
                  <a:lnTo>
                    <a:pt x="594" y="8"/>
                  </a:lnTo>
                  <a:lnTo>
                    <a:pt x="624" y="4"/>
                  </a:lnTo>
                  <a:lnTo>
                    <a:pt x="654" y="1"/>
                  </a:lnTo>
                  <a:lnTo>
                    <a:pt x="685" y="0"/>
                  </a:lnTo>
                  <a:lnTo>
                    <a:pt x="716" y="1"/>
                  </a:lnTo>
                  <a:lnTo>
                    <a:pt x="745" y="4"/>
                  </a:lnTo>
                  <a:lnTo>
                    <a:pt x="776" y="8"/>
                  </a:lnTo>
                  <a:lnTo>
                    <a:pt x="806" y="13"/>
                  </a:lnTo>
                  <a:lnTo>
                    <a:pt x="835" y="21"/>
                  </a:lnTo>
                  <a:lnTo>
                    <a:pt x="865" y="28"/>
                  </a:lnTo>
                  <a:lnTo>
                    <a:pt x="894" y="39"/>
                  </a:lnTo>
                  <a:lnTo>
                    <a:pt x="922" y="50"/>
                  </a:lnTo>
                  <a:lnTo>
                    <a:pt x="951" y="64"/>
                  </a:lnTo>
                  <a:lnTo>
                    <a:pt x="978" y="78"/>
                  </a:lnTo>
                  <a:lnTo>
                    <a:pt x="1005" y="95"/>
                  </a:lnTo>
                  <a:lnTo>
                    <a:pt x="1032" y="112"/>
                  </a:lnTo>
                  <a:lnTo>
                    <a:pt x="1057" y="131"/>
                  </a:lnTo>
                  <a:lnTo>
                    <a:pt x="1082" y="152"/>
                  </a:lnTo>
                  <a:lnTo>
                    <a:pt x="1107" y="173"/>
                  </a:lnTo>
                  <a:lnTo>
                    <a:pt x="1130" y="196"/>
                  </a:lnTo>
                  <a:lnTo>
                    <a:pt x="1159" y="226"/>
                  </a:lnTo>
                  <a:lnTo>
                    <a:pt x="1184" y="258"/>
                  </a:lnTo>
                  <a:lnTo>
                    <a:pt x="1209" y="291"/>
                  </a:lnTo>
                  <a:lnTo>
                    <a:pt x="1232" y="325"/>
                  </a:lnTo>
                  <a:lnTo>
                    <a:pt x="1253" y="361"/>
                  </a:lnTo>
                  <a:lnTo>
                    <a:pt x="1273" y="398"/>
                  </a:lnTo>
                  <a:lnTo>
                    <a:pt x="1291" y="436"/>
                  </a:lnTo>
                  <a:lnTo>
                    <a:pt x="1307" y="475"/>
                  </a:lnTo>
                  <a:lnTo>
                    <a:pt x="1321" y="515"/>
                  </a:lnTo>
                  <a:lnTo>
                    <a:pt x="1334" y="556"/>
                  </a:lnTo>
                  <a:lnTo>
                    <a:pt x="1346" y="598"/>
                  </a:lnTo>
                  <a:lnTo>
                    <a:pt x="1355" y="640"/>
                  </a:lnTo>
                  <a:lnTo>
                    <a:pt x="1361" y="683"/>
                  </a:lnTo>
                  <a:lnTo>
                    <a:pt x="1366" y="726"/>
                  </a:lnTo>
                  <a:lnTo>
                    <a:pt x="1369" y="770"/>
                  </a:lnTo>
                  <a:lnTo>
                    <a:pt x="1370" y="815"/>
                  </a:lnTo>
                  <a:lnTo>
                    <a:pt x="1366" y="898"/>
                  </a:lnTo>
                  <a:lnTo>
                    <a:pt x="1356" y="979"/>
                  </a:lnTo>
                  <a:lnTo>
                    <a:pt x="1339" y="1057"/>
                  </a:lnTo>
                  <a:lnTo>
                    <a:pt x="1316" y="1132"/>
                  </a:lnTo>
                  <a:lnTo>
                    <a:pt x="1287" y="1204"/>
                  </a:lnTo>
                  <a:lnTo>
                    <a:pt x="1253" y="1270"/>
                  </a:lnTo>
                  <a:lnTo>
                    <a:pt x="1214" y="1333"/>
                  </a:lnTo>
                  <a:lnTo>
                    <a:pt x="1169" y="1391"/>
                  </a:lnTo>
                  <a:lnTo>
                    <a:pt x="1120" y="1443"/>
                  </a:lnTo>
                  <a:lnTo>
                    <a:pt x="1067" y="1491"/>
                  </a:lnTo>
                  <a:lnTo>
                    <a:pt x="1011" y="1532"/>
                  </a:lnTo>
                  <a:lnTo>
                    <a:pt x="951" y="1567"/>
                  </a:lnTo>
                  <a:lnTo>
                    <a:pt x="888" y="1594"/>
                  </a:lnTo>
                  <a:lnTo>
                    <a:pt x="822" y="1614"/>
                  </a:lnTo>
                  <a:lnTo>
                    <a:pt x="754" y="1627"/>
                  </a:lnTo>
                  <a:lnTo>
                    <a:pt x="685" y="1631"/>
                  </a:lnTo>
                  <a:lnTo>
                    <a:pt x="654" y="1629"/>
                  </a:lnTo>
                  <a:lnTo>
                    <a:pt x="624" y="1627"/>
                  </a:lnTo>
                  <a:lnTo>
                    <a:pt x="594" y="1623"/>
                  </a:lnTo>
                  <a:lnTo>
                    <a:pt x="563" y="1618"/>
                  </a:lnTo>
                  <a:lnTo>
                    <a:pt x="534" y="1610"/>
                  </a:lnTo>
                  <a:lnTo>
                    <a:pt x="504" y="1603"/>
                  </a:lnTo>
                  <a:lnTo>
                    <a:pt x="476" y="1592"/>
                  </a:lnTo>
                  <a:lnTo>
                    <a:pt x="447" y="1581"/>
                  </a:lnTo>
                  <a:lnTo>
                    <a:pt x="418" y="1567"/>
                  </a:lnTo>
                  <a:lnTo>
                    <a:pt x="391" y="1553"/>
                  </a:lnTo>
                  <a:lnTo>
                    <a:pt x="364" y="1536"/>
                  </a:lnTo>
                  <a:lnTo>
                    <a:pt x="338" y="1519"/>
                  </a:lnTo>
                  <a:lnTo>
                    <a:pt x="312" y="1500"/>
                  </a:lnTo>
                  <a:lnTo>
                    <a:pt x="287" y="1479"/>
                  </a:lnTo>
                  <a:lnTo>
                    <a:pt x="262" y="1458"/>
                  </a:lnTo>
                  <a:lnTo>
                    <a:pt x="239" y="1434"/>
                  </a:lnTo>
                  <a:lnTo>
                    <a:pt x="211" y="1405"/>
                  </a:lnTo>
                  <a:lnTo>
                    <a:pt x="185" y="1373"/>
                  </a:lnTo>
                  <a:lnTo>
                    <a:pt x="160" y="1340"/>
                  </a:lnTo>
                  <a:lnTo>
                    <a:pt x="137" y="1306"/>
                  </a:lnTo>
                  <a:lnTo>
                    <a:pt x="117" y="1270"/>
                  </a:lnTo>
                  <a:lnTo>
                    <a:pt x="96" y="1233"/>
                  </a:lnTo>
                  <a:lnTo>
                    <a:pt x="78" y="1195"/>
                  </a:lnTo>
                  <a:lnTo>
                    <a:pt x="63" y="1156"/>
                  </a:lnTo>
                  <a:lnTo>
                    <a:pt x="49" y="1116"/>
                  </a:lnTo>
                  <a:lnTo>
                    <a:pt x="36" y="1075"/>
                  </a:lnTo>
                  <a:lnTo>
                    <a:pt x="25" y="1033"/>
                  </a:lnTo>
                  <a:lnTo>
                    <a:pt x="16" y="991"/>
                  </a:lnTo>
                  <a:lnTo>
                    <a:pt x="9" y="947"/>
                  </a:lnTo>
                  <a:lnTo>
                    <a:pt x="4" y="903"/>
                  </a:lnTo>
                  <a:lnTo>
                    <a:pt x="1" y="860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551682" y="3399036"/>
              <a:ext cx="958850" cy="2630488"/>
            </a:xfrm>
            <a:custGeom>
              <a:avLst/>
              <a:gdLst>
                <a:gd name="T0" fmla="*/ 317 w 604"/>
                <a:gd name="T1" fmla="*/ 1656 h 1657"/>
                <a:gd name="T2" fmla="*/ 344 w 604"/>
                <a:gd name="T3" fmla="*/ 1650 h 1657"/>
                <a:gd name="T4" fmla="*/ 371 w 604"/>
                <a:gd name="T5" fmla="*/ 1637 h 1657"/>
                <a:gd name="T6" fmla="*/ 398 w 604"/>
                <a:gd name="T7" fmla="*/ 1618 h 1657"/>
                <a:gd name="T8" fmla="*/ 452 w 604"/>
                <a:gd name="T9" fmla="*/ 1552 h 1657"/>
                <a:gd name="T10" fmla="*/ 522 w 604"/>
                <a:gd name="T11" fmla="*/ 1398 h 1657"/>
                <a:gd name="T12" fmla="*/ 574 w 604"/>
                <a:gd name="T13" fmla="*/ 1195 h 1657"/>
                <a:gd name="T14" fmla="*/ 601 w 604"/>
                <a:gd name="T15" fmla="*/ 957 h 1657"/>
                <a:gd name="T16" fmla="*/ 601 w 604"/>
                <a:gd name="T17" fmla="*/ 700 h 1657"/>
                <a:gd name="T18" fmla="*/ 574 w 604"/>
                <a:gd name="T19" fmla="*/ 462 h 1657"/>
                <a:gd name="T20" fmla="*/ 522 w 604"/>
                <a:gd name="T21" fmla="*/ 259 h 1657"/>
                <a:gd name="T22" fmla="*/ 452 w 604"/>
                <a:gd name="T23" fmla="*/ 105 h 1657"/>
                <a:gd name="T24" fmla="*/ 398 w 604"/>
                <a:gd name="T25" fmla="*/ 40 h 1657"/>
                <a:gd name="T26" fmla="*/ 371 w 604"/>
                <a:gd name="T27" fmla="*/ 20 h 1657"/>
                <a:gd name="T28" fmla="*/ 344 w 604"/>
                <a:gd name="T29" fmla="*/ 8 h 1657"/>
                <a:gd name="T30" fmla="*/ 317 w 604"/>
                <a:gd name="T31" fmla="*/ 1 h 1657"/>
                <a:gd name="T32" fmla="*/ 272 w 604"/>
                <a:gd name="T33" fmla="*/ 4 h 1657"/>
                <a:gd name="T34" fmla="*/ 212 w 604"/>
                <a:gd name="T35" fmla="*/ 37 h 1657"/>
                <a:gd name="T36" fmla="*/ 158 w 604"/>
                <a:gd name="T37" fmla="*/ 99 h 1657"/>
                <a:gd name="T38" fmla="*/ 109 w 604"/>
                <a:gd name="T39" fmla="*/ 187 h 1657"/>
                <a:gd name="T40" fmla="*/ 68 w 604"/>
                <a:gd name="T41" fmla="*/ 299 h 1657"/>
                <a:gd name="T42" fmla="*/ 36 w 604"/>
                <a:gd name="T43" fmla="*/ 431 h 1657"/>
                <a:gd name="T44" fmla="*/ 13 w 604"/>
                <a:gd name="T45" fmla="*/ 580 h 1657"/>
                <a:gd name="T46" fmla="*/ 2 w 604"/>
                <a:gd name="T47" fmla="*/ 743 h 1657"/>
                <a:gd name="T48" fmla="*/ 4 w 604"/>
                <a:gd name="T49" fmla="*/ 957 h 1657"/>
                <a:gd name="T50" fmla="*/ 31 w 604"/>
                <a:gd name="T51" fmla="*/ 1195 h 1657"/>
                <a:gd name="T52" fmla="*/ 82 w 604"/>
                <a:gd name="T53" fmla="*/ 1398 h 1657"/>
                <a:gd name="T54" fmla="*/ 153 w 604"/>
                <a:gd name="T55" fmla="*/ 1552 h 1657"/>
                <a:gd name="T56" fmla="*/ 207 w 604"/>
                <a:gd name="T57" fmla="*/ 1618 h 1657"/>
                <a:gd name="T58" fmla="*/ 234 w 604"/>
                <a:gd name="T59" fmla="*/ 1637 h 1657"/>
                <a:gd name="T60" fmla="*/ 261 w 604"/>
                <a:gd name="T61" fmla="*/ 1650 h 1657"/>
                <a:gd name="T62" fmla="*/ 289 w 604"/>
                <a:gd name="T63" fmla="*/ 1656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4" h="1657">
                  <a:moveTo>
                    <a:pt x="303" y="1657"/>
                  </a:moveTo>
                  <a:lnTo>
                    <a:pt x="317" y="1656"/>
                  </a:lnTo>
                  <a:lnTo>
                    <a:pt x="331" y="1653"/>
                  </a:lnTo>
                  <a:lnTo>
                    <a:pt x="344" y="1650"/>
                  </a:lnTo>
                  <a:lnTo>
                    <a:pt x="358" y="1644"/>
                  </a:lnTo>
                  <a:lnTo>
                    <a:pt x="371" y="1637"/>
                  </a:lnTo>
                  <a:lnTo>
                    <a:pt x="385" y="1628"/>
                  </a:lnTo>
                  <a:lnTo>
                    <a:pt x="398" y="1618"/>
                  </a:lnTo>
                  <a:lnTo>
                    <a:pt x="411" y="1605"/>
                  </a:lnTo>
                  <a:lnTo>
                    <a:pt x="452" y="1552"/>
                  </a:lnTo>
                  <a:lnTo>
                    <a:pt x="490" y="1483"/>
                  </a:lnTo>
                  <a:lnTo>
                    <a:pt x="522" y="1398"/>
                  </a:lnTo>
                  <a:lnTo>
                    <a:pt x="551" y="1302"/>
                  </a:lnTo>
                  <a:lnTo>
                    <a:pt x="574" y="1195"/>
                  </a:lnTo>
                  <a:lnTo>
                    <a:pt x="590" y="1079"/>
                  </a:lnTo>
                  <a:lnTo>
                    <a:pt x="601" y="957"/>
                  </a:lnTo>
                  <a:lnTo>
                    <a:pt x="604" y="829"/>
                  </a:lnTo>
                  <a:lnTo>
                    <a:pt x="601" y="700"/>
                  </a:lnTo>
                  <a:lnTo>
                    <a:pt x="590" y="577"/>
                  </a:lnTo>
                  <a:lnTo>
                    <a:pt x="574" y="462"/>
                  </a:lnTo>
                  <a:lnTo>
                    <a:pt x="551" y="355"/>
                  </a:lnTo>
                  <a:lnTo>
                    <a:pt x="522" y="259"/>
                  </a:lnTo>
                  <a:lnTo>
                    <a:pt x="490" y="174"/>
                  </a:lnTo>
                  <a:lnTo>
                    <a:pt x="452" y="105"/>
                  </a:lnTo>
                  <a:lnTo>
                    <a:pt x="411" y="52"/>
                  </a:lnTo>
                  <a:lnTo>
                    <a:pt x="398" y="40"/>
                  </a:lnTo>
                  <a:lnTo>
                    <a:pt x="385" y="29"/>
                  </a:lnTo>
                  <a:lnTo>
                    <a:pt x="371" y="20"/>
                  </a:lnTo>
                  <a:lnTo>
                    <a:pt x="358" y="13"/>
                  </a:lnTo>
                  <a:lnTo>
                    <a:pt x="344" y="8"/>
                  </a:lnTo>
                  <a:lnTo>
                    <a:pt x="331" y="4"/>
                  </a:lnTo>
                  <a:lnTo>
                    <a:pt x="317" y="1"/>
                  </a:lnTo>
                  <a:lnTo>
                    <a:pt x="303" y="0"/>
                  </a:lnTo>
                  <a:lnTo>
                    <a:pt x="272" y="4"/>
                  </a:lnTo>
                  <a:lnTo>
                    <a:pt x="241" y="16"/>
                  </a:lnTo>
                  <a:lnTo>
                    <a:pt x="212" y="37"/>
                  </a:lnTo>
                  <a:lnTo>
                    <a:pt x="184" y="64"/>
                  </a:lnTo>
                  <a:lnTo>
                    <a:pt x="158" y="99"/>
                  </a:lnTo>
                  <a:lnTo>
                    <a:pt x="132" y="140"/>
                  </a:lnTo>
                  <a:lnTo>
                    <a:pt x="109" y="187"/>
                  </a:lnTo>
                  <a:lnTo>
                    <a:pt x="89" y="240"/>
                  </a:lnTo>
                  <a:lnTo>
                    <a:pt x="68" y="299"/>
                  </a:lnTo>
                  <a:lnTo>
                    <a:pt x="52" y="363"/>
                  </a:lnTo>
                  <a:lnTo>
                    <a:pt x="36" y="431"/>
                  </a:lnTo>
                  <a:lnTo>
                    <a:pt x="23" y="503"/>
                  </a:lnTo>
                  <a:lnTo>
                    <a:pt x="13" y="580"/>
                  </a:lnTo>
                  <a:lnTo>
                    <a:pt x="7" y="659"/>
                  </a:lnTo>
                  <a:lnTo>
                    <a:pt x="2" y="743"/>
                  </a:lnTo>
                  <a:lnTo>
                    <a:pt x="0" y="829"/>
                  </a:lnTo>
                  <a:lnTo>
                    <a:pt x="4" y="957"/>
                  </a:lnTo>
                  <a:lnTo>
                    <a:pt x="14" y="1079"/>
                  </a:lnTo>
                  <a:lnTo>
                    <a:pt x="31" y="1195"/>
                  </a:lnTo>
                  <a:lnTo>
                    <a:pt x="54" y="1302"/>
                  </a:lnTo>
                  <a:lnTo>
                    <a:pt x="82" y="1398"/>
                  </a:lnTo>
                  <a:lnTo>
                    <a:pt x="114" y="1483"/>
                  </a:lnTo>
                  <a:lnTo>
                    <a:pt x="153" y="1552"/>
                  </a:lnTo>
                  <a:lnTo>
                    <a:pt x="194" y="1605"/>
                  </a:lnTo>
                  <a:lnTo>
                    <a:pt x="207" y="1618"/>
                  </a:lnTo>
                  <a:lnTo>
                    <a:pt x="220" y="1628"/>
                  </a:lnTo>
                  <a:lnTo>
                    <a:pt x="234" y="1637"/>
                  </a:lnTo>
                  <a:lnTo>
                    <a:pt x="247" y="1644"/>
                  </a:lnTo>
                  <a:lnTo>
                    <a:pt x="261" y="1650"/>
                  </a:lnTo>
                  <a:lnTo>
                    <a:pt x="275" y="1653"/>
                  </a:lnTo>
                  <a:lnTo>
                    <a:pt x="289" y="1656"/>
                  </a:lnTo>
                  <a:lnTo>
                    <a:pt x="303" y="1657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607245" y="3456186"/>
              <a:ext cx="849313" cy="2516188"/>
            </a:xfrm>
            <a:custGeom>
              <a:avLst/>
              <a:gdLst>
                <a:gd name="T0" fmla="*/ 4 w 535"/>
                <a:gd name="T1" fmla="*/ 668 h 1585"/>
                <a:gd name="T2" fmla="*/ 29 w 535"/>
                <a:gd name="T3" fmla="*/ 436 h 1585"/>
                <a:gd name="T4" fmla="*/ 78 w 535"/>
                <a:gd name="T5" fmla="*/ 240 h 1585"/>
                <a:gd name="T6" fmla="*/ 145 w 535"/>
                <a:gd name="T7" fmla="*/ 92 h 1585"/>
                <a:gd name="T8" fmla="*/ 195 w 535"/>
                <a:gd name="T9" fmla="*/ 32 h 1585"/>
                <a:gd name="T10" fmla="*/ 215 w 535"/>
                <a:gd name="T11" fmla="*/ 16 h 1585"/>
                <a:gd name="T12" fmla="*/ 236 w 535"/>
                <a:gd name="T13" fmla="*/ 6 h 1585"/>
                <a:gd name="T14" fmla="*/ 258 w 535"/>
                <a:gd name="T15" fmla="*/ 1 h 1585"/>
                <a:gd name="T16" fmla="*/ 278 w 535"/>
                <a:gd name="T17" fmla="*/ 1 h 1585"/>
                <a:gd name="T18" fmla="*/ 299 w 535"/>
                <a:gd name="T19" fmla="*/ 6 h 1585"/>
                <a:gd name="T20" fmla="*/ 319 w 535"/>
                <a:gd name="T21" fmla="*/ 16 h 1585"/>
                <a:gd name="T22" fmla="*/ 340 w 535"/>
                <a:gd name="T23" fmla="*/ 32 h 1585"/>
                <a:gd name="T24" fmla="*/ 390 w 535"/>
                <a:gd name="T25" fmla="*/ 92 h 1585"/>
                <a:gd name="T26" fmla="*/ 457 w 535"/>
                <a:gd name="T27" fmla="*/ 240 h 1585"/>
                <a:gd name="T28" fmla="*/ 505 w 535"/>
                <a:gd name="T29" fmla="*/ 436 h 1585"/>
                <a:gd name="T30" fmla="*/ 531 w 535"/>
                <a:gd name="T31" fmla="*/ 668 h 1585"/>
                <a:gd name="T32" fmla="*/ 534 w 535"/>
                <a:gd name="T33" fmla="*/ 872 h 1585"/>
                <a:gd name="T34" fmla="*/ 522 w 535"/>
                <a:gd name="T35" fmla="*/ 1025 h 1585"/>
                <a:gd name="T36" fmla="*/ 502 w 535"/>
                <a:gd name="T37" fmla="*/ 1167 h 1585"/>
                <a:gd name="T38" fmla="*/ 473 w 535"/>
                <a:gd name="T39" fmla="*/ 1293 h 1585"/>
                <a:gd name="T40" fmla="*/ 436 w 535"/>
                <a:gd name="T41" fmla="*/ 1402 h 1585"/>
                <a:gd name="T42" fmla="*/ 394 w 535"/>
                <a:gd name="T43" fmla="*/ 1488 h 1585"/>
                <a:gd name="T44" fmla="*/ 346 w 535"/>
                <a:gd name="T45" fmla="*/ 1549 h 1585"/>
                <a:gd name="T46" fmla="*/ 295 w 535"/>
                <a:gd name="T47" fmla="*/ 1582 h 1585"/>
                <a:gd name="T48" fmla="*/ 258 w 535"/>
                <a:gd name="T49" fmla="*/ 1584 h 1585"/>
                <a:gd name="T50" fmla="*/ 236 w 535"/>
                <a:gd name="T51" fmla="*/ 1579 h 1585"/>
                <a:gd name="T52" fmla="*/ 215 w 535"/>
                <a:gd name="T53" fmla="*/ 1569 h 1585"/>
                <a:gd name="T54" fmla="*/ 195 w 535"/>
                <a:gd name="T55" fmla="*/ 1553 h 1585"/>
                <a:gd name="T56" fmla="*/ 145 w 535"/>
                <a:gd name="T57" fmla="*/ 1494 h 1585"/>
                <a:gd name="T58" fmla="*/ 78 w 535"/>
                <a:gd name="T59" fmla="*/ 1347 h 1585"/>
                <a:gd name="T60" fmla="*/ 29 w 535"/>
                <a:gd name="T61" fmla="*/ 1149 h 1585"/>
                <a:gd name="T62" fmla="*/ 4 w 535"/>
                <a:gd name="T63" fmla="*/ 917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1585">
                  <a:moveTo>
                    <a:pt x="0" y="793"/>
                  </a:moveTo>
                  <a:lnTo>
                    <a:pt x="4" y="668"/>
                  </a:lnTo>
                  <a:lnTo>
                    <a:pt x="13" y="549"/>
                  </a:lnTo>
                  <a:lnTo>
                    <a:pt x="29" y="436"/>
                  </a:lnTo>
                  <a:lnTo>
                    <a:pt x="51" y="332"/>
                  </a:lnTo>
                  <a:lnTo>
                    <a:pt x="78" y="240"/>
                  </a:lnTo>
                  <a:lnTo>
                    <a:pt x="109" y="159"/>
                  </a:lnTo>
                  <a:lnTo>
                    <a:pt x="145" y="92"/>
                  </a:lnTo>
                  <a:lnTo>
                    <a:pt x="185" y="42"/>
                  </a:lnTo>
                  <a:lnTo>
                    <a:pt x="195" y="32"/>
                  </a:lnTo>
                  <a:lnTo>
                    <a:pt x="205" y="24"/>
                  </a:lnTo>
                  <a:lnTo>
                    <a:pt x="215" y="16"/>
                  </a:lnTo>
                  <a:lnTo>
                    <a:pt x="226" y="10"/>
                  </a:lnTo>
                  <a:lnTo>
                    <a:pt x="236" y="6"/>
                  </a:lnTo>
                  <a:lnTo>
                    <a:pt x="248" y="2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8" y="1"/>
                  </a:lnTo>
                  <a:lnTo>
                    <a:pt x="289" y="2"/>
                  </a:lnTo>
                  <a:lnTo>
                    <a:pt x="299" y="6"/>
                  </a:lnTo>
                  <a:lnTo>
                    <a:pt x="309" y="10"/>
                  </a:lnTo>
                  <a:lnTo>
                    <a:pt x="319" y="16"/>
                  </a:lnTo>
                  <a:lnTo>
                    <a:pt x="330" y="24"/>
                  </a:lnTo>
                  <a:lnTo>
                    <a:pt x="340" y="32"/>
                  </a:lnTo>
                  <a:lnTo>
                    <a:pt x="350" y="42"/>
                  </a:lnTo>
                  <a:lnTo>
                    <a:pt x="390" y="92"/>
                  </a:lnTo>
                  <a:lnTo>
                    <a:pt x="426" y="159"/>
                  </a:lnTo>
                  <a:lnTo>
                    <a:pt x="457" y="240"/>
                  </a:lnTo>
                  <a:lnTo>
                    <a:pt x="484" y="332"/>
                  </a:lnTo>
                  <a:lnTo>
                    <a:pt x="505" y="436"/>
                  </a:lnTo>
                  <a:lnTo>
                    <a:pt x="522" y="549"/>
                  </a:lnTo>
                  <a:lnTo>
                    <a:pt x="531" y="668"/>
                  </a:lnTo>
                  <a:lnTo>
                    <a:pt x="535" y="793"/>
                  </a:lnTo>
                  <a:lnTo>
                    <a:pt x="534" y="872"/>
                  </a:lnTo>
                  <a:lnTo>
                    <a:pt x="530" y="950"/>
                  </a:lnTo>
                  <a:lnTo>
                    <a:pt x="522" y="1025"/>
                  </a:lnTo>
                  <a:lnTo>
                    <a:pt x="513" y="1098"/>
                  </a:lnTo>
                  <a:lnTo>
                    <a:pt x="502" y="1167"/>
                  </a:lnTo>
                  <a:lnTo>
                    <a:pt x="489" y="1233"/>
                  </a:lnTo>
                  <a:lnTo>
                    <a:pt x="473" y="1293"/>
                  </a:lnTo>
                  <a:lnTo>
                    <a:pt x="455" y="1351"/>
                  </a:lnTo>
                  <a:lnTo>
                    <a:pt x="436" y="1402"/>
                  </a:lnTo>
                  <a:lnTo>
                    <a:pt x="416" y="1448"/>
                  </a:lnTo>
                  <a:lnTo>
                    <a:pt x="394" y="1488"/>
                  </a:lnTo>
                  <a:lnTo>
                    <a:pt x="371" y="1523"/>
                  </a:lnTo>
                  <a:lnTo>
                    <a:pt x="346" y="1549"/>
                  </a:lnTo>
                  <a:lnTo>
                    <a:pt x="321" y="1569"/>
                  </a:lnTo>
                  <a:lnTo>
                    <a:pt x="295" y="1582"/>
                  </a:lnTo>
                  <a:lnTo>
                    <a:pt x="268" y="1585"/>
                  </a:lnTo>
                  <a:lnTo>
                    <a:pt x="258" y="1584"/>
                  </a:lnTo>
                  <a:lnTo>
                    <a:pt x="248" y="1583"/>
                  </a:lnTo>
                  <a:lnTo>
                    <a:pt x="236" y="1579"/>
                  </a:lnTo>
                  <a:lnTo>
                    <a:pt x="226" y="1575"/>
                  </a:lnTo>
                  <a:lnTo>
                    <a:pt x="215" y="1569"/>
                  </a:lnTo>
                  <a:lnTo>
                    <a:pt x="205" y="1562"/>
                  </a:lnTo>
                  <a:lnTo>
                    <a:pt x="195" y="1553"/>
                  </a:lnTo>
                  <a:lnTo>
                    <a:pt x="185" y="1544"/>
                  </a:lnTo>
                  <a:lnTo>
                    <a:pt x="145" y="1494"/>
                  </a:lnTo>
                  <a:lnTo>
                    <a:pt x="109" y="1428"/>
                  </a:lnTo>
                  <a:lnTo>
                    <a:pt x="78" y="1347"/>
                  </a:lnTo>
                  <a:lnTo>
                    <a:pt x="51" y="1253"/>
                  </a:lnTo>
                  <a:lnTo>
                    <a:pt x="29" y="1149"/>
                  </a:lnTo>
                  <a:lnTo>
                    <a:pt x="13" y="1036"/>
                  </a:lnTo>
                  <a:lnTo>
                    <a:pt x="4" y="917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310257" y="4688086"/>
              <a:ext cx="3463925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51557" y="403403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51557" y="531038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53107" y="5099249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0 w 17"/>
                <a:gd name="T3" fmla="*/ 6 h 6"/>
                <a:gd name="T4" fmla="*/ 17 w 17"/>
                <a:gd name="T5" fmla="*/ 0 h 6"/>
                <a:gd name="T6" fmla="*/ 0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0" y="6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53107" y="4691261"/>
              <a:ext cx="2097088" cy="465138"/>
            </a:xfrm>
            <a:custGeom>
              <a:avLst/>
              <a:gdLst>
                <a:gd name="T0" fmla="*/ 306 w 1321"/>
                <a:gd name="T1" fmla="*/ 140 h 293"/>
                <a:gd name="T2" fmla="*/ 287 w 1321"/>
                <a:gd name="T3" fmla="*/ 271 h 293"/>
                <a:gd name="T4" fmla="*/ 713 w 1321"/>
                <a:gd name="T5" fmla="*/ 293 h 293"/>
                <a:gd name="T6" fmla="*/ 1321 w 1321"/>
                <a:gd name="T7" fmla="*/ 154 h 293"/>
                <a:gd name="T8" fmla="*/ 421 w 1321"/>
                <a:gd name="T9" fmla="*/ 0 h 293"/>
                <a:gd name="T10" fmla="*/ 0 w 1321"/>
                <a:gd name="T11" fmla="*/ 195 h 293"/>
                <a:gd name="T12" fmla="*/ 0 w 1321"/>
                <a:gd name="T13" fmla="*/ 257 h 293"/>
                <a:gd name="T14" fmla="*/ 17 w 1321"/>
                <a:gd name="T15" fmla="*/ 257 h 293"/>
                <a:gd name="T16" fmla="*/ 306 w 1321"/>
                <a:gd name="T17" fmla="*/ 1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293">
                  <a:moveTo>
                    <a:pt x="306" y="140"/>
                  </a:moveTo>
                  <a:lnTo>
                    <a:pt x="287" y="271"/>
                  </a:lnTo>
                  <a:lnTo>
                    <a:pt x="713" y="293"/>
                  </a:lnTo>
                  <a:lnTo>
                    <a:pt x="1321" y="154"/>
                  </a:lnTo>
                  <a:lnTo>
                    <a:pt x="421" y="0"/>
                  </a:lnTo>
                  <a:lnTo>
                    <a:pt x="0" y="195"/>
                  </a:lnTo>
                  <a:lnTo>
                    <a:pt x="0" y="257"/>
                  </a:lnTo>
                  <a:lnTo>
                    <a:pt x="17" y="257"/>
                  </a:lnTo>
                  <a:lnTo>
                    <a:pt x="30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53107" y="3033911"/>
              <a:ext cx="865188" cy="1966913"/>
            </a:xfrm>
            <a:custGeom>
              <a:avLst/>
              <a:gdLst>
                <a:gd name="T0" fmla="*/ 421 w 545"/>
                <a:gd name="T1" fmla="*/ 1044 h 1239"/>
                <a:gd name="T2" fmla="*/ 545 w 545"/>
                <a:gd name="T3" fmla="*/ 0 h 1239"/>
                <a:gd name="T4" fmla="*/ 73 w 545"/>
                <a:gd name="T5" fmla="*/ 506 h 1239"/>
                <a:gd name="T6" fmla="*/ 0 w 545"/>
                <a:gd name="T7" fmla="*/ 808 h 1239"/>
                <a:gd name="T8" fmla="*/ 0 w 545"/>
                <a:gd name="T9" fmla="*/ 1239 h 1239"/>
                <a:gd name="T10" fmla="*/ 421 w 545"/>
                <a:gd name="T11" fmla="*/ 1044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1239">
                  <a:moveTo>
                    <a:pt x="421" y="1044"/>
                  </a:moveTo>
                  <a:lnTo>
                    <a:pt x="545" y="0"/>
                  </a:lnTo>
                  <a:lnTo>
                    <a:pt x="73" y="506"/>
                  </a:lnTo>
                  <a:lnTo>
                    <a:pt x="0" y="808"/>
                  </a:lnTo>
                  <a:lnTo>
                    <a:pt x="0" y="1239"/>
                  </a:lnTo>
                  <a:lnTo>
                    <a:pt x="421" y="104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53107" y="5099249"/>
              <a:ext cx="455613" cy="1017588"/>
            </a:xfrm>
            <a:custGeom>
              <a:avLst/>
              <a:gdLst>
                <a:gd name="T0" fmla="*/ 287 w 287"/>
                <a:gd name="T1" fmla="*/ 14 h 641"/>
                <a:gd name="T2" fmla="*/ 17 w 287"/>
                <a:gd name="T3" fmla="*/ 0 h 641"/>
                <a:gd name="T4" fmla="*/ 0 w 287"/>
                <a:gd name="T5" fmla="*/ 6 h 641"/>
                <a:gd name="T6" fmla="*/ 0 w 287"/>
                <a:gd name="T7" fmla="*/ 584 h 641"/>
                <a:gd name="T8" fmla="*/ 197 w 287"/>
                <a:gd name="T9" fmla="*/ 641 h 641"/>
                <a:gd name="T10" fmla="*/ 287 w 287"/>
                <a:gd name="T11" fmla="*/ 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641">
                  <a:moveTo>
                    <a:pt x="287" y="14"/>
                  </a:moveTo>
                  <a:lnTo>
                    <a:pt x="17" y="0"/>
                  </a:lnTo>
                  <a:lnTo>
                    <a:pt x="0" y="6"/>
                  </a:lnTo>
                  <a:lnTo>
                    <a:pt x="0" y="584"/>
                  </a:lnTo>
                  <a:lnTo>
                    <a:pt x="197" y="641"/>
                  </a:lnTo>
                  <a:lnTo>
                    <a:pt x="287" y="1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80095" y="4913511"/>
              <a:ext cx="458788" cy="207963"/>
            </a:xfrm>
            <a:custGeom>
              <a:avLst/>
              <a:gdLst>
                <a:gd name="T0" fmla="*/ 0 w 289"/>
                <a:gd name="T1" fmla="*/ 117 h 131"/>
                <a:gd name="T2" fmla="*/ 270 w 289"/>
                <a:gd name="T3" fmla="*/ 131 h 131"/>
                <a:gd name="T4" fmla="*/ 289 w 289"/>
                <a:gd name="T5" fmla="*/ 0 h 131"/>
                <a:gd name="T6" fmla="*/ 0 w 289"/>
                <a:gd name="T7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31">
                  <a:moveTo>
                    <a:pt x="0" y="117"/>
                  </a:moveTo>
                  <a:lnTo>
                    <a:pt x="270" y="131"/>
                  </a:lnTo>
                  <a:lnTo>
                    <a:pt x="289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921445" y="3033911"/>
              <a:ext cx="1428750" cy="1901825"/>
            </a:xfrm>
            <a:custGeom>
              <a:avLst/>
              <a:gdLst>
                <a:gd name="T0" fmla="*/ 900 w 900"/>
                <a:gd name="T1" fmla="*/ 1198 h 1198"/>
                <a:gd name="T2" fmla="*/ 822 w 900"/>
                <a:gd name="T3" fmla="*/ 462 h 1198"/>
                <a:gd name="T4" fmla="*/ 124 w 900"/>
                <a:gd name="T5" fmla="*/ 0 h 1198"/>
                <a:gd name="T6" fmla="*/ 0 w 900"/>
                <a:gd name="T7" fmla="*/ 1044 h 1198"/>
                <a:gd name="T8" fmla="*/ 900 w 900"/>
                <a:gd name="T9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198">
                  <a:moveTo>
                    <a:pt x="900" y="1198"/>
                  </a:moveTo>
                  <a:lnTo>
                    <a:pt x="822" y="462"/>
                  </a:lnTo>
                  <a:lnTo>
                    <a:pt x="124" y="0"/>
                  </a:lnTo>
                  <a:lnTo>
                    <a:pt x="0" y="1044"/>
                  </a:lnTo>
                  <a:lnTo>
                    <a:pt x="900" y="1198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65845" y="4913511"/>
              <a:ext cx="1860550" cy="1203325"/>
            </a:xfrm>
            <a:custGeom>
              <a:avLst/>
              <a:gdLst>
                <a:gd name="T0" fmla="*/ 1152 w 1172"/>
                <a:gd name="T1" fmla="*/ 483 h 758"/>
                <a:gd name="T2" fmla="*/ 1172 w 1172"/>
                <a:gd name="T3" fmla="*/ 112 h 758"/>
                <a:gd name="T4" fmla="*/ 109 w 1172"/>
                <a:gd name="T5" fmla="*/ 0 h 758"/>
                <a:gd name="T6" fmla="*/ 0 w 1172"/>
                <a:gd name="T7" fmla="*/ 758 h 758"/>
                <a:gd name="T8" fmla="*/ 1152 w 1172"/>
                <a:gd name="T9" fmla="*/ 48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758">
                  <a:moveTo>
                    <a:pt x="1152" y="483"/>
                  </a:moveTo>
                  <a:lnTo>
                    <a:pt x="1172" y="112"/>
                  </a:lnTo>
                  <a:lnTo>
                    <a:pt x="109" y="0"/>
                  </a:lnTo>
                  <a:lnTo>
                    <a:pt x="0" y="758"/>
                  </a:lnTo>
                  <a:lnTo>
                    <a:pt x="1152" y="4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197670" y="3391099"/>
              <a:ext cx="973138" cy="1255713"/>
            </a:xfrm>
            <a:custGeom>
              <a:avLst/>
              <a:gdLst>
                <a:gd name="T0" fmla="*/ 588 w 613"/>
                <a:gd name="T1" fmla="*/ 791 h 791"/>
                <a:gd name="T2" fmla="*/ 599 w 613"/>
                <a:gd name="T3" fmla="*/ 791 h 791"/>
                <a:gd name="T4" fmla="*/ 607 w 613"/>
                <a:gd name="T5" fmla="*/ 786 h 791"/>
                <a:gd name="T6" fmla="*/ 612 w 613"/>
                <a:gd name="T7" fmla="*/ 775 h 791"/>
                <a:gd name="T8" fmla="*/ 613 w 613"/>
                <a:gd name="T9" fmla="*/ 759 h 791"/>
                <a:gd name="T10" fmla="*/ 575 w 613"/>
                <a:gd name="T11" fmla="*/ 338 h 791"/>
                <a:gd name="T12" fmla="*/ 572 w 613"/>
                <a:gd name="T13" fmla="*/ 324 h 791"/>
                <a:gd name="T14" fmla="*/ 566 w 613"/>
                <a:gd name="T15" fmla="*/ 310 h 791"/>
                <a:gd name="T16" fmla="*/ 557 w 613"/>
                <a:gd name="T17" fmla="*/ 299 h 791"/>
                <a:gd name="T18" fmla="*/ 547 w 613"/>
                <a:gd name="T19" fmla="*/ 290 h 791"/>
                <a:gd name="T20" fmla="*/ 87 w 613"/>
                <a:gd name="T21" fmla="*/ 9 h 791"/>
                <a:gd name="T22" fmla="*/ 78 w 613"/>
                <a:gd name="T23" fmla="*/ 4 h 791"/>
                <a:gd name="T24" fmla="*/ 69 w 613"/>
                <a:gd name="T25" fmla="*/ 1 h 791"/>
                <a:gd name="T26" fmla="*/ 62 w 613"/>
                <a:gd name="T27" fmla="*/ 0 h 791"/>
                <a:gd name="T28" fmla="*/ 55 w 613"/>
                <a:gd name="T29" fmla="*/ 1 h 791"/>
                <a:gd name="T30" fmla="*/ 49 w 613"/>
                <a:gd name="T31" fmla="*/ 4 h 791"/>
                <a:gd name="T32" fmla="*/ 45 w 613"/>
                <a:gd name="T33" fmla="*/ 7 h 791"/>
                <a:gd name="T34" fmla="*/ 41 w 613"/>
                <a:gd name="T35" fmla="*/ 14 h 791"/>
                <a:gd name="T36" fmla="*/ 40 w 613"/>
                <a:gd name="T37" fmla="*/ 21 h 791"/>
                <a:gd name="T38" fmla="*/ 0 w 613"/>
                <a:gd name="T39" fmla="*/ 558 h 791"/>
                <a:gd name="T40" fmla="*/ 0 w 613"/>
                <a:gd name="T41" fmla="*/ 569 h 791"/>
                <a:gd name="T42" fmla="*/ 3 w 613"/>
                <a:gd name="T43" fmla="*/ 582 h 791"/>
                <a:gd name="T44" fmla="*/ 6 w 613"/>
                <a:gd name="T45" fmla="*/ 592 h 791"/>
                <a:gd name="T46" fmla="*/ 13 w 613"/>
                <a:gd name="T47" fmla="*/ 604 h 791"/>
                <a:gd name="T48" fmla="*/ 21 w 613"/>
                <a:gd name="T49" fmla="*/ 613 h 791"/>
                <a:gd name="T50" fmla="*/ 30 w 613"/>
                <a:gd name="T51" fmla="*/ 621 h 791"/>
                <a:gd name="T52" fmla="*/ 40 w 613"/>
                <a:gd name="T53" fmla="*/ 628 h 791"/>
                <a:gd name="T54" fmla="*/ 50 w 613"/>
                <a:gd name="T55" fmla="*/ 632 h 791"/>
                <a:gd name="T56" fmla="*/ 588 w 613"/>
                <a:gd name="T5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791">
                  <a:moveTo>
                    <a:pt x="588" y="791"/>
                  </a:moveTo>
                  <a:lnTo>
                    <a:pt x="599" y="791"/>
                  </a:lnTo>
                  <a:lnTo>
                    <a:pt x="607" y="786"/>
                  </a:lnTo>
                  <a:lnTo>
                    <a:pt x="612" y="775"/>
                  </a:lnTo>
                  <a:lnTo>
                    <a:pt x="613" y="759"/>
                  </a:lnTo>
                  <a:lnTo>
                    <a:pt x="575" y="338"/>
                  </a:lnTo>
                  <a:lnTo>
                    <a:pt x="572" y="324"/>
                  </a:lnTo>
                  <a:lnTo>
                    <a:pt x="566" y="310"/>
                  </a:lnTo>
                  <a:lnTo>
                    <a:pt x="557" y="299"/>
                  </a:lnTo>
                  <a:lnTo>
                    <a:pt x="547" y="290"/>
                  </a:lnTo>
                  <a:lnTo>
                    <a:pt x="87" y="9"/>
                  </a:lnTo>
                  <a:lnTo>
                    <a:pt x="78" y="4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5" y="1"/>
                  </a:lnTo>
                  <a:lnTo>
                    <a:pt x="49" y="4"/>
                  </a:lnTo>
                  <a:lnTo>
                    <a:pt x="45" y="7"/>
                  </a:lnTo>
                  <a:lnTo>
                    <a:pt x="41" y="14"/>
                  </a:lnTo>
                  <a:lnTo>
                    <a:pt x="40" y="21"/>
                  </a:lnTo>
                  <a:lnTo>
                    <a:pt x="0" y="558"/>
                  </a:lnTo>
                  <a:lnTo>
                    <a:pt x="0" y="569"/>
                  </a:lnTo>
                  <a:lnTo>
                    <a:pt x="3" y="582"/>
                  </a:lnTo>
                  <a:lnTo>
                    <a:pt x="6" y="592"/>
                  </a:lnTo>
                  <a:lnTo>
                    <a:pt x="13" y="604"/>
                  </a:lnTo>
                  <a:lnTo>
                    <a:pt x="21" y="613"/>
                  </a:lnTo>
                  <a:lnTo>
                    <a:pt x="30" y="621"/>
                  </a:lnTo>
                  <a:lnTo>
                    <a:pt x="40" y="628"/>
                  </a:lnTo>
                  <a:lnTo>
                    <a:pt x="50" y="632"/>
                  </a:lnTo>
                  <a:lnTo>
                    <a:pt x="588" y="791"/>
                  </a:lnTo>
                  <a:close/>
                </a:path>
              </a:pathLst>
            </a:custGeom>
            <a:solidFill>
              <a:srgbClr val="005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188270" y="4964311"/>
              <a:ext cx="796925" cy="1100138"/>
            </a:xfrm>
            <a:custGeom>
              <a:avLst/>
              <a:gdLst>
                <a:gd name="T0" fmla="*/ 87 w 502"/>
                <a:gd name="T1" fmla="*/ 54 h 693"/>
                <a:gd name="T2" fmla="*/ 75 w 502"/>
                <a:gd name="T3" fmla="*/ 89 h 693"/>
                <a:gd name="T4" fmla="*/ 56 w 502"/>
                <a:gd name="T5" fmla="*/ 148 h 693"/>
                <a:gd name="T6" fmla="*/ 33 w 502"/>
                <a:gd name="T7" fmla="*/ 216 h 693"/>
                <a:gd name="T8" fmla="*/ 5 w 502"/>
                <a:gd name="T9" fmla="*/ 315 h 693"/>
                <a:gd name="T10" fmla="*/ 2 w 502"/>
                <a:gd name="T11" fmla="*/ 457 h 693"/>
                <a:gd name="T12" fmla="*/ 20 w 502"/>
                <a:gd name="T13" fmla="*/ 588 h 693"/>
                <a:gd name="T14" fmla="*/ 39 w 502"/>
                <a:gd name="T15" fmla="*/ 671 h 693"/>
                <a:gd name="T16" fmla="*/ 46 w 502"/>
                <a:gd name="T17" fmla="*/ 675 h 693"/>
                <a:gd name="T18" fmla="*/ 68 w 502"/>
                <a:gd name="T19" fmla="*/ 614 h 693"/>
                <a:gd name="T20" fmla="*/ 100 w 502"/>
                <a:gd name="T21" fmla="*/ 520 h 693"/>
                <a:gd name="T22" fmla="*/ 133 w 502"/>
                <a:gd name="T23" fmla="*/ 428 h 693"/>
                <a:gd name="T24" fmla="*/ 160 w 502"/>
                <a:gd name="T25" fmla="*/ 362 h 693"/>
                <a:gd name="T26" fmla="*/ 179 w 502"/>
                <a:gd name="T27" fmla="*/ 304 h 693"/>
                <a:gd name="T28" fmla="*/ 192 w 502"/>
                <a:gd name="T29" fmla="*/ 256 h 693"/>
                <a:gd name="T30" fmla="*/ 197 w 502"/>
                <a:gd name="T31" fmla="*/ 225 h 693"/>
                <a:gd name="T32" fmla="*/ 200 w 502"/>
                <a:gd name="T33" fmla="*/ 226 h 693"/>
                <a:gd name="T34" fmla="*/ 214 w 502"/>
                <a:gd name="T35" fmla="*/ 263 h 693"/>
                <a:gd name="T36" fmla="*/ 239 w 502"/>
                <a:gd name="T37" fmla="*/ 321 h 693"/>
                <a:gd name="T38" fmla="*/ 273 w 502"/>
                <a:gd name="T39" fmla="*/ 385 h 693"/>
                <a:gd name="T40" fmla="*/ 304 w 502"/>
                <a:gd name="T41" fmla="*/ 433 h 693"/>
                <a:gd name="T42" fmla="*/ 333 w 502"/>
                <a:gd name="T43" fmla="*/ 475 h 693"/>
                <a:gd name="T44" fmla="*/ 368 w 502"/>
                <a:gd name="T45" fmla="*/ 520 h 693"/>
                <a:gd name="T46" fmla="*/ 402 w 502"/>
                <a:gd name="T47" fmla="*/ 566 h 693"/>
                <a:gd name="T48" fmla="*/ 436 w 502"/>
                <a:gd name="T49" fmla="*/ 610 h 693"/>
                <a:gd name="T50" fmla="*/ 465 w 502"/>
                <a:gd name="T51" fmla="*/ 647 h 693"/>
                <a:gd name="T52" fmla="*/ 488 w 502"/>
                <a:gd name="T53" fmla="*/ 675 h 693"/>
                <a:gd name="T54" fmla="*/ 501 w 502"/>
                <a:gd name="T55" fmla="*/ 691 h 693"/>
                <a:gd name="T56" fmla="*/ 502 w 502"/>
                <a:gd name="T57" fmla="*/ 684 h 693"/>
                <a:gd name="T58" fmla="*/ 499 w 502"/>
                <a:gd name="T59" fmla="*/ 623 h 693"/>
                <a:gd name="T60" fmla="*/ 496 w 502"/>
                <a:gd name="T61" fmla="*/ 543 h 693"/>
                <a:gd name="T62" fmla="*/ 486 w 502"/>
                <a:gd name="T63" fmla="*/ 470 h 693"/>
                <a:gd name="T64" fmla="*/ 463 w 502"/>
                <a:gd name="T65" fmla="*/ 381 h 693"/>
                <a:gd name="T66" fmla="*/ 427 w 502"/>
                <a:gd name="T67" fmla="*/ 279 h 693"/>
                <a:gd name="T68" fmla="*/ 379 w 502"/>
                <a:gd name="T69" fmla="*/ 171 h 693"/>
                <a:gd name="T70" fmla="*/ 355 w 502"/>
                <a:gd name="T71" fmla="*/ 95 h 693"/>
                <a:gd name="T72" fmla="*/ 351 w 502"/>
                <a:gd name="T73" fmla="*/ 53 h 693"/>
                <a:gd name="T74" fmla="*/ 354 w 502"/>
                <a:gd name="T75" fmla="*/ 34 h 693"/>
                <a:gd name="T76" fmla="*/ 192 w 502"/>
                <a:gd name="T7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93">
                  <a:moveTo>
                    <a:pt x="88" y="49"/>
                  </a:moveTo>
                  <a:lnTo>
                    <a:pt x="87" y="54"/>
                  </a:lnTo>
                  <a:lnTo>
                    <a:pt x="82" y="68"/>
                  </a:lnTo>
                  <a:lnTo>
                    <a:pt x="75" y="89"/>
                  </a:lnTo>
                  <a:lnTo>
                    <a:pt x="66" y="116"/>
                  </a:lnTo>
                  <a:lnTo>
                    <a:pt x="56" y="148"/>
                  </a:lnTo>
                  <a:lnTo>
                    <a:pt x="44" y="181"/>
                  </a:lnTo>
                  <a:lnTo>
                    <a:pt x="33" y="216"/>
                  </a:lnTo>
                  <a:lnTo>
                    <a:pt x="20" y="251"/>
                  </a:lnTo>
                  <a:lnTo>
                    <a:pt x="5" y="315"/>
                  </a:lnTo>
                  <a:lnTo>
                    <a:pt x="0" y="384"/>
                  </a:lnTo>
                  <a:lnTo>
                    <a:pt x="2" y="457"/>
                  </a:lnTo>
                  <a:lnTo>
                    <a:pt x="10" y="526"/>
                  </a:lnTo>
                  <a:lnTo>
                    <a:pt x="20" y="588"/>
                  </a:lnTo>
                  <a:lnTo>
                    <a:pt x="32" y="638"/>
                  </a:lnTo>
                  <a:lnTo>
                    <a:pt x="39" y="671"/>
                  </a:lnTo>
                  <a:lnTo>
                    <a:pt x="43" y="684"/>
                  </a:lnTo>
                  <a:lnTo>
                    <a:pt x="46" y="675"/>
                  </a:lnTo>
                  <a:lnTo>
                    <a:pt x="55" y="650"/>
                  </a:lnTo>
                  <a:lnTo>
                    <a:pt x="68" y="614"/>
                  </a:lnTo>
                  <a:lnTo>
                    <a:pt x="83" y="569"/>
                  </a:lnTo>
                  <a:lnTo>
                    <a:pt x="100" y="520"/>
                  </a:lnTo>
                  <a:lnTo>
                    <a:pt x="116" y="472"/>
                  </a:lnTo>
                  <a:lnTo>
                    <a:pt x="133" y="428"/>
                  </a:lnTo>
                  <a:lnTo>
                    <a:pt x="148" y="392"/>
                  </a:lnTo>
                  <a:lnTo>
                    <a:pt x="160" y="362"/>
                  </a:lnTo>
                  <a:lnTo>
                    <a:pt x="170" y="333"/>
                  </a:lnTo>
                  <a:lnTo>
                    <a:pt x="179" y="304"/>
                  </a:lnTo>
                  <a:lnTo>
                    <a:pt x="186" y="277"/>
                  </a:lnTo>
                  <a:lnTo>
                    <a:pt x="192" y="256"/>
                  </a:lnTo>
                  <a:lnTo>
                    <a:pt x="196" y="236"/>
                  </a:lnTo>
                  <a:lnTo>
                    <a:pt x="197" y="225"/>
                  </a:lnTo>
                  <a:lnTo>
                    <a:pt x="198" y="221"/>
                  </a:lnTo>
                  <a:lnTo>
                    <a:pt x="200" y="226"/>
                  </a:lnTo>
                  <a:lnTo>
                    <a:pt x="206" y="242"/>
                  </a:lnTo>
                  <a:lnTo>
                    <a:pt x="214" y="263"/>
                  </a:lnTo>
                  <a:lnTo>
                    <a:pt x="225" y="290"/>
                  </a:lnTo>
                  <a:lnTo>
                    <a:pt x="239" y="321"/>
                  </a:lnTo>
                  <a:lnTo>
                    <a:pt x="255" y="353"/>
                  </a:lnTo>
                  <a:lnTo>
                    <a:pt x="273" y="385"/>
                  </a:lnTo>
                  <a:lnTo>
                    <a:pt x="291" y="415"/>
                  </a:lnTo>
                  <a:lnTo>
                    <a:pt x="304" y="433"/>
                  </a:lnTo>
                  <a:lnTo>
                    <a:pt x="318" y="453"/>
                  </a:lnTo>
                  <a:lnTo>
                    <a:pt x="333" y="475"/>
                  </a:lnTo>
                  <a:lnTo>
                    <a:pt x="350" y="497"/>
                  </a:lnTo>
                  <a:lnTo>
                    <a:pt x="368" y="520"/>
                  </a:lnTo>
                  <a:lnTo>
                    <a:pt x="384" y="543"/>
                  </a:lnTo>
                  <a:lnTo>
                    <a:pt x="402" y="566"/>
                  </a:lnTo>
                  <a:lnTo>
                    <a:pt x="420" y="588"/>
                  </a:lnTo>
                  <a:lnTo>
                    <a:pt x="436" y="610"/>
                  </a:lnTo>
                  <a:lnTo>
                    <a:pt x="451" y="629"/>
                  </a:lnTo>
                  <a:lnTo>
                    <a:pt x="465" y="647"/>
                  </a:lnTo>
                  <a:lnTo>
                    <a:pt x="478" y="662"/>
                  </a:lnTo>
                  <a:lnTo>
                    <a:pt x="488" y="675"/>
                  </a:lnTo>
                  <a:lnTo>
                    <a:pt x="496" y="685"/>
                  </a:lnTo>
                  <a:lnTo>
                    <a:pt x="501" y="691"/>
                  </a:lnTo>
                  <a:lnTo>
                    <a:pt x="502" y="693"/>
                  </a:lnTo>
                  <a:lnTo>
                    <a:pt x="502" y="684"/>
                  </a:lnTo>
                  <a:lnTo>
                    <a:pt x="500" y="660"/>
                  </a:lnTo>
                  <a:lnTo>
                    <a:pt x="499" y="623"/>
                  </a:lnTo>
                  <a:lnTo>
                    <a:pt x="497" y="573"/>
                  </a:lnTo>
                  <a:lnTo>
                    <a:pt x="496" y="543"/>
                  </a:lnTo>
                  <a:lnTo>
                    <a:pt x="492" y="508"/>
                  </a:lnTo>
                  <a:lnTo>
                    <a:pt x="486" y="470"/>
                  </a:lnTo>
                  <a:lnTo>
                    <a:pt x="475" y="428"/>
                  </a:lnTo>
                  <a:lnTo>
                    <a:pt x="463" y="381"/>
                  </a:lnTo>
                  <a:lnTo>
                    <a:pt x="447" y="331"/>
                  </a:lnTo>
                  <a:lnTo>
                    <a:pt x="427" y="279"/>
                  </a:lnTo>
                  <a:lnTo>
                    <a:pt x="402" y="224"/>
                  </a:lnTo>
                  <a:lnTo>
                    <a:pt x="379" y="171"/>
                  </a:lnTo>
                  <a:lnTo>
                    <a:pt x="364" y="129"/>
                  </a:lnTo>
                  <a:lnTo>
                    <a:pt x="355" y="95"/>
                  </a:lnTo>
                  <a:lnTo>
                    <a:pt x="351" y="70"/>
                  </a:lnTo>
                  <a:lnTo>
                    <a:pt x="351" y="53"/>
                  </a:lnTo>
                  <a:lnTo>
                    <a:pt x="352" y="40"/>
                  </a:lnTo>
                  <a:lnTo>
                    <a:pt x="354" y="34"/>
                  </a:lnTo>
                  <a:lnTo>
                    <a:pt x="355" y="32"/>
                  </a:lnTo>
                  <a:lnTo>
                    <a:pt x="192" y="0"/>
                  </a:lnTo>
                  <a:lnTo>
                    <a:pt x="88" y="49"/>
                  </a:lnTo>
                  <a:close/>
                </a:path>
              </a:pathLst>
            </a:custGeom>
            <a:solidFill>
              <a:srgbClr val="93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574032" y="4983361"/>
              <a:ext cx="411163" cy="1079500"/>
            </a:xfrm>
            <a:custGeom>
              <a:avLst/>
              <a:gdLst>
                <a:gd name="T0" fmla="*/ 2 w 259"/>
                <a:gd name="T1" fmla="*/ 64 h 680"/>
                <a:gd name="T2" fmla="*/ 0 w 259"/>
                <a:gd name="T3" fmla="*/ 46 h 680"/>
                <a:gd name="T4" fmla="*/ 0 w 259"/>
                <a:gd name="T5" fmla="*/ 29 h 680"/>
                <a:gd name="T6" fmla="*/ 3 w 259"/>
                <a:gd name="T7" fmla="*/ 14 h 680"/>
                <a:gd name="T8" fmla="*/ 7 w 259"/>
                <a:gd name="T9" fmla="*/ 0 h 680"/>
                <a:gd name="T10" fmla="*/ 112 w 259"/>
                <a:gd name="T11" fmla="*/ 20 h 680"/>
                <a:gd name="T12" fmla="*/ 111 w 259"/>
                <a:gd name="T13" fmla="*/ 22 h 680"/>
                <a:gd name="T14" fmla="*/ 109 w 259"/>
                <a:gd name="T15" fmla="*/ 28 h 680"/>
                <a:gd name="T16" fmla="*/ 108 w 259"/>
                <a:gd name="T17" fmla="*/ 41 h 680"/>
                <a:gd name="T18" fmla="*/ 108 w 259"/>
                <a:gd name="T19" fmla="*/ 58 h 680"/>
                <a:gd name="T20" fmla="*/ 112 w 259"/>
                <a:gd name="T21" fmla="*/ 83 h 680"/>
                <a:gd name="T22" fmla="*/ 121 w 259"/>
                <a:gd name="T23" fmla="*/ 117 h 680"/>
                <a:gd name="T24" fmla="*/ 136 w 259"/>
                <a:gd name="T25" fmla="*/ 159 h 680"/>
                <a:gd name="T26" fmla="*/ 159 w 259"/>
                <a:gd name="T27" fmla="*/ 212 h 680"/>
                <a:gd name="T28" fmla="*/ 184 w 259"/>
                <a:gd name="T29" fmla="*/ 267 h 680"/>
                <a:gd name="T30" fmla="*/ 204 w 259"/>
                <a:gd name="T31" fmla="*/ 319 h 680"/>
                <a:gd name="T32" fmla="*/ 220 w 259"/>
                <a:gd name="T33" fmla="*/ 369 h 680"/>
                <a:gd name="T34" fmla="*/ 232 w 259"/>
                <a:gd name="T35" fmla="*/ 416 h 680"/>
                <a:gd name="T36" fmla="*/ 243 w 259"/>
                <a:gd name="T37" fmla="*/ 458 h 680"/>
                <a:gd name="T38" fmla="*/ 249 w 259"/>
                <a:gd name="T39" fmla="*/ 496 h 680"/>
                <a:gd name="T40" fmla="*/ 253 w 259"/>
                <a:gd name="T41" fmla="*/ 531 h 680"/>
                <a:gd name="T42" fmla="*/ 254 w 259"/>
                <a:gd name="T43" fmla="*/ 561 h 680"/>
                <a:gd name="T44" fmla="*/ 256 w 259"/>
                <a:gd name="T45" fmla="*/ 604 h 680"/>
                <a:gd name="T46" fmla="*/ 257 w 259"/>
                <a:gd name="T47" fmla="*/ 640 h 680"/>
                <a:gd name="T48" fmla="*/ 259 w 259"/>
                <a:gd name="T49" fmla="*/ 666 h 680"/>
                <a:gd name="T50" fmla="*/ 259 w 259"/>
                <a:gd name="T51" fmla="*/ 680 h 680"/>
                <a:gd name="T52" fmla="*/ 248 w 259"/>
                <a:gd name="T53" fmla="*/ 644 h 680"/>
                <a:gd name="T54" fmla="*/ 234 w 259"/>
                <a:gd name="T55" fmla="*/ 600 h 680"/>
                <a:gd name="T56" fmla="*/ 218 w 259"/>
                <a:gd name="T57" fmla="*/ 553 h 680"/>
                <a:gd name="T58" fmla="*/ 203 w 259"/>
                <a:gd name="T59" fmla="*/ 503 h 680"/>
                <a:gd name="T60" fmla="*/ 186 w 259"/>
                <a:gd name="T61" fmla="*/ 455 h 680"/>
                <a:gd name="T62" fmla="*/ 171 w 259"/>
                <a:gd name="T63" fmla="*/ 410 h 680"/>
                <a:gd name="T64" fmla="*/ 157 w 259"/>
                <a:gd name="T65" fmla="*/ 373 h 680"/>
                <a:gd name="T66" fmla="*/ 145 w 259"/>
                <a:gd name="T67" fmla="*/ 344 h 680"/>
                <a:gd name="T68" fmla="*/ 123 w 259"/>
                <a:gd name="T69" fmla="*/ 300 h 680"/>
                <a:gd name="T70" fmla="*/ 102 w 259"/>
                <a:gd name="T71" fmla="*/ 259 h 680"/>
                <a:gd name="T72" fmla="*/ 79 w 259"/>
                <a:gd name="T73" fmla="*/ 222 h 680"/>
                <a:gd name="T74" fmla="*/ 58 w 259"/>
                <a:gd name="T75" fmla="*/ 188 h 680"/>
                <a:gd name="T76" fmla="*/ 37 w 259"/>
                <a:gd name="T77" fmla="*/ 155 h 680"/>
                <a:gd name="T78" fmla="*/ 22 w 259"/>
                <a:gd name="T79" fmla="*/ 124 h 680"/>
                <a:gd name="T80" fmla="*/ 9 w 259"/>
                <a:gd name="T81" fmla="*/ 95 h 680"/>
                <a:gd name="T82" fmla="*/ 2 w 259"/>
                <a:gd name="T83" fmla="*/ 6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680">
                  <a:moveTo>
                    <a:pt x="2" y="64"/>
                  </a:moveTo>
                  <a:lnTo>
                    <a:pt x="0" y="4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0"/>
                  </a:lnTo>
                  <a:lnTo>
                    <a:pt x="112" y="20"/>
                  </a:lnTo>
                  <a:lnTo>
                    <a:pt x="111" y="22"/>
                  </a:lnTo>
                  <a:lnTo>
                    <a:pt x="109" y="28"/>
                  </a:lnTo>
                  <a:lnTo>
                    <a:pt x="108" y="41"/>
                  </a:lnTo>
                  <a:lnTo>
                    <a:pt x="108" y="58"/>
                  </a:lnTo>
                  <a:lnTo>
                    <a:pt x="112" y="83"/>
                  </a:lnTo>
                  <a:lnTo>
                    <a:pt x="121" y="117"/>
                  </a:lnTo>
                  <a:lnTo>
                    <a:pt x="136" y="159"/>
                  </a:lnTo>
                  <a:lnTo>
                    <a:pt x="159" y="212"/>
                  </a:lnTo>
                  <a:lnTo>
                    <a:pt x="184" y="267"/>
                  </a:lnTo>
                  <a:lnTo>
                    <a:pt x="204" y="319"/>
                  </a:lnTo>
                  <a:lnTo>
                    <a:pt x="220" y="369"/>
                  </a:lnTo>
                  <a:lnTo>
                    <a:pt x="232" y="416"/>
                  </a:lnTo>
                  <a:lnTo>
                    <a:pt x="243" y="458"/>
                  </a:lnTo>
                  <a:lnTo>
                    <a:pt x="249" y="496"/>
                  </a:lnTo>
                  <a:lnTo>
                    <a:pt x="253" y="531"/>
                  </a:lnTo>
                  <a:lnTo>
                    <a:pt x="254" y="561"/>
                  </a:lnTo>
                  <a:lnTo>
                    <a:pt x="256" y="604"/>
                  </a:lnTo>
                  <a:lnTo>
                    <a:pt x="257" y="640"/>
                  </a:lnTo>
                  <a:lnTo>
                    <a:pt x="259" y="666"/>
                  </a:lnTo>
                  <a:lnTo>
                    <a:pt x="259" y="680"/>
                  </a:lnTo>
                  <a:lnTo>
                    <a:pt x="248" y="644"/>
                  </a:lnTo>
                  <a:lnTo>
                    <a:pt x="234" y="600"/>
                  </a:lnTo>
                  <a:lnTo>
                    <a:pt x="218" y="553"/>
                  </a:lnTo>
                  <a:lnTo>
                    <a:pt x="203" y="503"/>
                  </a:lnTo>
                  <a:lnTo>
                    <a:pt x="186" y="455"/>
                  </a:lnTo>
                  <a:lnTo>
                    <a:pt x="171" y="410"/>
                  </a:lnTo>
                  <a:lnTo>
                    <a:pt x="157" y="373"/>
                  </a:lnTo>
                  <a:lnTo>
                    <a:pt x="145" y="344"/>
                  </a:lnTo>
                  <a:lnTo>
                    <a:pt x="123" y="300"/>
                  </a:lnTo>
                  <a:lnTo>
                    <a:pt x="102" y="259"/>
                  </a:lnTo>
                  <a:lnTo>
                    <a:pt x="79" y="222"/>
                  </a:lnTo>
                  <a:lnTo>
                    <a:pt x="58" y="188"/>
                  </a:lnTo>
                  <a:lnTo>
                    <a:pt x="37" y="155"/>
                  </a:lnTo>
                  <a:lnTo>
                    <a:pt x="22" y="124"/>
                  </a:lnTo>
                  <a:lnTo>
                    <a:pt x="9" y="95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542282" y="4381699"/>
              <a:ext cx="131763" cy="247650"/>
            </a:xfrm>
            <a:custGeom>
              <a:avLst/>
              <a:gdLst>
                <a:gd name="T0" fmla="*/ 83 w 83"/>
                <a:gd name="T1" fmla="*/ 80 h 156"/>
                <a:gd name="T2" fmla="*/ 82 w 83"/>
                <a:gd name="T3" fmla="*/ 97 h 156"/>
                <a:gd name="T4" fmla="*/ 79 w 83"/>
                <a:gd name="T5" fmla="*/ 112 h 156"/>
                <a:gd name="T6" fmla="*/ 74 w 83"/>
                <a:gd name="T7" fmla="*/ 126 h 156"/>
                <a:gd name="T8" fmla="*/ 69 w 83"/>
                <a:gd name="T9" fmla="*/ 138 h 156"/>
                <a:gd name="T10" fmla="*/ 63 w 83"/>
                <a:gd name="T11" fmla="*/ 147 h 156"/>
                <a:gd name="T12" fmla="*/ 55 w 83"/>
                <a:gd name="T13" fmla="*/ 153 h 156"/>
                <a:gd name="T14" fmla="*/ 47 w 83"/>
                <a:gd name="T15" fmla="*/ 156 h 156"/>
                <a:gd name="T16" fmla="*/ 38 w 83"/>
                <a:gd name="T17" fmla="*/ 156 h 156"/>
                <a:gd name="T18" fmla="*/ 29 w 83"/>
                <a:gd name="T19" fmla="*/ 152 h 156"/>
                <a:gd name="T20" fmla="*/ 22 w 83"/>
                <a:gd name="T21" fmla="*/ 145 h 156"/>
                <a:gd name="T22" fmla="*/ 15 w 83"/>
                <a:gd name="T23" fmla="*/ 136 h 156"/>
                <a:gd name="T24" fmla="*/ 9 w 83"/>
                <a:gd name="T25" fmla="*/ 124 h 156"/>
                <a:gd name="T26" fmla="*/ 5 w 83"/>
                <a:gd name="T27" fmla="*/ 111 h 156"/>
                <a:gd name="T28" fmla="*/ 1 w 83"/>
                <a:gd name="T29" fmla="*/ 95 h 156"/>
                <a:gd name="T30" fmla="*/ 0 w 83"/>
                <a:gd name="T31" fmla="*/ 79 h 156"/>
                <a:gd name="T32" fmla="*/ 0 w 83"/>
                <a:gd name="T33" fmla="*/ 61 h 156"/>
                <a:gd name="T34" fmla="*/ 1 w 83"/>
                <a:gd name="T35" fmla="*/ 43 h 156"/>
                <a:gd name="T36" fmla="*/ 5 w 83"/>
                <a:gd name="T37" fmla="*/ 26 h 156"/>
                <a:gd name="T38" fmla="*/ 10 w 83"/>
                <a:gd name="T39" fmla="*/ 12 h 156"/>
                <a:gd name="T40" fmla="*/ 16 w 83"/>
                <a:gd name="T41" fmla="*/ 0 h 156"/>
                <a:gd name="T42" fmla="*/ 73 w 83"/>
                <a:gd name="T43" fmla="*/ 13 h 156"/>
                <a:gd name="T44" fmla="*/ 78 w 83"/>
                <a:gd name="T45" fmla="*/ 27 h 156"/>
                <a:gd name="T46" fmla="*/ 82 w 83"/>
                <a:gd name="T47" fmla="*/ 44 h 156"/>
                <a:gd name="T48" fmla="*/ 83 w 83"/>
                <a:gd name="T49" fmla="*/ 61 h 156"/>
                <a:gd name="T50" fmla="*/ 83 w 83"/>
                <a:gd name="T51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56">
                  <a:moveTo>
                    <a:pt x="83" y="80"/>
                  </a:moveTo>
                  <a:lnTo>
                    <a:pt x="82" y="97"/>
                  </a:lnTo>
                  <a:lnTo>
                    <a:pt x="79" y="112"/>
                  </a:lnTo>
                  <a:lnTo>
                    <a:pt x="74" y="126"/>
                  </a:lnTo>
                  <a:lnTo>
                    <a:pt x="69" y="138"/>
                  </a:lnTo>
                  <a:lnTo>
                    <a:pt x="63" y="147"/>
                  </a:lnTo>
                  <a:lnTo>
                    <a:pt x="55" y="153"/>
                  </a:lnTo>
                  <a:lnTo>
                    <a:pt x="47" y="156"/>
                  </a:lnTo>
                  <a:lnTo>
                    <a:pt x="38" y="156"/>
                  </a:lnTo>
                  <a:lnTo>
                    <a:pt x="29" y="152"/>
                  </a:lnTo>
                  <a:lnTo>
                    <a:pt x="22" y="145"/>
                  </a:lnTo>
                  <a:lnTo>
                    <a:pt x="15" y="136"/>
                  </a:lnTo>
                  <a:lnTo>
                    <a:pt x="9" y="124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5" y="26"/>
                  </a:lnTo>
                  <a:lnTo>
                    <a:pt x="10" y="12"/>
                  </a:lnTo>
                  <a:lnTo>
                    <a:pt x="16" y="0"/>
                  </a:lnTo>
                  <a:lnTo>
                    <a:pt x="73" y="13"/>
                  </a:lnTo>
                  <a:lnTo>
                    <a:pt x="78" y="27"/>
                  </a:lnTo>
                  <a:lnTo>
                    <a:pt x="82" y="44"/>
                  </a:lnTo>
                  <a:lnTo>
                    <a:pt x="83" y="61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FFC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508945" y="4340424"/>
              <a:ext cx="206375" cy="215900"/>
            </a:xfrm>
            <a:custGeom>
              <a:avLst/>
              <a:gdLst>
                <a:gd name="T0" fmla="*/ 81 w 130"/>
                <a:gd name="T1" fmla="*/ 10 h 136"/>
                <a:gd name="T2" fmla="*/ 94 w 130"/>
                <a:gd name="T3" fmla="*/ 16 h 136"/>
                <a:gd name="T4" fmla="*/ 104 w 130"/>
                <a:gd name="T5" fmla="*/ 24 h 136"/>
                <a:gd name="T6" fmla="*/ 113 w 130"/>
                <a:gd name="T7" fmla="*/ 32 h 136"/>
                <a:gd name="T8" fmla="*/ 120 w 130"/>
                <a:gd name="T9" fmla="*/ 39 h 136"/>
                <a:gd name="T10" fmla="*/ 123 w 130"/>
                <a:gd name="T11" fmla="*/ 48 h 136"/>
                <a:gd name="T12" fmla="*/ 127 w 130"/>
                <a:gd name="T13" fmla="*/ 56 h 136"/>
                <a:gd name="T14" fmla="*/ 128 w 130"/>
                <a:gd name="T15" fmla="*/ 62 h 136"/>
                <a:gd name="T16" fmla="*/ 130 w 130"/>
                <a:gd name="T17" fmla="*/ 69 h 136"/>
                <a:gd name="T18" fmla="*/ 127 w 130"/>
                <a:gd name="T19" fmla="*/ 88 h 136"/>
                <a:gd name="T20" fmla="*/ 117 w 130"/>
                <a:gd name="T21" fmla="*/ 110 h 136"/>
                <a:gd name="T22" fmla="*/ 108 w 130"/>
                <a:gd name="T23" fmla="*/ 128 h 136"/>
                <a:gd name="T24" fmla="*/ 103 w 130"/>
                <a:gd name="T25" fmla="*/ 136 h 136"/>
                <a:gd name="T26" fmla="*/ 104 w 130"/>
                <a:gd name="T27" fmla="*/ 132 h 136"/>
                <a:gd name="T28" fmla="*/ 104 w 130"/>
                <a:gd name="T29" fmla="*/ 123 h 136"/>
                <a:gd name="T30" fmla="*/ 105 w 130"/>
                <a:gd name="T31" fmla="*/ 110 h 136"/>
                <a:gd name="T32" fmla="*/ 104 w 130"/>
                <a:gd name="T33" fmla="*/ 94 h 136"/>
                <a:gd name="T34" fmla="*/ 100 w 130"/>
                <a:gd name="T35" fmla="*/ 78 h 136"/>
                <a:gd name="T36" fmla="*/ 93 w 130"/>
                <a:gd name="T37" fmla="*/ 62 h 136"/>
                <a:gd name="T38" fmla="*/ 81 w 130"/>
                <a:gd name="T39" fmla="*/ 50 h 136"/>
                <a:gd name="T40" fmla="*/ 62 w 130"/>
                <a:gd name="T41" fmla="*/ 41 h 136"/>
                <a:gd name="T42" fmla="*/ 45 w 130"/>
                <a:gd name="T43" fmla="*/ 37 h 136"/>
                <a:gd name="T44" fmla="*/ 35 w 130"/>
                <a:gd name="T45" fmla="*/ 34 h 136"/>
                <a:gd name="T46" fmla="*/ 31 w 130"/>
                <a:gd name="T47" fmla="*/ 34 h 136"/>
                <a:gd name="T48" fmla="*/ 30 w 130"/>
                <a:gd name="T49" fmla="*/ 34 h 136"/>
                <a:gd name="T50" fmla="*/ 25 w 130"/>
                <a:gd name="T51" fmla="*/ 56 h 136"/>
                <a:gd name="T52" fmla="*/ 0 w 130"/>
                <a:gd name="T53" fmla="*/ 2 h 136"/>
                <a:gd name="T54" fmla="*/ 1 w 130"/>
                <a:gd name="T55" fmla="*/ 2 h 136"/>
                <a:gd name="T56" fmla="*/ 7 w 130"/>
                <a:gd name="T57" fmla="*/ 1 h 136"/>
                <a:gd name="T58" fmla="*/ 14 w 130"/>
                <a:gd name="T59" fmla="*/ 0 h 136"/>
                <a:gd name="T60" fmla="*/ 23 w 130"/>
                <a:gd name="T61" fmla="*/ 0 h 136"/>
                <a:gd name="T62" fmla="*/ 36 w 130"/>
                <a:gd name="T63" fmla="*/ 0 h 136"/>
                <a:gd name="T64" fmla="*/ 49 w 130"/>
                <a:gd name="T65" fmla="*/ 1 h 136"/>
                <a:gd name="T66" fmla="*/ 64 w 130"/>
                <a:gd name="T67" fmla="*/ 5 h 136"/>
                <a:gd name="T68" fmla="*/ 81 w 130"/>
                <a:gd name="T69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36">
                  <a:moveTo>
                    <a:pt x="81" y="10"/>
                  </a:moveTo>
                  <a:lnTo>
                    <a:pt x="94" y="16"/>
                  </a:lnTo>
                  <a:lnTo>
                    <a:pt x="104" y="24"/>
                  </a:lnTo>
                  <a:lnTo>
                    <a:pt x="113" y="32"/>
                  </a:lnTo>
                  <a:lnTo>
                    <a:pt x="120" y="39"/>
                  </a:lnTo>
                  <a:lnTo>
                    <a:pt x="123" y="48"/>
                  </a:lnTo>
                  <a:lnTo>
                    <a:pt x="127" y="56"/>
                  </a:lnTo>
                  <a:lnTo>
                    <a:pt x="128" y="62"/>
                  </a:lnTo>
                  <a:lnTo>
                    <a:pt x="130" y="69"/>
                  </a:lnTo>
                  <a:lnTo>
                    <a:pt x="127" y="88"/>
                  </a:lnTo>
                  <a:lnTo>
                    <a:pt x="117" y="110"/>
                  </a:lnTo>
                  <a:lnTo>
                    <a:pt x="108" y="128"/>
                  </a:lnTo>
                  <a:lnTo>
                    <a:pt x="103" y="136"/>
                  </a:lnTo>
                  <a:lnTo>
                    <a:pt x="104" y="132"/>
                  </a:lnTo>
                  <a:lnTo>
                    <a:pt x="104" y="123"/>
                  </a:lnTo>
                  <a:lnTo>
                    <a:pt x="105" y="110"/>
                  </a:lnTo>
                  <a:lnTo>
                    <a:pt x="104" y="94"/>
                  </a:lnTo>
                  <a:lnTo>
                    <a:pt x="100" y="78"/>
                  </a:lnTo>
                  <a:lnTo>
                    <a:pt x="93" y="62"/>
                  </a:lnTo>
                  <a:lnTo>
                    <a:pt x="81" y="50"/>
                  </a:lnTo>
                  <a:lnTo>
                    <a:pt x="62" y="41"/>
                  </a:lnTo>
                  <a:lnTo>
                    <a:pt x="45" y="37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5" y="56"/>
                  </a:lnTo>
                  <a:lnTo>
                    <a:pt x="0" y="2"/>
                  </a:lnTo>
                  <a:lnTo>
                    <a:pt x="1" y="2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6" y="0"/>
                  </a:lnTo>
                  <a:lnTo>
                    <a:pt x="49" y="1"/>
                  </a:lnTo>
                  <a:lnTo>
                    <a:pt x="64" y="5"/>
                  </a:lnTo>
                  <a:lnTo>
                    <a:pt x="8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574032" y="4100711"/>
              <a:ext cx="450850" cy="979488"/>
            </a:xfrm>
            <a:custGeom>
              <a:avLst/>
              <a:gdLst>
                <a:gd name="T0" fmla="*/ 222 w 284"/>
                <a:gd name="T1" fmla="*/ 244 h 617"/>
                <a:gd name="T2" fmla="*/ 199 w 284"/>
                <a:gd name="T3" fmla="*/ 154 h 617"/>
                <a:gd name="T4" fmla="*/ 150 w 284"/>
                <a:gd name="T5" fmla="*/ 66 h 617"/>
                <a:gd name="T6" fmla="*/ 109 w 284"/>
                <a:gd name="T7" fmla="*/ 9 h 617"/>
                <a:gd name="T8" fmla="*/ 105 w 284"/>
                <a:gd name="T9" fmla="*/ 2 h 617"/>
                <a:gd name="T10" fmla="*/ 125 w 284"/>
                <a:gd name="T11" fmla="*/ 16 h 617"/>
                <a:gd name="T12" fmla="*/ 158 w 284"/>
                <a:gd name="T13" fmla="*/ 43 h 617"/>
                <a:gd name="T14" fmla="*/ 197 w 284"/>
                <a:gd name="T15" fmla="*/ 80 h 617"/>
                <a:gd name="T16" fmla="*/ 235 w 284"/>
                <a:gd name="T17" fmla="*/ 127 h 617"/>
                <a:gd name="T18" fmla="*/ 266 w 284"/>
                <a:gd name="T19" fmla="*/ 184 h 617"/>
                <a:gd name="T20" fmla="*/ 282 w 284"/>
                <a:gd name="T21" fmla="*/ 245 h 617"/>
                <a:gd name="T22" fmla="*/ 279 w 284"/>
                <a:gd name="T23" fmla="*/ 313 h 617"/>
                <a:gd name="T24" fmla="*/ 256 w 284"/>
                <a:gd name="T25" fmla="*/ 369 h 617"/>
                <a:gd name="T26" fmla="*/ 229 w 284"/>
                <a:gd name="T27" fmla="*/ 403 h 617"/>
                <a:gd name="T28" fmla="*/ 198 w 284"/>
                <a:gd name="T29" fmla="*/ 433 h 617"/>
                <a:gd name="T30" fmla="*/ 164 w 284"/>
                <a:gd name="T31" fmla="*/ 470 h 617"/>
                <a:gd name="T32" fmla="*/ 136 w 284"/>
                <a:gd name="T33" fmla="*/ 515 h 617"/>
                <a:gd name="T34" fmla="*/ 120 w 284"/>
                <a:gd name="T35" fmla="*/ 557 h 617"/>
                <a:gd name="T36" fmla="*/ 112 w 284"/>
                <a:gd name="T37" fmla="*/ 593 h 617"/>
                <a:gd name="T38" fmla="*/ 108 w 284"/>
                <a:gd name="T39" fmla="*/ 615 h 617"/>
                <a:gd name="T40" fmla="*/ 105 w 284"/>
                <a:gd name="T41" fmla="*/ 616 h 617"/>
                <a:gd name="T42" fmla="*/ 89 w 284"/>
                <a:gd name="T43" fmla="*/ 606 h 617"/>
                <a:gd name="T44" fmla="*/ 58 w 284"/>
                <a:gd name="T45" fmla="*/ 592 h 617"/>
                <a:gd name="T46" fmla="*/ 21 w 284"/>
                <a:gd name="T47" fmla="*/ 579 h 617"/>
                <a:gd name="T48" fmla="*/ 4 w 284"/>
                <a:gd name="T49" fmla="*/ 561 h 617"/>
                <a:gd name="T50" fmla="*/ 17 w 284"/>
                <a:gd name="T51" fmla="*/ 525 h 617"/>
                <a:gd name="T52" fmla="*/ 34 w 284"/>
                <a:gd name="T53" fmla="*/ 487 h 617"/>
                <a:gd name="T54" fmla="*/ 55 w 284"/>
                <a:gd name="T55" fmla="*/ 448 h 617"/>
                <a:gd name="T56" fmla="*/ 87 w 284"/>
                <a:gd name="T57" fmla="*/ 405 h 617"/>
                <a:gd name="T58" fmla="*/ 126 w 284"/>
                <a:gd name="T59" fmla="*/ 371 h 617"/>
                <a:gd name="T60" fmla="*/ 162 w 284"/>
                <a:gd name="T61" fmla="*/ 347 h 617"/>
                <a:gd name="T62" fmla="*/ 195 w 284"/>
                <a:gd name="T63" fmla="*/ 311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617">
                  <a:moveTo>
                    <a:pt x="213" y="283"/>
                  </a:moveTo>
                  <a:lnTo>
                    <a:pt x="222" y="244"/>
                  </a:lnTo>
                  <a:lnTo>
                    <a:pt x="216" y="201"/>
                  </a:lnTo>
                  <a:lnTo>
                    <a:pt x="199" y="154"/>
                  </a:lnTo>
                  <a:lnTo>
                    <a:pt x="176" y="108"/>
                  </a:lnTo>
                  <a:lnTo>
                    <a:pt x="150" y="66"/>
                  </a:lnTo>
                  <a:lnTo>
                    <a:pt x="127" y="32"/>
                  </a:lnTo>
                  <a:lnTo>
                    <a:pt x="109" y="9"/>
                  </a:lnTo>
                  <a:lnTo>
                    <a:pt x="103" y="0"/>
                  </a:lnTo>
                  <a:lnTo>
                    <a:pt x="105" y="2"/>
                  </a:lnTo>
                  <a:lnTo>
                    <a:pt x="113" y="8"/>
                  </a:lnTo>
                  <a:lnTo>
                    <a:pt x="125" y="16"/>
                  </a:lnTo>
                  <a:lnTo>
                    <a:pt x="140" y="29"/>
                  </a:lnTo>
                  <a:lnTo>
                    <a:pt x="158" y="43"/>
                  </a:lnTo>
                  <a:lnTo>
                    <a:pt x="176" y="61"/>
                  </a:lnTo>
                  <a:lnTo>
                    <a:pt x="197" y="80"/>
                  </a:lnTo>
                  <a:lnTo>
                    <a:pt x="216" y="103"/>
                  </a:lnTo>
                  <a:lnTo>
                    <a:pt x="235" y="127"/>
                  </a:lnTo>
                  <a:lnTo>
                    <a:pt x="252" y="154"/>
                  </a:lnTo>
                  <a:lnTo>
                    <a:pt x="266" y="184"/>
                  </a:lnTo>
                  <a:lnTo>
                    <a:pt x="276" y="213"/>
                  </a:lnTo>
                  <a:lnTo>
                    <a:pt x="282" y="245"/>
                  </a:lnTo>
                  <a:lnTo>
                    <a:pt x="284" y="279"/>
                  </a:lnTo>
                  <a:lnTo>
                    <a:pt x="279" y="313"/>
                  </a:lnTo>
                  <a:lnTo>
                    <a:pt x="267" y="348"/>
                  </a:lnTo>
                  <a:lnTo>
                    <a:pt x="256" y="369"/>
                  </a:lnTo>
                  <a:lnTo>
                    <a:pt x="243" y="387"/>
                  </a:lnTo>
                  <a:lnTo>
                    <a:pt x="229" y="403"/>
                  </a:lnTo>
                  <a:lnTo>
                    <a:pt x="213" y="417"/>
                  </a:lnTo>
                  <a:lnTo>
                    <a:pt x="198" y="433"/>
                  </a:lnTo>
                  <a:lnTo>
                    <a:pt x="181" y="449"/>
                  </a:lnTo>
                  <a:lnTo>
                    <a:pt x="164" y="470"/>
                  </a:lnTo>
                  <a:lnTo>
                    <a:pt x="148" y="493"/>
                  </a:lnTo>
                  <a:lnTo>
                    <a:pt x="136" y="515"/>
                  </a:lnTo>
                  <a:lnTo>
                    <a:pt x="127" y="537"/>
                  </a:lnTo>
                  <a:lnTo>
                    <a:pt x="120" y="557"/>
                  </a:lnTo>
                  <a:lnTo>
                    <a:pt x="114" y="576"/>
                  </a:lnTo>
                  <a:lnTo>
                    <a:pt x="112" y="593"/>
                  </a:lnTo>
                  <a:lnTo>
                    <a:pt x="109" y="606"/>
                  </a:lnTo>
                  <a:lnTo>
                    <a:pt x="108" y="615"/>
                  </a:lnTo>
                  <a:lnTo>
                    <a:pt x="108" y="617"/>
                  </a:lnTo>
                  <a:lnTo>
                    <a:pt x="105" y="616"/>
                  </a:lnTo>
                  <a:lnTo>
                    <a:pt x="99" y="612"/>
                  </a:lnTo>
                  <a:lnTo>
                    <a:pt x="89" y="606"/>
                  </a:lnTo>
                  <a:lnTo>
                    <a:pt x="75" y="600"/>
                  </a:lnTo>
                  <a:lnTo>
                    <a:pt x="58" y="592"/>
                  </a:lnTo>
                  <a:lnTo>
                    <a:pt x="40" y="585"/>
                  </a:lnTo>
                  <a:lnTo>
                    <a:pt x="21" y="579"/>
                  </a:lnTo>
                  <a:lnTo>
                    <a:pt x="0" y="575"/>
                  </a:lnTo>
                  <a:lnTo>
                    <a:pt x="4" y="561"/>
                  </a:lnTo>
                  <a:lnTo>
                    <a:pt x="11" y="544"/>
                  </a:lnTo>
                  <a:lnTo>
                    <a:pt x="17" y="525"/>
                  </a:lnTo>
                  <a:lnTo>
                    <a:pt x="25" y="506"/>
                  </a:lnTo>
                  <a:lnTo>
                    <a:pt x="34" y="487"/>
                  </a:lnTo>
                  <a:lnTo>
                    <a:pt x="44" y="467"/>
                  </a:lnTo>
                  <a:lnTo>
                    <a:pt x="55" y="448"/>
                  </a:lnTo>
                  <a:lnTo>
                    <a:pt x="67" y="430"/>
                  </a:lnTo>
                  <a:lnTo>
                    <a:pt x="87" y="405"/>
                  </a:lnTo>
                  <a:lnTo>
                    <a:pt x="108" y="385"/>
                  </a:lnTo>
                  <a:lnTo>
                    <a:pt x="126" y="371"/>
                  </a:lnTo>
                  <a:lnTo>
                    <a:pt x="144" y="358"/>
                  </a:lnTo>
                  <a:lnTo>
                    <a:pt x="162" y="347"/>
                  </a:lnTo>
                  <a:lnTo>
                    <a:pt x="179" y="331"/>
                  </a:lnTo>
                  <a:lnTo>
                    <a:pt x="195" y="311"/>
                  </a:lnTo>
                  <a:lnTo>
                    <a:pt x="213" y="2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205732" y="4100711"/>
              <a:ext cx="720725" cy="941388"/>
            </a:xfrm>
            <a:custGeom>
              <a:avLst/>
              <a:gdLst>
                <a:gd name="T0" fmla="*/ 8 w 454"/>
                <a:gd name="T1" fmla="*/ 194 h 593"/>
                <a:gd name="T2" fmla="*/ 59 w 454"/>
                <a:gd name="T3" fmla="*/ 102 h 593"/>
                <a:gd name="T4" fmla="*/ 127 w 454"/>
                <a:gd name="T5" fmla="*/ 39 h 593"/>
                <a:gd name="T6" fmla="*/ 178 w 454"/>
                <a:gd name="T7" fmla="*/ 7 h 593"/>
                <a:gd name="T8" fmla="*/ 181 w 454"/>
                <a:gd name="T9" fmla="*/ 13 h 593"/>
                <a:gd name="T10" fmla="*/ 149 w 454"/>
                <a:gd name="T11" fmla="*/ 84 h 593"/>
                <a:gd name="T12" fmla="*/ 119 w 454"/>
                <a:gd name="T13" fmla="*/ 188 h 593"/>
                <a:gd name="T14" fmla="*/ 125 w 454"/>
                <a:gd name="T15" fmla="*/ 285 h 593"/>
                <a:gd name="T16" fmla="*/ 158 w 454"/>
                <a:gd name="T17" fmla="*/ 322 h 593"/>
                <a:gd name="T18" fmla="*/ 169 w 454"/>
                <a:gd name="T19" fmla="*/ 326 h 593"/>
                <a:gd name="T20" fmla="*/ 182 w 454"/>
                <a:gd name="T21" fmla="*/ 329 h 593"/>
                <a:gd name="T22" fmla="*/ 195 w 454"/>
                <a:gd name="T23" fmla="*/ 329 h 593"/>
                <a:gd name="T24" fmla="*/ 204 w 454"/>
                <a:gd name="T25" fmla="*/ 324 h 593"/>
                <a:gd name="T26" fmla="*/ 213 w 454"/>
                <a:gd name="T27" fmla="*/ 316 h 593"/>
                <a:gd name="T28" fmla="*/ 225 w 454"/>
                <a:gd name="T29" fmla="*/ 311 h 593"/>
                <a:gd name="T30" fmla="*/ 240 w 454"/>
                <a:gd name="T31" fmla="*/ 307 h 593"/>
                <a:gd name="T32" fmla="*/ 255 w 454"/>
                <a:gd name="T33" fmla="*/ 307 h 593"/>
                <a:gd name="T34" fmla="*/ 268 w 454"/>
                <a:gd name="T35" fmla="*/ 310 h 593"/>
                <a:gd name="T36" fmla="*/ 278 w 454"/>
                <a:gd name="T37" fmla="*/ 313 h 593"/>
                <a:gd name="T38" fmla="*/ 286 w 454"/>
                <a:gd name="T39" fmla="*/ 319 h 593"/>
                <a:gd name="T40" fmla="*/ 304 w 454"/>
                <a:gd name="T41" fmla="*/ 321 h 593"/>
                <a:gd name="T42" fmla="*/ 335 w 454"/>
                <a:gd name="T43" fmla="*/ 316 h 593"/>
                <a:gd name="T44" fmla="*/ 366 w 454"/>
                <a:gd name="T45" fmla="*/ 303 h 593"/>
                <a:gd name="T46" fmla="*/ 391 w 454"/>
                <a:gd name="T47" fmla="*/ 278 h 593"/>
                <a:gd name="T48" fmla="*/ 409 w 454"/>
                <a:gd name="T49" fmla="*/ 227 h 593"/>
                <a:gd name="T50" fmla="*/ 396 w 454"/>
                <a:gd name="T51" fmla="*/ 147 h 593"/>
                <a:gd name="T52" fmla="*/ 366 w 454"/>
                <a:gd name="T53" fmla="*/ 65 h 593"/>
                <a:gd name="T54" fmla="*/ 339 w 454"/>
                <a:gd name="T55" fmla="*/ 8 h 593"/>
                <a:gd name="T56" fmla="*/ 341 w 454"/>
                <a:gd name="T57" fmla="*/ 9 h 593"/>
                <a:gd name="T58" fmla="*/ 382 w 454"/>
                <a:gd name="T59" fmla="*/ 66 h 593"/>
                <a:gd name="T60" fmla="*/ 431 w 454"/>
                <a:gd name="T61" fmla="*/ 154 h 593"/>
                <a:gd name="T62" fmla="*/ 454 w 454"/>
                <a:gd name="T63" fmla="*/ 244 h 593"/>
                <a:gd name="T64" fmla="*/ 427 w 454"/>
                <a:gd name="T65" fmla="*/ 311 h 593"/>
                <a:gd name="T66" fmla="*/ 394 w 454"/>
                <a:gd name="T67" fmla="*/ 347 h 593"/>
                <a:gd name="T68" fmla="*/ 358 w 454"/>
                <a:gd name="T69" fmla="*/ 371 h 593"/>
                <a:gd name="T70" fmla="*/ 319 w 454"/>
                <a:gd name="T71" fmla="*/ 405 h 593"/>
                <a:gd name="T72" fmla="*/ 287 w 454"/>
                <a:gd name="T73" fmla="*/ 448 h 593"/>
                <a:gd name="T74" fmla="*/ 266 w 454"/>
                <a:gd name="T75" fmla="*/ 487 h 593"/>
                <a:gd name="T76" fmla="*/ 249 w 454"/>
                <a:gd name="T77" fmla="*/ 525 h 593"/>
                <a:gd name="T78" fmla="*/ 236 w 454"/>
                <a:gd name="T79" fmla="*/ 561 h 593"/>
                <a:gd name="T80" fmla="*/ 226 w 454"/>
                <a:gd name="T81" fmla="*/ 574 h 593"/>
                <a:gd name="T82" fmla="*/ 212 w 454"/>
                <a:gd name="T83" fmla="*/ 574 h 593"/>
                <a:gd name="T84" fmla="*/ 199 w 454"/>
                <a:gd name="T85" fmla="*/ 574 h 593"/>
                <a:gd name="T86" fmla="*/ 185 w 454"/>
                <a:gd name="T87" fmla="*/ 575 h 593"/>
                <a:gd name="T88" fmla="*/ 157 w 454"/>
                <a:gd name="T89" fmla="*/ 579 h 593"/>
                <a:gd name="T90" fmla="*/ 121 w 454"/>
                <a:gd name="T91" fmla="*/ 584 h 593"/>
                <a:gd name="T92" fmla="*/ 94 w 454"/>
                <a:gd name="T93" fmla="*/ 589 h 593"/>
                <a:gd name="T94" fmla="*/ 80 w 454"/>
                <a:gd name="T95" fmla="*/ 593 h 593"/>
                <a:gd name="T96" fmla="*/ 78 w 454"/>
                <a:gd name="T97" fmla="*/ 578 h 593"/>
                <a:gd name="T98" fmla="*/ 80 w 454"/>
                <a:gd name="T99" fmla="*/ 487 h 593"/>
                <a:gd name="T100" fmla="*/ 62 w 454"/>
                <a:gd name="T101" fmla="*/ 407 h 593"/>
                <a:gd name="T102" fmla="*/ 40 w 454"/>
                <a:gd name="T103" fmla="*/ 362 h 593"/>
                <a:gd name="T104" fmla="*/ 17 w 454"/>
                <a:gd name="T105" fmla="*/ 317 h 593"/>
                <a:gd name="T106" fmla="*/ 3 w 454"/>
                <a:gd name="T107" fmla="*/ 27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4" h="593">
                  <a:moveTo>
                    <a:pt x="0" y="251"/>
                  </a:moveTo>
                  <a:lnTo>
                    <a:pt x="8" y="194"/>
                  </a:lnTo>
                  <a:lnTo>
                    <a:pt x="30" y="144"/>
                  </a:lnTo>
                  <a:lnTo>
                    <a:pt x="59" y="102"/>
                  </a:lnTo>
                  <a:lnTo>
                    <a:pt x="94" y="67"/>
                  </a:lnTo>
                  <a:lnTo>
                    <a:pt x="127" y="39"/>
                  </a:lnTo>
                  <a:lnTo>
                    <a:pt x="157" y="20"/>
                  </a:lnTo>
                  <a:lnTo>
                    <a:pt x="178" y="7"/>
                  </a:lnTo>
                  <a:lnTo>
                    <a:pt x="186" y="3"/>
                  </a:lnTo>
                  <a:lnTo>
                    <a:pt x="181" y="13"/>
                  </a:lnTo>
                  <a:lnTo>
                    <a:pt x="167" y="43"/>
                  </a:lnTo>
                  <a:lnTo>
                    <a:pt x="149" y="84"/>
                  </a:lnTo>
                  <a:lnTo>
                    <a:pt x="131" y="134"/>
                  </a:lnTo>
                  <a:lnTo>
                    <a:pt x="119" y="188"/>
                  </a:lnTo>
                  <a:lnTo>
                    <a:pt x="116" y="239"/>
                  </a:lnTo>
                  <a:lnTo>
                    <a:pt x="125" y="285"/>
                  </a:lnTo>
                  <a:lnTo>
                    <a:pt x="153" y="319"/>
                  </a:lnTo>
                  <a:lnTo>
                    <a:pt x="158" y="322"/>
                  </a:lnTo>
                  <a:lnTo>
                    <a:pt x="164" y="325"/>
                  </a:lnTo>
                  <a:lnTo>
                    <a:pt x="169" y="326"/>
                  </a:lnTo>
                  <a:lnTo>
                    <a:pt x="176" y="328"/>
                  </a:lnTo>
                  <a:lnTo>
                    <a:pt x="182" y="329"/>
                  </a:lnTo>
                  <a:lnTo>
                    <a:pt x="189" y="329"/>
                  </a:lnTo>
                  <a:lnTo>
                    <a:pt x="195" y="329"/>
                  </a:lnTo>
                  <a:lnTo>
                    <a:pt x="201" y="329"/>
                  </a:lnTo>
                  <a:lnTo>
                    <a:pt x="204" y="324"/>
                  </a:lnTo>
                  <a:lnTo>
                    <a:pt x="208" y="320"/>
                  </a:lnTo>
                  <a:lnTo>
                    <a:pt x="213" y="316"/>
                  </a:lnTo>
                  <a:lnTo>
                    <a:pt x="218" y="313"/>
                  </a:lnTo>
                  <a:lnTo>
                    <a:pt x="225" y="311"/>
                  </a:lnTo>
                  <a:lnTo>
                    <a:pt x="232" y="308"/>
                  </a:lnTo>
                  <a:lnTo>
                    <a:pt x="240" y="307"/>
                  </a:lnTo>
                  <a:lnTo>
                    <a:pt x="249" y="307"/>
                  </a:lnTo>
                  <a:lnTo>
                    <a:pt x="255" y="307"/>
                  </a:lnTo>
                  <a:lnTo>
                    <a:pt x="262" y="308"/>
                  </a:lnTo>
                  <a:lnTo>
                    <a:pt x="268" y="310"/>
                  </a:lnTo>
                  <a:lnTo>
                    <a:pt x="273" y="311"/>
                  </a:lnTo>
                  <a:lnTo>
                    <a:pt x="278" y="313"/>
                  </a:lnTo>
                  <a:lnTo>
                    <a:pt x="282" y="316"/>
                  </a:lnTo>
                  <a:lnTo>
                    <a:pt x="286" y="319"/>
                  </a:lnTo>
                  <a:lnTo>
                    <a:pt x="290" y="321"/>
                  </a:lnTo>
                  <a:lnTo>
                    <a:pt x="304" y="321"/>
                  </a:lnTo>
                  <a:lnTo>
                    <a:pt x="319" y="320"/>
                  </a:lnTo>
                  <a:lnTo>
                    <a:pt x="335" y="316"/>
                  </a:lnTo>
                  <a:lnTo>
                    <a:pt x="350" y="311"/>
                  </a:lnTo>
                  <a:lnTo>
                    <a:pt x="366" y="303"/>
                  </a:lnTo>
                  <a:lnTo>
                    <a:pt x="379" y="292"/>
                  </a:lnTo>
                  <a:lnTo>
                    <a:pt x="391" y="278"/>
                  </a:lnTo>
                  <a:lnTo>
                    <a:pt x="403" y="258"/>
                  </a:lnTo>
                  <a:lnTo>
                    <a:pt x="409" y="227"/>
                  </a:lnTo>
                  <a:lnTo>
                    <a:pt x="407" y="189"/>
                  </a:lnTo>
                  <a:lnTo>
                    <a:pt x="396" y="147"/>
                  </a:lnTo>
                  <a:lnTo>
                    <a:pt x="382" y="104"/>
                  </a:lnTo>
                  <a:lnTo>
                    <a:pt x="366" y="65"/>
                  </a:lnTo>
                  <a:lnTo>
                    <a:pt x="350" y="31"/>
                  </a:lnTo>
                  <a:lnTo>
                    <a:pt x="339" y="8"/>
                  </a:lnTo>
                  <a:lnTo>
                    <a:pt x="335" y="0"/>
                  </a:lnTo>
                  <a:lnTo>
                    <a:pt x="341" y="9"/>
                  </a:lnTo>
                  <a:lnTo>
                    <a:pt x="359" y="32"/>
                  </a:lnTo>
                  <a:lnTo>
                    <a:pt x="382" y="66"/>
                  </a:lnTo>
                  <a:lnTo>
                    <a:pt x="408" y="108"/>
                  </a:lnTo>
                  <a:lnTo>
                    <a:pt x="431" y="154"/>
                  </a:lnTo>
                  <a:lnTo>
                    <a:pt x="448" y="201"/>
                  </a:lnTo>
                  <a:lnTo>
                    <a:pt x="454" y="244"/>
                  </a:lnTo>
                  <a:lnTo>
                    <a:pt x="445" y="283"/>
                  </a:lnTo>
                  <a:lnTo>
                    <a:pt x="427" y="311"/>
                  </a:lnTo>
                  <a:lnTo>
                    <a:pt x="411" y="331"/>
                  </a:lnTo>
                  <a:lnTo>
                    <a:pt x="394" y="347"/>
                  </a:lnTo>
                  <a:lnTo>
                    <a:pt x="376" y="358"/>
                  </a:lnTo>
                  <a:lnTo>
                    <a:pt x="358" y="371"/>
                  </a:lnTo>
                  <a:lnTo>
                    <a:pt x="340" y="385"/>
                  </a:lnTo>
                  <a:lnTo>
                    <a:pt x="319" y="405"/>
                  </a:lnTo>
                  <a:lnTo>
                    <a:pt x="299" y="430"/>
                  </a:lnTo>
                  <a:lnTo>
                    <a:pt x="287" y="448"/>
                  </a:lnTo>
                  <a:lnTo>
                    <a:pt x="276" y="467"/>
                  </a:lnTo>
                  <a:lnTo>
                    <a:pt x="266" y="487"/>
                  </a:lnTo>
                  <a:lnTo>
                    <a:pt x="257" y="506"/>
                  </a:lnTo>
                  <a:lnTo>
                    <a:pt x="249" y="525"/>
                  </a:lnTo>
                  <a:lnTo>
                    <a:pt x="243" y="544"/>
                  </a:lnTo>
                  <a:lnTo>
                    <a:pt x="236" y="561"/>
                  </a:lnTo>
                  <a:lnTo>
                    <a:pt x="232" y="575"/>
                  </a:lnTo>
                  <a:lnTo>
                    <a:pt x="226" y="574"/>
                  </a:lnTo>
                  <a:lnTo>
                    <a:pt x="218" y="574"/>
                  </a:lnTo>
                  <a:lnTo>
                    <a:pt x="212" y="574"/>
                  </a:lnTo>
                  <a:lnTo>
                    <a:pt x="205" y="574"/>
                  </a:lnTo>
                  <a:lnTo>
                    <a:pt x="199" y="574"/>
                  </a:lnTo>
                  <a:lnTo>
                    <a:pt x="191" y="575"/>
                  </a:lnTo>
                  <a:lnTo>
                    <a:pt x="185" y="575"/>
                  </a:lnTo>
                  <a:lnTo>
                    <a:pt x="177" y="576"/>
                  </a:lnTo>
                  <a:lnTo>
                    <a:pt x="157" y="579"/>
                  </a:lnTo>
                  <a:lnTo>
                    <a:pt x="137" y="582"/>
                  </a:lnTo>
                  <a:lnTo>
                    <a:pt x="121" y="584"/>
                  </a:lnTo>
                  <a:lnTo>
                    <a:pt x="107" y="587"/>
                  </a:lnTo>
                  <a:lnTo>
                    <a:pt x="94" y="589"/>
                  </a:lnTo>
                  <a:lnTo>
                    <a:pt x="85" y="592"/>
                  </a:lnTo>
                  <a:lnTo>
                    <a:pt x="80" y="593"/>
                  </a:lnTo>
                  <a:lnTo>
                    <a:pt x="77" y="593"/>
                  </a:lnTo>
                  <a:lnTo>
                    <a:pt x="78" y="578"/>
                  </a:lnTo>
                  <a:lnTo>
                    <a:pt x="81" y="539"/>
                  </a:lnTo>
                  <a:lnTo>
                    <a:pt x="80" y="487"/>
                  </a:lnTo>
                  <a:lnTo>
                    <a:pt x="69" y="429"/>
                  </a:lnTo>
                  <a:lnTo>
                    <a:pt x="62" y="407"/>
                  </a:lnTo>
                  <a:lnTo>
                    <a:pt x="51" y="385"/>
                  </a:lnTo>
                  <a:lnTo>
                    <a:pt x="40" y="362"/>
                  </a:lnTo>
                  <a:lnTo>
                    <a:pt x="28" y="339"/>
                  </a:lnTo>
                  <a:lnTo>
                    <a:pt x="17" y="317"/>
                  </a:lnTo>
                  <a:lnTo>
                    <a:pt x="8" y="294"/>
                  </a:lnTo>
                  <a:lnTo>
                    <a:pt x="3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326382" y="4105474"/>
              <a:ext cx="182563" cy="538163"/>
            </a:xfrm>
            <a:custGeom>
              <a:avLst/>
              <a:gdLst>
                <a:gd name="T0" fmla="*/ 15 w 115"/>
                <a:gd name="T1" fmla="*/ 304 h 339"/>
                <a:gd name="T2" fmla="*/ 1 w 115"/>
                <a:gd name="T3" fmla="*/ 267 h 339"/>
                <a:gd name="T4" fmla="*/ 0 w 115"/>
                <a:gd name="T5" fmla="*/ 227 h 339"/>
                <a:gd name="T6" fmla="*/ 11 w 115"/>
                <a:gd name="T7" fmla="*/ 185 h 339"/>
                <a:gd name="T8" fmla="*/ 29 w 115"/>
                <a:gd name="T9" fmla="*/ 141 h 339"/>
                <a:gd name="T10" fmla="*/ 51 w 115"/>
                <a:gd name="T11" fmla="*/ 101 h 339"/>
                <a:gd name="T12" fmla="*/ 73 w 115"/>
                <a:gd name="T13" fmla="*/ 64 h 339"/>
                <a:gd name="T14" fmla="*/ 93 w 115"/>
                <a:gd name="T15" fmla="*/ 32 h 339"/>
                <a:gd name="T16" fmla="*/ 108 w 115"/>
                <a:gd name="T17" fmla="*/ 6 h 339"/>
                <a:gd name="T18" fmla="*/ 109 w 115"/>
                <a:gd name="T19" fmla="*/ 4 h 339"/>
                <a:gd name="T20" fmla="*/ 111 w 115"/>
                <a:gd name="T21" fmla="*/ 1 h 339"/>
                <a:gd name="T22" fmla="*/ 113 w 115"/>
                <a:gd name="T23" fmla="*/ 0 h 339"/>
                <a:gd name="T24" fmla="*/ 113 w 115"/>
                <a:gd name="T25" fmla="*/ 0 h 339"/>
                <a:gd name="T26" fmla="*/ 108 w 115"/>
                <a:gd name="T27" fmla="*/ 10 h 339"/>
                <a:gd name="T28" fmla="*/ 93 w 115"/>
                <a:gd name="T29" fmla="*/ 40 h 339"/>
                <a:gd name="T30" fmla="*/ 75 w 115"/>
                <a:gd name="T31" fmla="*/ 81 h 339"/>
                <a:gd name="T32" fmla="*/ 57 w 115"/>
                <a:gd name="T33" fmla="*/ 131 h 339"/>
                <a:gd name="T34" fmla="*/ 46 w 115"/>
                <a:gd name="T35" fmla="*/ 185 h 339"/>
                <a:gd name="T36" fmla="*/ 42 w 115"/>
                <a:gd name="T37" fmla="*/ 236 h 339"/>
                <a:gd name="T38" fmla="*/ 51 w 115"/>
                <a:gd name="T39" fmla="*/ 282 h 339"/>
                <a:gd name="T40" fmla="*/ 79 w 115"/>
                <a:gd name="T41" fmla="*/ 316 h 339"/>
                <a:gd name="T42" fmla="*/ 87 w 115"/>
                <a:gd name="T43" fmla="*/ 321 h 339"/>
                <a:gd name="T44" fmla="*/ 96 w 115"/>
                <a:gd name="T45" fmla="*/ 323 h 339"/>
                <a:gd name="T46" fmla="*/ 106 w 115"/>
                <a:gd name="T47" fmla="*/ 326 h 339"/>
                <a:gd name="T48" fmla="*/ 115 w 115"/>
                <a:gd name="T49" fmla="*/ 327 h 339"/>
                <a:gd name="T50" fmla="*/ 106 w 115"/>
                <a:gd name="T51" fmla="*/ 331 h 339"/>
                <a:gd name="T52" fmla="*/ 95 w 115"/>
                <a:gd name="T53" fmla="*/ 335 h 339"/>
                <a:gd name="T54" fmla="*/ 82 w 115"/>
                <a:gd name="T55" fmla="*/ 337 h 339"/>
                <a:gd name="T56" fmla="*/ 69 w 115"/>
                <a:gd name="T57" fmla="*/ 339 h 339"/>
                <a:gd name="T58" fmla="*/ 55 w 115"/>
                <a:gd name="T59" fmla="*/ 336 h 339"/>
                <a:gd name="T60" fmla="*/ 41 w 115"/>
                <a:gd name="T61" fmla="*/ 330 h 339"/>
                <a:gd name="T62" fmla="*/ 28 w 115"/>
                <a:gd name="T63" fmla="*/ 319 h 339"/>
                <a:gd name="T64" fmla="*/ 15 w 115"/>
                <a:gd name="T65" fmla="*/ 30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339">
                  <a:moveTo>
                    <a:pt x="15" y="304"/>
                  </a:moveTo>
                  <a:lnTo>
                    <a:pt x="1" y="267"/>
                  </a:lnTo>
                  <a:lnTo>
                    <a:pt x="0" y="227"/>
                  </a:lnTo>
                  <a:lnTo>
                    <a:pt x="11" y="185"/>
                  </a:lnTo>
                  <a:lnTo>
                    <a:pt x="29" y="141"/>
                  </a:lnTo>
                  <a:lnTo>
                    <a:pt x="51" y="101"/>
                  </a:lnTo>
                  <a:lnTo>
                    <a:pt x="73" y="64"/>
                  </a:lnTo>
                  <a:lnTo>
                    <a:pt x="93" y="32"/>
                  </a:lnTo>
                  <a:lnTo>
                    <a:pt x="108" y="6"/>
                  </a:lnTo>
                  <a:lnTo>
                    <a:pt x="109" y="4"/>
                  </a:lnTo>
                  <a:lnTo>
                    <a:pt x="111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8" y="10"/>
                  </a:lnTo>
                  <a:lnTo>
                    <a:pt x="93" y="40"/>
                  </a:lnTo>
                  <a:lnTo>
                    <a:pt x="75" y="81"/>
                  </a:lnTo>
                  <a:lnTo>
                    <a:pt x="57" y="131"/>
                  </a:lnTo>
                  <a:lnTo>
                    <a:pt x="46" y="185"/>
                  </a:lnTo>
                  <a:lnTo>
                    <a:pt x="42" y="236"/>
                  </a:lnTo>
                  <a:lnTo>
                    <a:pt x="51" y="282"/>
                  </a:lnTo>
                  <a:lnTo>
                    <a:pt x="79" y="316"/>
                  </a:lnTo>
                  <a:lnTo>
                    <a:pt x="87" y="321"/>
                  </a:lnTo>
                  <a:lnTo>
                    <a:pt x="96" y="323"/>
                  </a:lnTo>
                  <a:lnTo>
                    <a:pt x="106" y="326"/>
                  </a:lnTo>
                  <a:lnTo>
                    <a:pt x="115" y="327"/>
                  </a:lnTo>
                  <a:lnTo>
                    <a:pt x="106" y="331"/>
                  </a:lnTo>
                  <a:lnTo>
                    <a:pt x="95" y="335"/>
                  </a:lnTo>
                  <a:lnTo>
                    <a:pt x="82" y="337"/>
                  </a:lnTo>
                  <a:lnTo>
                    <a:pt x="69" y="339"/>
                  </a:lnTo>
                  <a:lnTo>
                    <a:pt x="55" y="336"/>
                  </a:lnTo>
                  <a:lnTo>
                    <a:pt x="41" y="330"/>
                  </a:lnTo>
                  <a:lnTo>
                    <a:pt x="28" y="319"/>
                  </a:lnTo>
                  <a:lnTo>
                    <a:pt x="15" y="304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254945" y="5205611"/>
              <a:ext cx="246063" cy="844550"/>
            </a:xfrm>
            <a:custGeom>
              <a:avLst/>
              <a:gdLst>
                <a:gd name="T0" fmla="*/ 1 w 155"/>
                <a:gd name="T1" fmla="*/ 532 h 532"/>
                <a:gd name="T2" fmla="*/ 1 w 155"/>
                <a:gd name="T3" fmla="*/ 532 h 532"/>
                <a:gd name="T4" fmla="*/ 1 w 155"/>
                <a:gd name="T5" fmla="*/ 531 h 532"/>
                <a:gd name="T6" fmla="*/ 1 w 155"/>
                <a:gd name="T7" fmla="*/ 530 h 532"/>
                <a:gd name="T8" fmla="*/ 0 w 155"/>
                <a:gd name="T9" fmla="*/ 528 h 532"/>
                <a:gd name="T10" fmla="*/ 4 w 155"/>
                <a:gd name="T11" fmla="*/ 489 h 532"/>
                <a:gd name="T12" fmla="*/ 8 w 155"/>
                <a:gd name="T13" fmla="*/ 441 h 532"/>
                <a:gd name="T14" fmla="*/ 11 w 155"/>
                <a:gd name="T15" fmla="*/ 390 h 532"/>
                <a:gd name="T16" fmla="*/ 18 w 155"/>
                <a:gd name="T17" fmla="*/ 336 h 532"/>
                <a:gd name="T18" fmla="*/ 24 w 155"/>
                <a:gd name="T19" fmla="*/ 282 h 532"/>
                <a:gd name="T20" fmla="*/ 31 w 155"/>
                <a:gd name="T21" fmla="*/ 229 h 532"/>
                <a:gd name="T22" fmla="*/ 40 w 155"/>
                <a:gd name="T23" fmla="*/ 183 h 532"/>
                <a:gd name="T24" fmla="*/ 49 w 155"/>
                <a:gd name="T25" fmla="*/ 145 h 532"/>
                <a:gd name="T26" fmla="*/ 60 w 155"/>
                <a:gd name="T27" fmla="*/ 104 h 532"/>
                <a:gd name="T28" fmla="*/ 72 w 155"/>
                <a:gd name="T29" fmla="*/ 70 h 532"/>
                <a:gd name="T30" fmla="*/ 81 w 155"/>
                <a:gd name="T31" fmla="*/ 45 h 532"/>
                <a:gd name="T32" fmla="*/ 88 w 155"/>
                <a:gd name="T33" fmla="*/ 25 h 532"/>
                <a:gd name="T34" fmla="*/ 96 w 155"/>
                <a:gd name="T35" fmla="*/ 13 h 532"/>
                <a:gd name="T36" fmla="*/ 104 w 155"/>
                <a:gd name="T37" fmla="*/ 5 h 532"/>
                <a:gd name="T38" fmla="*/ 110 w 155"/>
                <a:gd name="T39" fmla="*/ 1 h 532"/>
                <a:gd name="T40" fmla="*/ 117 w 155"/>
                <a:gd name="T41" fmla="*/ 0 h 532"/>
                <a:gd name="T42" fmla="*/ 123 w 155"/>
                <a:gd name="T43" fmla="*/ 1 h 532"/>
                <a:gd name="T44" fmla="*/ 129 w 155"/>
                <a:gd name="T45" fmla="*/ 7 h 532"/>
                <a:gd name="T46" fmla="*/ 133 w 155"/>
                <a:gd name="T47" fmla="*/ 15 h 532"/>
                <a:gd name="T48" fmla="*/ 138 w 155"/>
                <a:gd name="T49" fmla="*/ 24 h 532"/>
                <a:gd name="T50" fmla="*/ 142 w 155"/>
                <a:gd name="T51" fmla="*/ 36 h 532"/>
                <a:gd name="T52" fmla="*/ 146 w 155"/>
                <a:gd name="T53" fmla="*/ 48 h 532"/>
                <a:gd name="T54" fmla="*/ 150 w 155"/>
                <a:gd name="T55" fmla="*/ 61 h 532"/>
                <a:gd name="T56" fmla="*/ 155 w 155"/>
                <a:gd name="T57" fmla="*/ 73 h 532"/>
                <a:gd name="T58" fmla="*/ 154 w 155"/>
                <a:gd name="T59" fmla="*/ 83 h 532"/>
                <a:gd name="T60" fmla="*/ 150 w 155"/>
                <a:gd name="T61" fmla="*/ 97 h 532"/>
                <a:gd name="T62" fmla="*/ 146 w 155"/>
                <a:gd name="T63" fmla="*/ 116 h 532"/>
                <a:gd name="T64" fmla="*/ 141 w 155"/>
                <a:gd name="T65" fmla="*/ 138 h 532"/>
                <a:gd name="T66" fmla="*/ 135 w 155"/>
                <a:gd name="T67" fmla="*/ 163 h 532"/>
                <a:gd name="T68" fmla="*/ 126 w 155"/>
                <a:gd name="T69" fmla="*/ 188 h 532"/>
                <a:gd name="T70" fmla="*/ 117 w 155"/>
                <a:gd name="T71" fmla="*/ 214 h 532"/>
                <a:gd name="T72" fmla="*/ 106 w 155"/>
                <a:gd name="T73" fmla="*/ 240 h 532"/>
                <a:gd name="T74" fmla="*/ 91 w 155"/>
                <a:gd name="T75" fmla="*/ 276 h 532"/>
                <a:gd name="T76" fmla="*/ 74 w 155"/>
                <a:gd name="T77" fmla="*/ 320 h 532"/>
                <a:gd name="T78" fmla="*/ 58 w 155"/>
                <a:gd name="T79" fmla="*/ 368 h 532"/>
                <a:gd name="T80" fmla="*/ 41 w 155"/>
                <a:gd name="T81" fmla="*/ 417 h 532"/>
                <a:gd name="T82" fmla="*/ 26 w 155"/>
                <a:gd name="T83" fmla="*/ 462 h 532"/>
                <a:gd name="T84" fmla="*/ 13 w 155"/>
                <a:gd name="T85" fmla="*/ 498 h 532"/>
                <a:gd name="T86" fmla="*/ 4 w 155"/>
                <a:gd name="T87" fmla="*/ 523 h 532"/>
                <a:gd name="T88" fmla="*/ 1 w 155"/>
                <a:gd name="T8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32">
                  <a:moveTo>
                    <a:pt x="1" y="532"/>
                  </a:moveTo>
                  <a:lnTo>
                    <a:pt x="1" y="532"/>
                  </a:lnTo>
                  <a:lnTo>
                    <a:pt x="1" y="531"/>
                  </a:lnTo>
                  <a:lnTo>
                    <a:pt x="1" y="530"/>
                  </a:lnTo>
                  <a:lnTo>
                    <a:pt x="0" y="528"/>
                  </a:lnTo>
                  <a:lnTo>
                    <a:pt x="4" y="489"/>
                  </a:lnTo>
                  <a:lnTo>
                    <a:pt x="8" y="441"/>
                  </a:lnTo>
                  <a:lnTo>
                    <a:pt x="11" y="390"/>
                  </a:lnTo>
                  <a:lnTo>
                    <a:pt x="18" y="336"/>
                  </a:lnTo>
                  <a:lnTo>
                    <a:pt x="24" y="282"/>
                  </a:lnTo>
                  <a:lnTo>
                    <a:pt x="31" y="229"/>
                  </a:lnTo>
                  <a:lnTo>
                    <a:pt x="40" y="183"/>
                  </a:lnTo>
                  <a:lnTo>
                    <a:pt x="49" y="145"/>
                  </a:lnTo>
                  <a:lnTo>
                    <a:pt x="60" y="104"/>
                  </a:lnTo>
                  <a:lnTo>
                    <a:pt x="72" y="70"/>
                  </a:lnTo>
                  <a:lnTo>
                    <a:pt x="81" y="45"/>
                  </a:lnTo>
                  <a:lnTo>
                    <a:pt x="88" y="25"/>
                  </a:lnTo>
                  <a:lnTo>
                    <a:pt x="96" y="13"/>
                  </a:lnTo>
                  <a:lnTo>
                    <a:pt x="104" y="5"/>
                  </a:lnTo>
                  <a:lnTo>
                    <a:pt x="110" y="1"/>
                  </a:lnTo>
                  <a:lnTo>
                    <a:pt x="117" y="0"/>
                  </a:lnTo>
                  <a:lnTo>
                    <a:pt x="123" y="1"/>
                  </a:lnTo>
                  <a:lnTo>
                    <a:pt x="129" y="7"/>
                  </a:lnTo>
                  <a:lnTo>
                    <a:pt x="133" y="15"/>
                  </a:lnTo>
                  <a:lnTo>
                    <a:pt x="138" y="24"/>
                  </a:lnTo>
                  <a:lnTo>
                    <a:pt x="142" y="36"/>
                  </a:lnTo>
                  <a:lnTo>
                    <a:pt x="146" y="48"/>
                  </a:lnTo>
                  <a:lnTo>
                    <a:pt x="150" y="61"/>
                  </a:lnTo>
                  <a:lnTo>
                    <a:pt x="155" y="73"/>
                  </a:lnTo>
                  <a:lnTo>
                    <a:pt x="154" y="83"/>
                  </a:lnTo>
                  <a:lnTo>
                    <a:pt x="150" y="97"/>
                  </a:lnTo>
                  <a:lnTo>
                    <a:pt x="146" y="116"/>
                  </a:lnTo>
                  <a:lnTo>
                    <a:pt x="141" y="138"/>
                  </a:lnTo>
                  <a:lnTo>
                    <a:pt x="135" y="163"/>
                  </a:lnTo>
                  <a:lnTo>
                    <a:pt x="126" y="188"/>
                  </a:lnTo>
                  <a:lnTo>
                    <a:pt x="117" y="214"/>
                  </a:lnTo>
                  <a:lnTo>
                    <a:pt x="106" y="240"/>
                  </a:lnTo>
                  <a:lnTo>
                    <a:pt x="91" y="276"/>
                  </a:lnTo>
                  <a:lnTo>
                    <a:pt x="74" y="320"/>
                  </a:lnTo>
                  <a:lnTo>
                    <a:pt x="58" y="368"/>
                  </a:lnTo>
                  <a:lnTo>
                    <a:pt x="41" y="417"/>
                  </a:lnTo>
                  <a:lnTo>
                    <a:pt x="26" y="462"/>
                  </a:lnTo>
                  <a:lnTo>
                    <a:pt x="13" y="498"/>
                  </a:lnTo>
                  <a:lnTo>
                    <a:pt x="4" y="523"/>
                  </a:lnTo>
                  <a:lnTo>
                    <a:pt x="1" y="532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515295" y="4611886"/>
              <a:ext cx="628650" cy="333375"/>
            </a:xfrm>
            <a:custGeom>
              <a:avLst/>
              <a:gdLst>
                <a:gd name="T0" fmla="*/ 32 w 396"/>
                <a:gd name="T1" fmla="*/ 8 h 210"/>
                <a:gd name="T2" fmla="*/ 68 w 396"/>
                <a:gd name="T3" fmla="*/ 16 h 210"/>
                <a:gd name="T4" fmla="*/ 31 w 396"/>
                <a:gd name="T5" fmla="*/ 66 h 210"/>
                <a:gd name="T6" fmla="*/ 15 w 396"/>
                <a:gd name="T7" fmla="*/ 102 h 210"/>
                <a:gd name="T8" fmla="*/ 24 w 396"/>
                <a:gd name="T9" fmla="*/ 125 h 210"/>
                <a:gd name="T10" fmla="*/ 42 w 396"/>
                <a:gd name="T11" fmla="*/ 129 h 210"/>
                <a:gd name="T12" fmla="*/ 65 w 396"/>
                <a:gd name="T13" fmla="*/ 125 h 210"/>
                <a:gd name="T14" fmla="*/ 91 w 396"/>
                <a:gd name="T15" fmla="*/ 116 h 210"/>
                <a:gd name="T16" fmla="*/ 124 w 396"/>
                <a:gd name="T17" fmla="*/ 103 h 210"/>
                <a:gd name="T18" fmla="*/ 158 w 396"/>
                <a:gd name="T19" fmla="*/ 94 h 210"/>
                <a:gd name="T20" fmla="*/ 192 w 396"/>
                <a:gd name="T21" fmla="*/ 93 h 210"/>
                <a:gd name="T22" fmla="*/ 237 w 396"/>
                <a:gd name="T23" fmla="*/ 100 h 210"/>
                <a:gd name="T24" fmla="*/ 291 w 396"/>
                <a:gd name="T25" fmla="*/ 116 h 210"/>
                <a:gd name="T26" fmla="*/ 336 w 396"/>
                <a:gd name="T27" fmla="*/ 147 h 210"/>
                <a:gd name="T28" fmla="*/ 372 w 396"/>
                <a:gd name="T29" fmla="*/ 181 h 210"/>
                <a:gd name="T30" fmla="*/ 394 w 396"/>
                <a:gd name="T31" fmla="*/ 206 h 210"/>
                <a:gd name="T32" fmla="*/ 391 w 396"/>
                <a:gd name="T33" fmla="*/ 208 h 210"/>
                <a:gd name="T34" fmla="*/ 358 w 396"/>
                <a:gd name="T35" fmla="*/ 201 h 210"/>
                <a:gd name="T36" fmla="*/ 307 w 396"/>
                <a:gd name="T37" fmla="*/ 190 h 210"/>
                <a:gd name="T38" fmla="*/ 251 w 396"/>
                <a:gd name="T39" fmla="*/ 179 h 210"/>
                <a:gd name="T40" fmla="*/ 209 w 396"/>
                <a:gd name="T41" fmla="*/ 172 h 210"/>
                <a:gd name="T42" fmla="*/ 176 w 396"/>
                <a:gd name="T43" fmla="*/ 172 h 210"/>
                <a:gd name="T44" fmla="*/ 144 w 396"/>
                <a:gd name="T45" fmla="*/ 175 h 210"/>
                <a:gd name="T46" fmla="*/ 113 w 396"/>
                <a:gd name="T47" fmla="*/ 177 h 210"/>
                <a:gd name="T48" fmla="*/ 85 w 396"/>
                <a:gd name="T49" fmla="*/ 177 h 210"/>
                <a:gd name="T50" fmla="*/ 59 w 396"/>
                <a:gd name="T51" fmla="*/ 176 h 210"/>
                <a:gd name="T52" fmla="*/ 36 w 396"/>
                <a:gd name="T53" fmla="*/ 167 h 210"/>
                <a:gd name="T54" fmla="*/ 15 w 396"/>
                <a:gd name="T55" fmla="*/ 152 h 210"/>
                <a:gd name="T56" fmla="*/ 1 w 396"/>
                <a:gd name="T57" fmla="*/ 127 h 210"/>
                <a:gd name="T58" fmla="*/ 1 w 396"/>
                <a:gd name="T59" fmla="*/ 102 h 210"/>
                <a:gd name="T60" fmla="*/ 13 w 396"/>
                <a:gd name="T61" fmla="*/ 79 h 210"/>
                <a:gd name="T62" fmla="*/ 27 w 396"/>
                <a:gd name="T63" fmla="*/ 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6" h="210">
                  <a:moveTo>
                    <a:pt x="32" y="54"/>
                  </a:moveTo>
                  <a:lnTo>
                    <a:pt x="32" y="8"/>
                  </a:lnTo>
                  <a:lnTo>
                    <a:pt x="51" y="0"/>
                  </a:lnTo>
                  <a:lnTo>
                    <a:pt x="68" y="16"/>
                  </a:lnTo>
                  <a:lnTo>
                    <a:pt x="40" y="53"/>
                  </a:lnTo>
                  <a:lnTo>
                    <a:pt x="31" y="66"/>
                  </a:lnTo>
                  <a:lnTo>
                    <a:pt x="22" y="83"/>
                  </a:lnTo>
                  <a:lnTo>
                    <a:pt x="15" y="102"/>
                  </a:lnTo>
                  <a:lnTo>
                    <a:pt x="18" y="118"/>
                  </a:lnTo>
                  <a:lnTo>
                    <a:pt x="24" y="125"/>
                  </a:lnTo>
                  <a:lnTo>
                    <a:pt x="32" y="129"/>
                  </a:lnTo>
                  <a:lnTo>
                    <a:pt x="42" y="129"/>
                  </a:lnTo>
                  <a:lnTo>
                    <a:pt x="54" y="127"/>
                  </a:lnTo>
                  <a:lnTo>
                    <a:pt x="65" y="125"/>
                  </a:lnTo>
                  <a:lnTo>
                    <a:pt x="78" y="121"/>
                  </a:lnTo>
                  <a:lnTo>
                    <a:pt x="91" y="116"/>
                  </a:lnTo>
                  <a:lnTo>
                    <a:pt x="104" y="111"/>
                  </a:lnTo>
                  <a:lnTo>
                    <a:pt x="124" y="103"/>
                  </a:lnTo>
                  <a:lnTo>
                    <a:pt x="141" y="98"/>
                  </a:lnTo>
                  <a:lnTo>
                    <a:pt x="158" y="94"/>
                  </a:lnTo>
                  <a:lnTo>
                    <a:pt x="175" y="93"/>
                  </a:lnTo>
                  <a:lnTo>
                    <a:pt x="192" y="93"/>
                  </a:lnTo>
                  <a:lnTo>
                    <a:pt x="213" y="95"/>
                  </a:lnTo>
                  <a:lnTo>
                    <a:pt x="237" y="100"/>
                  </a:lnTo>
                  <a:lnTo>
                    <a:pt x="267" y="107"/>
                  </a:lnTo>
                  <a:lnTo>
                    <a:pt x="291" y="116"/>
                  </a:lnTo>
                  <a:lnTo>
                    <a:pt x="314" y="130"/>
                  </a:lnTo>
                  <a:lnTo>
                    <a:pt x="336" y="147"/>
                  </a:lnTo>
                  <a:lnTo>
                    <a:pt x="355" y="163"/>
                  </a:lnTo>
                  <a:lnTo>
                    <a:pt x="372" y="181"/>
                  </a:lnTo>
                  <a:lnTo>
                    <a:pt x="385" y="195"/>
                  </a:lnTo>
                  <a:lnTo>
                    <a:pt x="394" y="206"/>
                  </a:lnTo>
                  <a:lnTo>
                    <a:pt x="396" y="210"/>
                  </a:lnTo>
                  <a:lnTo>
                    <a:pt x="391" y="208"/>
                  </a:lnTo>
                  <a:lnTo>
                    <a:pt x="378" y="206"/>
                  </a:lnTo>
                  <a:lnTo>
                    <a:pt x="358" y="201"/>
                  </a:lnTo>
                  <a:lnTo>
                    <a:pt x="334" y="195"/>
                  </a:lnTo>
                  <a:lnTo>
                    <a:pt x="307" y="190"/>
                  </a:lnTo>
                  <a:lnTo>
                    <a:pt x="278" y="184"/>
                  </a:lnTo>
                  <a:lnTo>
                    <a:pt x="251" y="179"/>
                  </a:lnTo>
                  <a:lnTo>
                    <a:pt x="227" y="175"/>
                  </a:lnTo>
                  <a:lnTo>
                    <a:pt x="209" y="172"/>
                  </a:lnTo>
                  <a:lnTo>
                    <a:pt x="192" y="172"/>
                  </a:lnTo>
                  <a:lnTo>
                    <a:pt x="176" y="172"/>
                  </a:lnTo>
                  <a:lnTo>
                    <a:pt x="159" y="174"/>
                  </a:lnTo>
                  <a:lnTo>
                    <a:pt x="144" y="175"/>
                  </a:lnTo>
                  <a:lnTo>
                    <a:pt x="128" y="176"/>
                  </a:lnTo>
                  <a:lnTo>
                    <a:pt x="113" y="177"/>
                  </a:lnTo>
                  <a:lnTo>
                    <a:pt x="99" y="177"/>
                  </a:lnTo>
                  <a:lnTo>
                    <a:pt x="85" y="177"/>
                  </a:lnTo>
                  <a:lnTo>
                    <a:pt x="72" y="177"/>
                  </a:lnTo>
                  <a:lnTo>
                    <a:pt x="59" y="176"/>
                  </a:lnTo>
                  <a:lnTo>
                    <a:pt x="48" y="172"/>
                  </a:lnTo>
                  <a:lnTo>
                    <a:pt x="36" y="167"/>
                  </a:lnTo>
                  <a:lnTo>
                    <a:pt x="26" y="161"/>
                  </a:lnTo>
                  <a:lnTo>
                    <a:pt x="15" y="152"/>
                  </a:lnTo>
                  <a:lnTo>
                    <a:pt x="6" y="140"/>
                  </a:lnTo>
                  <a:lnTo>
                    <a:pt x="1" y="127"/>
                  </a:lnTo>
                  <a:lnTo>
                    <a:pt x="0" y="115"/>
                  </a:lnTo>
                  <a:lnTo>
                    <a:pt x="1" y="102"/>
                  </a:lnTo>
                  <a:lnTo>
                    <a:pt x="6" y="90"/>
                  </a:lnTo>
                  <a:lnTo>
                    <a:pt x="13" y="79"/>
                  </a:lnTo>
                  <a:lnTo>
                    <a:pt x="19" y="68"/>
                  </a:lnTo>
                  <a:lnTo>
                    <a:pt x="27" y="61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97682" y="3638749"/>
              <a:ext cx="785813" cy="855663"/>
            </a:xfrm>
            <a:custGeom>
              <a:avLst/>
              <a:gdLst>
                <a:gd name="T0" fmla="*/ 291 w 495"/>
                <a:gd name="T1" fmla="*/ 533 h 539"/>
                <a:gd name="T2" fmla="*/ 337 w 495"/>
                <a:gd name="T3" fmla="*/ 539 h 539"/>
                <a:gd name="T4" fmla="*/ 381 w 495"/>
                <a:gd name="T5" fmla="*/ 536 h 539"/>
                <a:gd name="T6" fmla="*/ 419 w 495"/>
                <a:gd name="T7" fmla="*/ 522 h 539"/>
                <a:gd name="T8" fmla="*/ 450 w 495"/>
                <a:gd name="T9" fmla="*/ 501 h 539"/>
                <a:gd name="T10" fmla="*/ 473 w 495"/>
                <a:gd name="T11" fmla="*/ 470 h 539"/>
                <a:gd name="T12" fmla="*/ 487 w 495"/>
                <a:gd name="T13" fmla="*/ 434 h 539"/>
                <a:gd name="T14" fmla="*/ 495 w 495"/>
                <a:gd name="T15" fmla="*/ 393 h 539"/>
                <a:gd name="T16" fmla="*/ 494 w 495"/>
                <a:gd name="T17" fmla="*/ 347 h 539"/>
                <a:gd name="T18" fmla="*/ 485 w 495"/>
                <a:gd name="T19" fmla="*/ 300 h 539"/>
                <a:gd name="T20" fmla="*/ 468 w 495"/>
                <a:gd name="T21" fmla="*/ 252 h 539"/>
                <a:gd name="T22" fmla="*/ 444 w 495"/>
                <a:gd name="T23" fmla="*/ 205 h 539"/>
                <a:gd name="T24" fmla="*/ 413 w 495"/>
                <a:gd name="T25" fmla="*/ 159 h 539"/>
                <a:gd name="T26" fmla="*/ 378 w 495"/>
                <a:gd name="T27" fmla="*/ 117 h 539"/>
                <a:gd name="T28" fmla="*/ 339 w 495"/>
                <a:gd name="T29" fmla="*/ 78 h 539"/>
                <a:gd name="T30" fmla="*/ 295 w 495"/>
                <a:gd name="T31" fmla="*/ 48 h 539"/>
                <a:gd name="T32" fmla="*/ 248 w 495"/>
                <a:gd name="T33" fmla="*/ 23 h 539"/>
                <a:gd name="T34" fmla="*/ 200 w 495"/>
                <a:gd name="T35" fmla="*/ 7 h 539"/>
                <a:gd name="T36" fmla="*/ 154 w 495"/>
                <a:gd name="T37" fmla="*/ 0 h 539"/>
                <a:gd name="T38" fmla="*/ 110 w 495"/>
                <a:gd name="T39" fmla="*/ 4 h 539"/>
                <a:gd name="T40" fmla="*/ 72 w 495"/>
                <a:gd name="T41" fmla="*/ 19 h 539"/>
                <a:gd name="T42" fmla="*/ 38 w 495"/>
                <a:gd name="T43" fmla="*/ 46 h 539"/>
                <a:gd name="T44" fmla="*/ 15 w 495"/>
                <a:gd name="T45" fmla="*/ 84 h 539"/>
                <a:gd name="T46" fmla="*/ 2 w 495"/>
                <a:gd name="T47" fmla="*/ 128 h 539"/>
                <a:gd name="T48" fmla="*/ 0 w 495"/>
                <a:gd name="T49" fmla="*/ 181 h 539"/>
                <a:gd name="T50" fmla="*/ 9 w 495"/>
                <a:gd name="T51" fmla="*/ 236 h 539"/>
                <a:gd name="T52" fmla="*/ 29 w 495"/>
                <a:gd name="T53" fmla="*/ 294 h 539"/>
                <a:gd name="T54" fmla="*/ 59 w 495"/>
                <a:gd name="T55" fmla="*/ 350 h 539"/>
                <a:gd name="T56" fmla="*/ 99 w 495"/>
                <a:gd name="T57" fmla="*/ 403 h 539"/>
                <a:gd name="T58" fmla="*/ 142 w 495"/>
                <a:gd name="T59" fmla="*/ 449 h 539"/>
                <a:gd name="T60" fmla="*/ 190 w 495"/>
                <a:gd name="T61" fmla="*/ 486 h 539"/>
                <a:gd name="T62" fmla="*/ 241 w 495"/>
                <a:gd name="T63" fmla="*/ 51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" h="539">
                  <a:moveTo>
                    <a:pt x="267" y="525"/>
                  </a:moveTo>
                  <a:lnTo>
                    <a:pt x="291" y="533"/>
                  </a:lnTo>
                  <a:lnTo>
                    <a:pt x="314" y="538"/>
                  </a:lnTo>
                  <a:lnTo>
                    <a:pt x="337" y="539"/>
                  </a:lnTo>
                  <a:lnTo>
                    <a:pt x="359" y="539"/>
                  </a:lnTo>
                  <a:lnTo>
                    <a:pt x="381" y="536"/>
                  </a:lnTo>
                  <a:lnTo>
                    <a:pt x="400" y="531"/>
                  </a:lnTo>
                  <a:lnTo>
                    <a:pt x="419" y="522"/>
                  </a:lnTo>
                  <a:lnTo>
                    <a:pt x="436" y="512"/>
                  </a:lnTo>
                  <a:lnTo>
                    <a:pt x="450" y="501"/>
                  </a:lnTo>
                  <a:lnTo>
                    <a:pt x="463" y="486"/>
                  </a:lnTo>
                  <a:lnTo>
                    <a:pt x="473" y="470"/>
                  </a:lnTo>
                  <a:lnTo>
                    <a:pt x="481" y="453"/>
                  </a:lnTo>
                  <a:lnTo>
                    <a:pt x="487" y="434"/>
                  </a:lnTo>
                  <a:lnTo>
                    <a:pt x="493" y="413"/>
                  </a:lnTo>
                  <a:lnTo>
                    <a:pt x="495" y="393"/>
                  </a:lnTo>
                  <a:lnTo>
                    <a:pt x="495" y="370"/>
                  </a:lnTo>
                  <a:lnTo>
                    <a:pt x="494" y="347"/>
                  </a:lnTo>
                  <a:lnTo>
                    <a:pt x="490" y="323"/>
                  </a:lnTo>
                  <a:lnTo>
                    <a:pt x="485" y="300"/>
                  </a:lnTo>
                  <a:lnTo>
                    <a:pt x="477" y="276"/>
                  </a:lnTo>
                  <a:lnTo>
                    <a:pt x="468" y="252"/>
                  </a:lnTo>
                  <a:lnTo>
                    <a:pt x="457" y="229"/>
                  </a:lnTo>
                  <a:lnTo>
                    <a:pt x="444" y="205"/>
                  </a:lnTo>
                  <a:lnTo>
                    <a:pt x="430" y="182"/>
                  </a:lnTo>
                  <a:lnTo>
                    <a:pt x="413" y="159"/>
                  </a:lnTo>
                  <a:lnTo>
                    <a:pt x="396" y="137"/>
                  </a:lnTo>
                  <a:lnTo>
                    <a:pt x="378" y="117"/>
                  </a:lnTo>
                  <a:lnTo>
                    <a:pt x="359" y="96"/>
                  </a:lnTo>
                  <a:lnTo>
                    <a:pt x="339" y="78"/>
                  </a:lnTo>
                  <a:lnTo>
                    <a:pt x="317" y="63"/>
                  </a:lnTo>
                  <a:lnTo>
                    <a:pt x="295" y="48"/>
                  </a:lnTo>
                  <a:lnTo>
                    <a:pt x="272" y="35"/>
                  </a:lnTo>
                  <a:lnTo>
                    <a:pt x="248" y="23"/>
                  </a:lnTo>
                  <a:lnTo>
                    <a:pt x="223" y="13"/>
                  </a:lnTo>
                  <a:lnTo>
                    <a:pt x="200" y="7"/>
                  </a:lnTo>
                  <a:lnTo>
                    <a:pt x="176" y="1"/>
                  </a:lnTo>
                  <a:lnTo>
                    <a:pt x="154" y="0"/>
                  </a:lnTo>
                  <a:lnTo>
                    <a:pt x="132" y="1"/>
                  </a:lnTo>
                  <a:lnTo>
                    <a:pt x="110" y="4"/>
                  </a:lnTo>
                  <a:lnTo>
                    <a:pt x="91" y="10"/>
                  </a:lnTo>
                  <a:lnTo>
                    <a:pt x="72" y="19"/>
                  </a:lnTo>
                  <a:lnTo>
                    <a:pt x="54" y="32"/>
                  </a:lnTo>
                  <a:lnTo>
                    <a:pt x="38" y="46"/>
                  </a:lnTo>
                  <a:lnTo>
                    <a:pt x="26" y="64"/>
                  </a:lnTo>
                  <a:lnTo>
                    <a:pt x="15" y="84"/>
                  </a:lnTo>
                  <a:lnTo>
                    <a:pt x="8" y="105"/>
                  </a:lnTo>
                  <a:lnTo>
                    <a:pt x="2" y="128"/>
                  </a:lnTo>
                  <a:lnTo>
                    <a:pt x="0" y="154"/>
                  </a:lnTo>
                  <a:lnTo>
                    <a:pt x="0" y="181"/>
                  </a:lnTo>
                  <a:lnTo>
                    <a:pt x="4" y="209"/>
                  </a:lnTo>
                  <a:lnTo>
                    <a:pt x="9" y="236"/>
                  </a:lnTo>
                  <a:lnTo>
                    <a:pt x="18" y="266"/>
                  </a:lnTo>
                  <a:lnTo>
                    <a:pt x="29" y="294"/>
                  </a:lnTo>
                  <a:lnTo>
                    <a:pt x="44" y="322"/>
                  </a:lnTo>
                  <a:lnTo>
                    <a:pt x="59" y="350"/>
                  </a:lnTo>
                  <a:lnTo>
                    <a:pt x="78" y="377"/>
                  </a:lnTo>
                  <a:lnTo>
                    <a:pt x="99" y="403"/>
                  </a:lnTo>
                  <a:lnTo>
                    <a:pt x="119" y="426"/>
                  </a:lnTo>
                  <a:lnTo>
                    <a:pt x="142" y="449"/>
                  </a:lnTo>
                  <a:lnTo>
                    <a:pt x="165" y="468"/>
                  </a:lnTo>
                  <a:lnTo>
                    <a:pt x="190" y="486"/>
                  </a:lnTo>
                  <a:lnTo>
                    <a:pt x="214" y="502"/>
                  </a:lnTo>
                  <a:lnTo>
                    <a:pt x="241" y="515"/>
                  </a:lnTo>
                  <a:lnTo>
                    <a:pt x="267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319907" y="3660974"/>
              <a:ext cx="741363" cy="811213"/>
            </a:xfrm>
            <a:custGeom>
              <a:avLst/>
              <a:gdLst>
                <a:gd name="T0" fmla="*/ 58 w 467"/>
                <a:gd name="T1" fmla="*/ 329 h 511"/>
                <a:gd name="T2" fmla="*/ 28 w 467"/>
                <a:gd name="T3" fmla="*/ 275 h 511"/>
                <a:gd name="T4" fmla="*/ 9 w 467"/>
                <a:gd name="T5" fmla="*/ 220 h 511"/>
                <a:gd name="T6" fmla="*/ 0 w 467"/>
                <a:gd name="T7" fmla="*/ 166 h 511"/>
                <a:gd name="T8" fmla="*/ 3 w 467"/>
                <a:gd name="T9" fmla="*/ 117 h 511"/>
                <a:gd name="T10" fmla="*/ 14 w 467"/>
                <a:gd name="T11" fmla="*/ 76 h 511"/>
                <a:gd name="T12" fmla="*/ 35 w 467"/>
                <a:gd name="T13" fmla="*/ 43 h 511"/>
                <a:gd name="T14" fmla="*/ 64 w 467"/>
                <a:gd name="T15" fmla="*/ 20 h 511"/>
                <a:gd name="T16" fmla="*/ 100 w 467"/>
                <a:gd name="T17" fmla="*/ 4 h 511"/>
                <a:gd name="T18" fmla="*/ 140 w 467"/>
                <a:gd name="T19" fmla="*/ 0 h 511"/>
                <a:gd name="T20" fmla="*/ 183 w 467"/>
                <a:gd name="T21" fmla="*/ 7 h 511"/>
                <a:gd name="T22" fmla="*/ 228 w 467"/>
                <a:gd name="T23" fmla="*/ 22 h 511"/>
                <a:gd name="T24" fmla="*/ 273 w 467"/>
                <a:gd name="T25" fmla="*/ 46 h 511"/>
                <a:gd name="T26" fmla="*/ 316 w 467"/>
                <a:gd name="T27" fmla="*/ 76 h 511"/>
                <a:gd name="T28" fmla="*/ 354 w 467"/>
                <a:gd name="T29" fmla="*/ 112 h 511"/>
                <a:gd name="T30" fmla="*/ 389 w 467"/>
                <a:gd name="T31" fmla="*/ 153 h 511"/>
                <a:gd name="T32" fmla="*/ 418 w 467"/>
                <a:gd name="T33" fmla="*/ 198 h 511"/>
                <a:gd name="T34" fmla="*/ 440 w 467"/>
                <a:gd name="T35" fmla="*/ 243 h 511"/>
                <a:gd name="T36" fmla="*/ 457 w 467"/>
                <a:gd name="T37" fmla="*/ 289 h 511"/>
                <a:gd name="T38" fmla="*/ 466 w 467"/>
                <a:gd name="T39" fmla="*/ 334 h 511"/>
                <a:gd name="T40" fmla="*/ 467 w 467"/>
                <a:gd name="T41" fmla="*/ 376 h 511"/>
                <a:gd name="T42" fmla="*/ 461 w 467"/>
                <a:gd name="T43" fmla="*/ 416 h 511"/>
                <a:gd name="T44" fmla="*/ 448 w 467"/>
                <a:gd name="T45" fmla="*/ 448 h 511"/>
                <a:gd name="T46" fmla="*/ 426 w 467"/>
                <a:gd name="T47" fmla="*/ 475 h 511"/>
                <a:gd name="T48" fmla="*/ 398 w 467"/>
                <a:gd name="T49" fmla="*/ 496 h 511"/>
                <a:gd name="T50" fmla="*/ 363 w 467"/>
                <a:gd name="T51" fmla="*/ 508 h 511"/>
                <a:gd name="T52" fmla="*/ 323 w 467"/>
                <a:gd name="T53" fmla="*/ 511 h 511"/>
                <a:gd name="T54" fmla="*/ 280 w 467"/>
                <a:gd name="T55" fmla="*/ 504 h 511"/>
                <a:gd name="T56" fmla="*/ 234 w 467"/>
                <a:gd name="T57" fmla="*/ 488 h 511"/>
                <a:gd name="T58" fmla="*/ 183 w 467"/>
                <a:gd name="T59" fmla="*/ 460 h 511"/>
                <a:gd name="T60" fmla="*/ 137 w 467"/>
                <a:gd name="T61" fmla="*/ 424 h 511"/>
                <a:gd name="T62" fmla="*/ 95 w 467"/>
                <a:gd name="T63" fmla="*/ 37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511">
                  <a:moveTo>
                    <a:pt x="76" y="354"/>
                  </a:moveTo>
                  <a:lnTo>
                    <a:pt x="58" y="329"/>
                  </a:lnTo>
                  <a:lnTo>
                    <a:pt x="42" y="302"/>
                  </a:lnTo>
                  <a:lnTo>
                    <a:pt x="28" y="275"/>
                  </a:lnTo>
                  <a:lnTo>
                    <a:pt x="18" y="247"/>
                  </a:lnTo>
                  <a:lnTo>
                    <a:pt x="9" y="220"/>
                  </a:lnTo>
                  <a:lnTo>
                    <a:pt x="4" y="193"/>
                  </a:lnTo>
                  <a:lnTo>
                    <a:pt x="0" y="166"/>
                  </a:lnTo>
                  <a:lnTo>
                    <a:pt x="0" y="140"/>
                  </a:lnTo>
                  <a:lnTo>
                    <a:pt x="3" y="117"/>
                  </a:lnTo>
                  <a:lnTo>
                    <a:pt x="6" y="95"/>
                  </a:lnTo>
                  <a:lnTo>
                    <a:pt x="14" y="76"/>
                  </a:lnTo>
                  <a:lnTo>
                    <a:pt x="23" y="58"/>
                  </a:lnTo>
                  <a:lnTo>
                    <a:pt x="35" y="43"/>
                  </a:lnTo>
                  <a:lnTo>
                    <a:pt x="48" y="30"/>
                  </a:lnTo>
                  <a:lnTo>
                    <a:pt x="64" y="20"/>
                  </a:lnTo>
                  <a:lnTo>
                    <a:pt x="82" y="11"/>
                  </a:lnTo>
                  <a:lnTo>
                    <a:pt x="100" y="4"/>
                  </a:lnTo>
                  <a:lnTo>
                    <a:pt x="119" y="2"/>
                  </a:lnTo>
                  <a:lnTo>
                    <a:pt x="140" y="0"/>
                  </a:lnTo>
                  <a:lnTo>
                    <a:pt x="162" y="3"/>
                  </a:lnTo>
                  <a:lnTo>
                    <a:pt x="183" y="7"/>
                  </a:lnTo>
                  <a:lnTo>
                    <a:pt x="205" y="13"/>
                  </a:lnTo>
                  <a:lnTo>
                    <a:pt x="228" y="22"/>
                  </a:lnTo>
                  <a:lnTo>
                    <a:pt x="251" y="34"/>
                  </a:lnTo>
                  <a:lnTo>
                    <a:pt x="273" y="46"/>
                  </a:lnTo>
                  <a:lnTo>
                    <a:pt x="295" y="61"/>
                  </a:lnTo>
                  <a:lnTo>
                    <a:pt x="316" y="76"/>
                  </a:lnTo>
                  <a:lnTo>
                    <a:pt x="335" y="93"/>
                  </a:lnTo>
                  <a:lnTo>
                    <a:pt x="354" y="112"/>
                  </a:lnTo>
                  <a:lnTo>
                    <a:pt x="372" y="132"/>
                  </a:lnTo>
                  <a:lnTo>
                    <a:pt x="389" y="153"/>
                  </a:lnTo>
                  <a:lnTo>
                    <a:pt x="404" y="176"/>
                  </a:lnTo>
                  <a:lnTo>
                    <a:pt x="418" y="198"/>
                  </a:lnTo>
                  <a:lnTo>
                    <a:pt x="430" y="221"/>
                  </a:lnTo>
                  <a:lnTo>
                    <a:pt x="440" y="243"/>
                  </a:lnTo>
                  <a:lnTo>
                    <a:pt x="449" y="266"/>
                  </a:lnTo>
                  <a:lnTo>
                    <a:pt x="457" y="289"/>
                  </a:lnTo>
                  <a:lnTo>
                    <a:pt x="462" y="311"/>
                  </a:lnTo>
                  <a:lnTo>
                    <a:pt x="466" y="334"/>
                  </a:lnTo>
                  <a:lnTo>
                    <a:pt x="467" y="356"/>
                  </a:lnTo>
                  <a:lnTo>
                    <a:pt x="467" y="376"/>
                  </a:lnTo>
                  <a:lnTo>
                    <a:pt x="464" y="397"/>
                  </a:lnTo>
                  <a:lnTo>
                    <a:pt x="461" y="416"/>
                  </a:lnTo>
                  <a:lnTo>
                    <a:pt x="455" y="433"/>
                  </a:lnTo>
                  <a:lnTo>
                    <a:pt x="448" y="448"/>
                  </a:lnTo>
                  <a:lnTo>
                    <a:pt x="437" y="463"/>
                  </a:lnTo>
                  <a:lnTo>
                    <a:pt x="426" y="475"/>
                  </a:lnTo>
                  <a:lnTo>
                    <a:pt x="413" y="487"/>
                  </a:lnTo>
                  <a:lnTo>
                    <a:pt x="398" y="496"/>
                  </a:lnTo>
                  <a:lnTo>
                    <a:pt x="381" y="503"/>
                  </a:lnTo>
                  <a:lnTo>
                    <a:pt x="363" y="508"/>
                  </a:lnTo>
                  <a:lnTo>
                    <a:pt x="344" y="511"/>
                  </a:lnTo>
                  <a:lnTo>
                    <a:pt x="323" y="511"/>
                  </a:lnTo>
                  <a:lnTo>
                    <a:pt x="303" y="508"/>
                  </a:lnTo>
                  <a:lnTo>
                    <a:pt x="280" y="504"/>
                  </a:lnTo>
                  <a:lnTo>
                    <a:pt x="258" y="498"/>
                  </a:lnTo>
                  <a:lnTo>
                    <a:pt x="234" y="488"/>
                  </a:lnTo>
                  <a:lnTo>
                    <a:pt x="208" y="475"/>
                  </a:lnTo>
                  <a:lnTo>
                    <a:pt x="183" y="460"/>
                  </a:lnTo>
                  <a:lnTo>
                    <a:pt x="160" y="443"/>
                  </a:lnTo>
                  <a:lnTo>
                    <a:pt x="137" y="424"/>
                  </a:lnTo>
                  <a:lnTo>
                    <a:pt x="115" y="402"/>
                  </a:lnTo>
                  <a:lnTo>
                    <a:pt x="95" y="379"/>
                  </a:lnTo>
                  <a:lnTo>
                    <a:pt x="76" y="3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454845" y="3672086"/>
              <a:ext cx="512763" cy="809625"/>
            </a:xfrm>
            <a:custGeom>
              <a:avLst/>
              <a:gdLst>
                <a:gd name="T0" fmla="*/ 168 w 323"/>
                <a:gd name="T1" fmla="*/ 504 h 510"/>
                <a:gd name="T2" fmla="*/ 184 w 323"/>
                <a:gd name="T3" fmla="*/ 508 h 510"/>
                <a:gd name="T4" fmla="*/ 200 w 323"/>
                <a:gd name="T5" fmla="*/ 510 h 510"/>
                <a:gd name="T6" fmla="*/ 215 w 323"/>
                <a:gd name="T7" fmla="*/ 509 h 510"/>
                <a:gd name="T8" fmla="*/ 231 w 323"/>
                <a:gd name="T9" fmla="*/ 506 h 510"/>
                <a:gd name="T10" fmla="*/ 245 w 323"/>
                <a:gd name="T11" fmla="*/ 500 h 510"/>
                <a:gd name="T12" fmla="*/ 259 w 323"/>
                <a:gd name="T13" fmla="*/ 492 h 510"/>
                <a:gd name="T14" fmla="*/ 272 w 323"/>
                <a:gd name="T15" fmla="*/ 481 h 510"/>
                <a:gd name="T16" fmla="*/ 283 w 323"/>
                <a:gd name="T17" fmla="*/ 468 h 510"/>
                <a:gd name="T18" fmla="*/ 292 w 323"/>
                <a:gd name="T19" fmla="*/ 454 h 510"/>
                <a:gd name="T20" fmla="*/ 301 w 323"/>
                <a:gd name="T21" fmla="*/ 438 h 510"/>
                <a:gd name="T22" fmla="*/ 308 w 323"/>
                <a:gd name="T23" fmla="*/ 421 h 510"/>
                <a:gd name="T24" fmla="*/ 314 w 323"/>
                <a:gd name="T25" fmla="*/ 403 h 510"/>
                <a:gd name="T26" fmla="*/ 318 w 323"/>
                <a:gd name="T27" fmla="*/ 382 h 510"/>
                <a:gd name="T28" fmla="*/ 322 w 323"/>
                <a:gd name="T29" fmla="*/ 360 h 510"/>
                <a:gd name="T30" fmla="*/ 323 w 323"/>
                <a:gd name="T31" fmla="*/ 338 h 510"/>
                <a:gd name="T32" fmla="*/ 323 w 323"/>
                <a:gd name="T33" fmla="*/ 315 h 510"/>
                <a:gd name="T34" fmla="*/ 319 w 323"/>
                <a:gd name="T35" fmla="*/ 268 h 510"/>
                <a:gd name="T36" fmla="*/ 310 w 323"/>
                <a:gd name="T37" fmla="*/ 222 h 510"/>
                <a:gd name="T38" fmla="*/ 296 w 323"/>
                <a:gd name="T39" fmla="*/ 175 h 510"/>
                <a:gd name="T40" fmla="*/ 278 w 323"/>
                <a:gd name="T41" fmla="*/ 133 h 510"/>
                <a:gd name="T42" fmla="*/ 256 w 323"/>
                <a:gd name="T43" fmla="*/ 95 h 510"/>
                <a:gd name="T44" fmla="*/ 231 w 323"/>
                <a:gd name="T45" fmla="*/ 61 h 510"/>
                <a:gd name="T46" fmla="*/ 202 w 323"/>
                <a:gd name="T47" fmla="*/ 34 h 510"/>
                <a:gd name="T48" fmla="*/ 173 w 323"/>
                <a:gd name="T49" fmla="*/ 14 h 510"/>
                <a:gd name="T50" fmla="*/ 157 w 323"/>
                <a:gd name="T51" fmla="*/ 6 h 510"/>
                <a:gd name="T52" fmla="*/ 141 w 323"/>
                <a:gd name="T53" fmla="*/ 1 h 510"/>
                <a:gd name="T54" fmla="*/ 125 w 323"/>
                <a:gd name="T55" fmla="*/ 0 h 510"/>
                <a:gd name="T56" fmla="*/ 110 w 323"/>
                <a:gd name="T57" fmla="*/ 0 h 510"/>
                <a:gd name="T58" fmla="*/ 95 w 323"/>
                <a:gd name="T59" fmla="*/ 2 h 510"/>
                <a:gd name="T60" fmla="*/ 81 w 323"/>
                <a:gd name="T61" fmla="*/ 7 h 510"/>
                <a:gd name="T62" fmla="*/ 68 w 323"/>
                <a:gd name="T63" fmla="*/ 14 h 510"/>
                <a:gd name="T64" fmla="*/ 55 w 323"/>
                <a:gd name="T65" fmla="*/ 24 h 510"/>
                <a:gd name="T66" fmla="*/ 42 w 323"/>
                <a:gd name="T67" fmla="*/ 37 h 510"/>
                <a:gd name="T68" fmla="*/ 32 w 323"/>
                <a:gd name="T69" fmla="*/ 51 h 510"/>
                <a:gd name="T70" fmla="*/ 23 w 323"/>
                <a:gd name="T71" fmla="*/ 68 h 510"/>
                <a:gd name="T72" fmla="*/ 15 w 323"/>
                <a:gd name="T73" fmla="*/ 87 h 510"/>
                <a:gd name="T74" fmla="*/ 9 w 323"/>
                <a:gd name="T75" fmla="*/ 106 h 510"/>
                <a:gd name="T76" fmla="*/ 4 w 323"/>
                <a:gd name="T77" fmla="*/ 128 h 510"/>
                <a:gd name="T78" fmla="*/ 1 w 323"/>
                <a:gd name="T79" fmla="*/ 152 h 510"/>
                <a:gd name="T80" fmla="*/ 0 w 323"/>
                <a:gd name="T81" fmla="*/ 177 h 510"/>
                <a:gd name="T82" fmla="*/ 2 w 323"/>
                <a:gd name="T83" fmla="*/ 231 h 510"/>
                <a:gd name="T84" fmla="*/ 11 w 323"/>
                <a:gd name="T85" fmla="*/ 283 h 510"/>
                <a:gd name="T86" fmla="*/ 27 w 323"/>
                <a:gd name="T87" fmla="*/ 335 h 510"/>
                <a:gd name="T88" fmla="*/ 47 w 323"/>
                <a:gd name="T89" fmla="*/ 382 h 510"/>
                <a:gd name="T90" fmla="*/ 72 w 323"/>
                <a:gd name="T91" fmla="*/ 423 h 510"/>
                <a:gd name="T92" fmla="*/ 101 w 323"/>
                <a:gd name="T93" fmla="*/ 459 h 510"/>
                <a:gd name="T94" fmla="*/ 133 w 323"/>
                <a:gd name="T95" fmla="*/ 486 h 510"/>
                <a:gd name="T96" fmla="*/ 168 w 323"/>
                <a:gd name="T97" fmla="*/ 50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3" h="510">
                  <a:moveTo>
                    <a:pt x="168" y="504"/>
                  </a:moveTo>
                  <a:lnTo>
                    <a:pt x="184" y="508"/>
                  </a:lnTo>
                  <a:lnTo>
                    <a:pt x="200" y="510"/>
                  </a:lnTo>
                  <a:lnTo>
                    <a:pt x="215" y="509"/>
                  </a:lnTo>
                  <a:lnTo>
                    <a:pt x="231" y="506"/>
                  </a:lnTo>
                  <a:lnTo>
                    <a:pt x="245" y="500"/>
                  </a:lnTo>
                  <a:lnTo>
                    <a:pt x="259" y="492"/>
                  </a:lnTo>
                  <a:lnTo>
                    <a:pt x="272" y="481"/>
                  </a:lnTo>
                  <a:lnTo>
                    <a:pt x="283" y="468"/>
                  </a:lnTo>
                  <a:lnTo>
                    <a:pt x="292" y="454"/>
                  </a:lnTo>
                  <a:lnTo>
                    <a:pt x="301" y="438"/>
                  </a:lnTo>
                  <a:lnTo>
                    <a:pt x="308" y="421"/>
                  </a:lnTo>
                  <a:lnTo>
                    <a:pt x="314" y="403"/>
                  </a:lnTo>
                  <a:lnTo>
                    <a:pt x="318" y="382"/>
                  </a:lnTo>
                  <a:lnTo>
                    <a:pt x="322" y="360"/>
                  </a:lnTo>
                  <a:lnTo>
                    <a:pt x="323" y="338"/>
                  </a:lnTo>
                  <a:lnTo>
                    <a:pt x="323" y="315"/>
                  </a:lnTo>
                  <a:lnTo>
                    <a:pt x="319" y="268"/>
                  </a:lnTo>
                  <a:lnTo>
                    <a:pt x="310" y="222"/>
                  </a:lnTo>
                  <a:lnTo>
                    <a:pt x="296" y="175"/>
                  </a:lnTo>
                  <a:lnTo>
                    <a:pt x="278" y="133"/>
                  </a:lnTo>
                  <a:lnTo>
                    <a:pt x="256" y="95"/>
                  </a:lnTo>
                  <a:lnTo>
                    <a:pt x="231" y="61"/>
                  </a:lnTo>
                  <a:lnTo>
                    <a:pt x="202" y="34"/>
                  </a:lnTo>
                  <a:lnTo>
                    <a:pt x="173" y="14"/>
                  </a:lnTo>
                  <a:lnTo>
                    <a:pt x="157" y="6"/>
                  </a:lnTo>
                  <a:lnTo>
                    <a:pt x="141" y="1"/>
                  </a:lnTo>
                  <a:lnTo>
                    <a:pt x="125" y="0"/>
                  </a:lnTo>
                  <a:lnTo>
                    <a:pt x="110" y="0"/>
                  </a:lnTo>
                  <a:lnTo>
                    <a:pt x="95" y="2"/>
                  </a:lnTo>
                  <a:lnTo>
                    <a:pt x="81" y="7"/>
                  </a:lnTo>
                  <a:lnTo>
                    <a:pt x="68" y="14"/>
                  </a:lnTo>
                  <a:lnTo>
                    <a:pt x="55" y="24"/>
                  </a:lnTo>
                  <a:lnTo>
                    <a:pt x="42" y="37"/>
                  </a:lnTo>
                  <a:lnTo>
                    <a:pt x="32" y="51"/>
                  </a:lnTo>
                  <a:lnTo>
                    <a:pt x="23" y="68"/>
                  </a:lnTo>
                  <a:lnTo>
                    <a:pt x="15" y="87"/>
                  </a:lnTo>
                  <a:lnTo>
                    <a:pt x="9" y="106"/>
                  </a:lnTo>
                  <a:lnTo>
                    <a:pt x="4" y="128"/>
                  </a:lnTo>
                  <a:lnTo>
                    <a:pt x="1" y="152"/>
                  </a:lnTo>
                  <a:lnTo>
                    <a:pt x="0" y="177"/>
                  </a:lnTo>
                  <a:lnTo>
                    <a:pt x="2" y="231"/>
                  </a:lnTo>
                  <a:lnTo>
                    <a:pt x="11" y="283"/>
                  </a:lnTo>
                  <a:lnTo>
                    <a:pt x="27" y="335"/>
                  </a:lnTo>
                  <a:lnTo>
                    <a:pt x="47" y="382"/>
                  </a:lnTo>
                  <a:lnTo>
                    <a:pt x="72" y="423"/>
                  </a:lnTo>
                  <a:lnTo>
                    <a:pt x="101" y="459"/>
                  </a:lnTo>
                  <a:lnTo>
                    <a:pt x="133" y="486"/>
                  </a:lnTo>
                  <a:lnTo>
                    <a:pt x="168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477070" y="3692724"/>
              <a:ext cx="468313" cy="766763"/>
            </a:xfrm>
            <a:custGeom>
              <a:avLst/>
              <a:gdLst>
                <a:gd name="T0" fmla="*/ 0 w 295"/>
                <a:gd name="T1" fmla="*/ 165 h 483"/>
                <a:gd name="T2" fmla="*/ 1 w 295"/>
                <a:gd name="T3" fmla="*/ 142 h 483"/>
                <a:gd name="T4" fmla="*/ 4 w 295"/>
                <a:gd name="T5" fmla="*/ 119 h 483"/>
                <a:gd name="T6" fmla="*/ 8 w 295"/>
                <a:gd name="T7" fmla="*/ 98 h 483"/>
                <a:gd name="T8" fmla="*/ 14 w 295"/>
                <a:gd name="T9" fmla="*/ 79 h 483"/>
                <a:gd name="T10" fmla="*/ 20 w 295"/>
                <a:gd name="T11" fmla="*/ 62 h 483"/>
                <a:gd name="T12" fmla="*/ 29 w 295"/>
                <a:gd name="T13" fmla="*/ 47 h 483"/>
                <a:gd name="T14" fmla="*/ 38 w 295"/>
                <a:gd name="T15" fmla="*/ 33 h 483"/>
                <a:gd name="T16" fmla="*/ 50 w 295"/>
                <a:gd name="T17" fmla="*/ 21 h 483"/>
                <a:gd name="T18" fmla="*/ 61 w 295"/>
                <a:gd name="T19" fmla="*/ 12 h 483"/>
                <a:gd name="T20" fmla="*/ 73 w 295"/>
                <a:gd name="T21" fmla="*/ 6 h 483"/>
                <a:gd name="T22" fmla="*/ 84 w 295"/>
                <a:gd name="T23" fmla="*/ 2 h 483"/>
                <a:gd name="T24" fmla="*/ 97 w 295"/>
                <a:gd name="T25" fmla="*/ 0 h 483"/>
                <a:gd name="T26" fmla="*/ 111 w 295"/>
                <a:gd name="T27" fmla="*/ 1 h 483"/>
                <a:gd name="T28" fmla="*/ 124 w 295"/>
                <a:gd name="T29" fmla="*/ 2 h 483"/>
                <a:gd name="T30" fmla="*/ 138 w 295"/>
                <a:gd name="T31" fmla="*/ 7 h 483"/>
                <a:gd name="T32" fmla="*/ 152 w 295"/>
                <a:gd name="T33" fmla="*/ 14 h 483"/>
                <a:gd name="T34" fmla="*/ 181 w 295"/>
                <a:gd name="T35" fmla="*/ 33 h 483"/>
                <a:gd name="T36" fmla="*/ 206 w 295"/>
                <a:gd name="T37" fmla="*/ 59 h 483"/>
                <a:gd name="T38" fmla="*/ 231 w 295"/>
                <a:gd name="T39" fmla="*/ 91 h 483"/>
                <a:gd name="T40" fmla="*/ 251 w 295"/>
                <a:gd name="T41" fmla="*/ 128 h 483"/>
                <a:gd name="T42" fmla="*/ 269 w 295"/>
                <a:gd name="T43" fmla="*/ 169 h 483"/>
                <a:gd name="T44" fmla="*/ 282 w 295"/>
                <a:gd name="T45" fmla="*/ 213 h 483"/>
                <a:gd name="T46" fmla="*/ 291 w 295"/>
                <a:gd name="T47" fmla="*/ 257 h 483"/>
                <a:gd name="T48" fmla="*/ 295 w 295"/>
                <a:gd name="T49" fmla="*/ 302 h 483"/>
                <a:gd name="T50" fmla="*/ 295 w 295"/>
                <a:gd name="T51" fmla="*/ 324 h 483"/>
                <a:gd name="T52" fmla="*/ 294 w 295"/>
                <a:gd name="T53" fmla="*/ 346 h 483"/>
                <a:gd name="T54" fmla="*/ 290 w 295"/>
                <a:gd name="T55" fmla="*/ 366 h 483"/>
                <a:gd name="T56" fmla="*/ 286 w 295"/>
                <a:gd name="T57" fmla="*/ 384 h 483"/>
                <a:gd name="T58" fmla="*/ 281 w 295"/>
                <a:gd name="T59" fmla="*/ 402 h 483"/>
                <a:gd name="T60" fmla="*/ 274 w 295"/>
                <a:gd name="T61" fmla="*/ 419 h 483"/>
                <a:gd name="T62" fmla="*/ 267 w 295"/>
                <a:gd name="T63" fmla="*/ 434 h 483"/>
                <a:gd name="T64" fmla="*/ 258 w 295"/>
                <a:gd name="T65" fmla="*/ 447 h 483"/>
                <a:gd name="T66" fmla="*/ 247 w 295"/>
                <a:gd name="T67" fmla="*/ 459 h 483"/>
                <a:gd name="T68" fmla="*/ 237 w 295"/>
                <a:gd name="T69" fmla="*/ 468 h 483"/>
                <a:gd name="T70" fmla="*/ 224 w 295"/>
                <a:gd name="T71" fmla="*/ 476 h 483"/>
                <a:gd name="T72" fmla="*/ 213 w 295"/>
                <a:gd name="T73" fmla="*/ 479 h 483"/>
                <a:gd name="T74" fmla="*/ 200 w 295"/>
                <a:gd name="T75" fmla="*/ 483 h 483"/>
                <a:gd name="T76" fmla="*/ 186 w 295"/>
                <a:gd name="T77" fmla="*/ 483 h 483"/>
                <a:gd name="T78" fmla="*/ 173 w 295"/>
                <a:gd name="T79" fmla="*/ 482 h 483"/>
                <a:gd name="T80" fmla="*/ 159 w 295"/>
                <a:gd name="T81" fmla="*/ 478 h 483"/>
                <a:gd name="T82" fmla="*/ 126 w 295"/>
                <a:gd name="T83" fmla="*/ 461 h 483"/>
                <a:gd name="T84" fmla="*/ 96 w 295"/>
                <a:gd name="T85" fmla="*/ 434 h 483"/>
                <a:gd name="T86" fmla="*/ 68 w 295"/>
                <a:gd name="T87" fmla="*/ 401 h 483"/>
                <a:gd name="T88" fmla="*/ 45 w 295"/>
                <a:gd name="T89" fmla="*/ 361 h 483"/>
                <a:gd name="T90" fmla="*/ 24 w 295"/>
                <a:gd name="T91" fmla="*/ 316 h 483"/>
                <a:gd name="T92" fmla="*/ 10 w 295"/>
                <a:gd name="T93" fmla="*/ 268 h 483"/>
                <a:gd name="T94" fmla="*/ 2 w 295"/>
                <a:gd name="T95" fmla="*/ 216 h 483"/>
                <a:gd name="T96" fmla="*/ 0 w 295"/>
                <a:gd name="T97" fmla="*/ 16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83">
                  <a:moveTo>
                    <a:pt x="0" y="165"/>
                  </a:moveTo>
                  <a:lnTo>
                    <a:pt x="1" y="142"/>
                  </a:lnTo>
                  <a:lnTo>
                    <a:pt x="4" y="119"/>
                  </a:lnTo>
                  <a:lnTo>
                    <a:pt x="8" y="98"/>
                  </a:lnTo>
                  <a:lnTo>
                    <a:pt x="14" y="79"/>
                  </a:lnTo>
                  <a:lnTo>
                    <a:pt x="20" y="62"/>
                  </a:lnTo>
                  <a:lnTo>
                    <a:pt x="29" y="47"/>
                  </a:lnTo>
                  <a:lnTo>
                    <a:pt x="38" y="33"/>
                  </a:lnTo>
                  <a:lnTo>
                    <a:pt x="50" y="21"/>
                  </a:lnTo>
                  <a:lnTo>
                    <a:pt x="61" y="12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4" y="2"/>
                  </a:lnTo>
                  <a:lnTo>
                    <a:pt x="138" y="7"/>
                  </a:lnTo>
                  <a:lnTo>
                    <a:pt x="152" y="14"/>
                  </a:lnTo>
                  <a:lnTo>
                    <a:pt x="181" y="33"/>
                  </a:lnTo>
                  <a:lnTo>
                    <a:pt x="206" y="59"/>
                  </a:lnTo>
                  <a:lnTo>
                    <a:pt x="231" y="91"/>
                  </a:lnTo>
                  <a:lnTo>
                    <a:pt x="251" y="128"/>
                  </a:lnTo>
                  <a:lnTo>
                    <a:pt x="269" y="169"/>
                  </a:lnTo>
                  <a:lnTo>
                    <a:pt x="282" y="213"/>
                  </a:lnTo>
                  <a:lnTo>
                    <a:pt x="291" y="257"/>
                  </a:lnTo>
                  <a:lnTo>
                    <a:pt x="295" y="302"/>
                  </a:lnTo>
                  <a:lnTo>
                    <a:pt x="295" y="324"/>
                  </a:lnTo>
                  <a:lnTo>
                    <a:pt x="294" y="346"/>
                  </a:lnTo>
                  <a:lnTo>
                    <a:pt x="290" y="366"/>
                  </a:lnTo>
                  <a:lnTo>
                    <a:pt x="286" y="384"/>
                  </a:lnTo>
                  <a:lnTo>
                    <a:pt x="281" y="402"/>
                  </a:lnTo>
                  <a:lnTo>
                    <a:pt x="274" y="419"/>
                  </a:lnTo>
                  <a:lnTo>
                    <a:pt x="267" y="434"/>
                  </a:lnTo>
                  <a:lnTo>
                    <a:pt x="258" y="447"/>
                  </a:lnTo>
                  <a:lnTo>
                    <a:pt x="247" y="459"/>
                  </a:lnTo>
                  <a:lnTo>
                    <a:pt x="237" y="468"/>
                  </a:lnTo>
                  <a:lnTo>
                    <a:pt x="224" y="476"/>
                  </a:lnTo>
                  <a:lnTo>
                    <a:pt x="213" y="479"/>
                  </a:lnTo>
                  <a:lnTo>
                    <a:pt x="200" y="483"/>
                  </a:lnTo>
                  <a:lnTo>
                    <a:pt x="186" y="483"/>
                  </a:lnTo>
                  <a:lnTo>
                    <a:pt x="173" y="482"/>
                  </a:lnTo>
                  <a:lnTo>
                    <a:pt x="159" y="478"/>
                  </a:lnTo>
                  <a:lnTo>
                    <a:pt x="126" y="461"/>
                  </a:lnTo>
                  <a:lnTo>
                    <a:pt x="96" y="434"/>
                  </a:lnTo>
                  <a:lnTo>
                    <a:pt x="68" y="401"/>
                  </a:lnTo>
                  <a:lnTo>
                    <a:pt x="45" y="361"/>
                  </a:lnTo>
                  <a:lnTo>
                    <a:pt x="24" y="316"/>
                  </a:lnTo>
                  <a:lnTo>
                    <a:pt x="10" y="268"/>
                  </a:lnTo>
                  <a:lnTo>
                    <a:pt x="2" y="216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610420" y="3695899"/>
              <a:ext cx="220663" cy="765175"/>
            </a:xfrm>
            <a:custGeom>
              <a:avLst/>
              <a:gdLst>
                <a:gd name="T0" fmla="*/ 68 w 139"/>
                <a:gd name="T1" fmla="*/ 481 h 482"/>
                <a:gd name="T2" fmla="*/ 75 w 139"/>
                <a:gd name="T3" fmla="*/ 482 h 482"/>
                <a:gd name="T4" fmla="*/ 80 w 139"/>
                <a:gd name="T5" fmla="*/ 482 h 482"/>
                <a:gd name="T6" fmla="*/ 86 w 139"/>
                <a:gd name="T7" fmla="*/ 480 h 482"/>
                <a:gd name="T8" fmla="*/ 92 w 139"/>
                <a:gd name="T9" fmla="*/ 477 h 482"/>
                <a:gd name="T10" fmla="*/ 102 w 139"/>
                <a:gd name="T11" fmla="*/ 467 h 482"/>
                <a:gd name="T12" fmla="*/ 112 w 139"/>
                <a:gd name="T13" fmla="*/ 450 h 482"/>
                <a:gd name="T14" fmla="*/ 120 w 139"/>
                <a:gd name="T15" fmla="*/ 429 h 482"/>
                <a:gd name="T16" fmla="*/ 127 w 139"/>
                <a:gd name="T17" fmla="*/ 402 h 482"/>
                <a:gd name="T18" fmla="*/ 133 w 139"/>
                <a:gd name="T19" fmla="*/ 372 h 482"/>
                <a:gd name="T20" fmla="*/ 136 w 139"/>
                <a:gd name="T21" fmla="*/ 338 h 482"/>
                <a:gd name="T22" fmla="*/ 139 w 139"/>
                <a:gd name="T23" fmla="*/ 302 h 482"/>
                <a:gd name="T24" fmla="*/ 139 w 139"/>
                <a:gd name="T25" fmla="*/ 262 h 482"/>
                <a:gd name="T26" fmla="*/ 138 w 139"/>
                <a:gd name="T27" fmla="*/ 221 h 482"/>
                <a:gd name="T28" fmla="*/ 134 w 139"/>
                <a:gd name="T29" fmla="*/ 178 h 482"/>
                <a:gd name="T30" fmla="*/ 129 w 139"/>
                <a:gd name="T31" fmla="*/ 137 h 482"/>
                <a:gd name="T32" fmla="*/ 121 w 139"/>
                <a:gd name="T33" fmla="*/ 100 h 482"/>
                <a:gd name="T34" fmla="*/ 112 w 139"/>
                <a:gd name="T35" fmla="*/ 66 h 482"/>
                <a:gd name="T36" fmla="*/ 101 w 139"/>
                <a:gd name="T37" fmla="*/ 37 h 482"/>
                <a:gd name="T38" fmla="*/ 88 w 139"/>
                <a:gd name="T39" fmla="*/ 17 h 482"/>
                <a:gd name="T40" fmla="*/ 74 w 139"/>
                <a:gd name="T41" fmla="*/ 4 h 482"/>
                <a:gd name="T42" fmla="*/ 67 w 139"/>
                <a:gd name="T43" fmla="*/ 1 h 482"/>
                <a:gd name="T44" fmla="*/ 62 w 139"/>
                <a:gd name="T45" fmla="*/ 0 h 482"/>
                <a:gd name="T46" fmla="*/ 56 w 139"/>
                <a:gd name="T47" fmla="*/ 1 h 482"/>
                <a:gd name="T48" fmla="*/ 49 w 139"/>
                <a:gd name="T49" fmla="*/ 4 h 482"/>
                <a:gd name="T50" fmla="*/ 39 w 139"/>
                <a:gd name="T51" fmla="*/ 13 h 482"/>
                <a:gd name="T52" fmla="*/ 29 w 139"/>
                <a:gd name="T53" fmla="*/ 27 h 482"/>
                <a:gd name="T54" fmla="*/ 21 w 139"/>
                <a:gd name="T55" fmla="*/ 48 h 482"/>
                <a:gd name="T56" fmla="*/ 13 w 139"/>
                <a:gd name="T57" fmla="*/ 72 h 482"/>
                <a:gd name="T58" fmla="*/ 8 w 139"/>
                <a:gd name="T59" fmla="*/ 100 h 482"/>
                <a:gd name="T60" fmla="*/ 4 w 139"/>
                <a:gd name="T61" fmla="*/ 132 h 482"/>
                <a:gd name="T62" fmla="*/ 2 w 139"/>
                <a:gd name="T63" fmla="*/ 167 h 482"/>
                <a:gd name="T64" fmla="*/ 0 w 139"/>
                <a:gd name="T65" fmla="*/ 205 h 482"/>
                <a:gd name="T66" fmla="*/ 2 w 139"/>
                <a:gd name="T67" fmla="*/ 252 h 482"/>
                <a:gd name="T68" fmla="*/ 4 w 139"/>
                <a:gd name="T69" fmla="*/ 298 h 482"/>
                <a:gd name="T70" fmla="*/ 9 w 139"/>
                <a:gd name="T71" fmla="*/ 343 h 482"/>
                <a:gd name="T72" fmla="*/ 17 w 139"/>
                <a:gd name="T73" fmla="*/ 384 h 482"/>
                <a:gd name="T74" fmla="*/ 27 w 139"/>
                <a:gd name="T75" fmla="*/ 420 h 482"/>
                <a:gd name="T76" fmla="*/ 39 w 139"/>
                <a:gd name="T77" fmla="*/ 449 h 482"/>
                <a:gd name="T78" fmla="*/ 53 w 139"/>
                <a:gd name="T79" fmla="*/ 470 h 482"/>
                <a:gd name="T80" fmla="*/ 68 w 139"/>
                <a:gd name="T81" fmla="*/ 48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482">
                  <a:moveTo>
                    <a:pt x="68" y="481"/>
                  </a:moveTo>
                  <a:lnTo>
                    <a:pt x="75" y="482"/>
                  </a:lnTo>
                  <a:lnTo>
                    <a:pt x="80" y="482"/>
                  </a:lnTo>
                  <a:lnTo>
                    <a:pt x="86" y="480"/>
                  </a:lnTo>
                  <a:lnTo>
                    <a:pt x="92" y="477"/>
                  </a:lnTo>
                  <a:lnTo>
                    <a:pt x="102" y="467"/>
                  </a:lnTo>
                  <a:lnTo>
                    <a:pt x="112" y="450"/>
                  </a:lnTo>
                  <a:lnTo>
                    <a:pt x="120" y="429"/>
                  </a:lnTo>
                  <a:lnTo>
                    <a:pt x="127" y="402"/>
                  </a:lnTo>
                  <a:lnTo>
                    <a:pt x="133" y="372"/>
                  </a:lnTo>
                  <a:lnTo>
                    <a:pt x="136" y="338"/>
                  </a:lnTo>
                  <a:lnTo>
                    <a:pt x="139" y="302"/>
                  </a:lnTo>
                  <a:lnTo>
                    <a:pt x="139" y="262"/>
                  </a:lnTo>
                  <a:lnTo>
                    <a:pt x="138" y="221"/>
                  </a:lnTo>
                  <a:lnTo>
                    <a:pt x="134" y="178"/>
                  </a:lnTo>
                  <a:lnTo>
                    <a:pt x="129" y="137"/>
                  </a:lnTo>
                  <a:lnTo>
                    <a:pt x="121" y="100"/>
                  </a:lnTo>
                  <a:lnTo>
                    <a:pt x="112" y="66"/>
                  </a:lnTo>
                  <a:lnTo>
                    <a:pt x="101" y="37"/>
                  </a:lnTo>
                  <a:lnTo>
                    <a:pt x="88" y="17"/>
                  </a:lnTo>
                  <a:lnTo>
                    <a:pt x="74" y="4"/>
                  </a:lnTo>
                  <a:lnTo>
                    <a:pt x="67" y="1"/>
                  </a:lnTo>
                  <a:lnTo>
                    <a:pt x="62" y="0"/>
                  </a:lnTo>
                  <a:lnTo>
                    <a:pt x="56" y="1"/>
                  </a:lnTo>
                  <a:lnTo>
                    <a:pt x="49" y="4"/>
                  </a:lnTo>
                  <a:lnTo>
                    <a:pt x="39" y="13"/>
                  </a:lnTo>
                  <a:lnTo>
                    <a:pt x="29" y="27"/>
                  </a:lnTo>
                  <a:lnTo>
                    <a:pt x="21" y="48"/>
                  </a:lnTo>
                  <a:lnTo>
                    <a:pt x="13" y="72"/>
                  </a:lnTo>
                  <a:lnTo>
                    <a:pt x="8" y="100"/>
                  </a:lnTo>
                  <a:lnTo>
                    <a:pt x="4" y="132"/>
                  </a:lnTo>
                  <a:lnTo>
                    <a:pt x="2" y="167"/>
                  </a:lnTo>
                  <a:lnTo>
                    <a:pt x="0" y="205"/>
                  </a:lnTo>
                  <a:lnTo>
                    <a:pt x="2" y="252"/>
                  </a:lnTo>
                  <a:lnTo>
                    <a:pt x="4" y="298"/>
                  </a:lnTo>
                  <a:lnTo>
                    <a:pt x="9" y="343"/>
                  </a:lnTo>
                  <a:lnTo>
                    <a:pt x="17" y="384"/>
                  </a:lnTo>
                  <a:lnTo>
                    <a:pt x="27" y="420"/>
                  </a:lnTo>
                  <a:lnTo>
                    <a:pt x="39" y="449"/>
                  </a:lnTo>
                  <a:lnTo>
                    <a:pt x="53" y="470"/>
                  </a:lnTo>
                  <a:lnTo>
                    <a:pt x="68" y="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634232" y="3718124"/>
              <a:ext cx="174625" cy="720725"/>
            </a:xfrm>
            <a:custGeom>
              <a:avLst/>
              <a:gdLst>
                <a:gd name="T0" fmla="*/ 0 w 110"/>
                <a:gd name="T1" fmla="*/ 191 h 454"/>
                <a:gd name="T2" fmla="*/ 1 w 110"/>
                <a:gd name="T3" fmla="*/ 153 h 454"/>
                <a:gd name="T4" fmla="*/ 3 w 110"/>
                <a:gd name="T5" fmla="*/ 118 h 454"/>
                <a:gd name="T6" fmla="*/ 7 w 110"/>
                <a:gd name="T7" fmla="*/ 87 h 454"/>
                <a:gd name="T8" fmla="*/ 14 w 110"/>
                <a:gd name="T9" fmla="*/ 61 h 454"/>
                <a:gd name="T10" fmla="*/ 20 w 110"/>
                <a:gd name="T11" fmla="*/ 39 h 454"/>
                <a:gd name="T12" fmla="*/ 27 w 110"/>
                <a:gd name="T13" fmla="*/ 22 h 454"/>
                <a:gd name="T14" fmla="*/ 34 w 110"/>
                <a:gd name="T15" fmla="*/ 9 h 454"/>
                <a:gd name="T16" fmla="*/ 42 w 110"/>
                <a:gd name="T17" fmla="*/ 3 h 454"/>
                <a:gd name="T18" fmla="*/ 44 w 110"/>
                <a:gd name="T19" fmla="*/ 2 h 454"/>
                <a:gd name="T20" fmla="*/ 47 w 110"/>
                <a:gd name="T21" fmla="*/ 0 h 454"/>
                <a:gd name="T22" fmla="*/ 50 w 110"/>
                <a:gd name="T23" fmla="*/ 0 h 454"/>
                <a:gd name="T24" fmla="*/ 52 w 110"/>
                <a:gd name="T25" fmla="*/ 2 h 454"/>
                <a:gd name="T26" fmla="*/ 62 w 110"/>
                <a:gd name="T27" fmla="*/ 10 h 454"/>
                <a:gd name="T28" fmla="*/ 73 w 110"/>
                <a:gd name="T29" fmla="*/ 27 h 454"/>
                <a:gd name="T30" fmla="*/ 82 w 110"/>
                <a:gd name="T31" fmla="*/ 50 h 454"/>
                <a:gd name="T32" fmla="*/ 91 w 110"/>
                <a:gd name="T33" fmla="*/ 80 h 454"/>
                <a:gd name="T34" fmla="*/ 98 w 110"/>
                <a:gd name="T35" fmla="*/ 114 h 454"/>
                <a:gd name="T36" fmla="*/ 105 w 110"/>
                <a:gd name="T37" fmla="*/ 155 h 454"/>
                <a:gd name="T38" fmla="*/ 109 w 110"/>
                <a:gd name="T39" fmla="*/ 199 h 454"/>
                <a:gd name="T40" fmla="*/ 110 w 110"/>
                <a:gd name="T41" fmla="*/ 248 h 454"/>
                <a:gd name="T42" fmla="*/ 109 w 110"/>
                <a:gd name="T43" fmla="*/ 289 h 454"/>
                <a:gd name="T44" fmla="*/ 106 w 110"/>
                <a:gd name="T45" fmla="*/ 326 h 454"/>
                <a:gd name="T46" fmla="*/ 102 w 110"/>
                <a:gd name="T47" fmla="*/ 358 h 454"/>
                <a:gd name="T48" fmla="*/ 97 w 110"/>
                <a:gd name="T49" fmla="*/ 386 h 454"/>
                <a:gd name="T50" fmla="*/ 91 w 110"/>
                <a:gd name="T51" fmla="*/ 411 h 454"/>
                <a:gd name="T52" fmla="*/ 84 w 110"/>
                <a:gd name="T53" fmla="*/ 430 h 454"/>
                <a:gd name="T54" fmla="*/ 77 w 110"/>
                <a:gd name="T55" fmla="*/ 443 h 454"/>
                <a:gd name="T56" fmla="*/ 69 w 110"/>
                <a:gd name="T57" fmla="*/ 452 h 454"/>
                <a:gd name="T58" fmla="*/ 66 w 110"/>
                <a:gd name="T59" fmla="*/ 453 h 454"/>
                <a:gd name="T60" fmla="*/ 64 w 110"/>
                <a:gd name="T61" fmla="*/ 454 h 454"/>
                <a:gd name="T62" fmla="*/ 61 w 110"/>
                <a:gd name="T63" fmla="*/ 454 h 454"/>
                <a:gd name="T64" fmla="*/ 59 w 110"/>
                <a:gd name="T65" fmla="*/ 454 h 454"/>
                <a:gd name="T66" fmla="*/ 47 w 110"/>
                <a:gd name="T67" fmla="*/ 445 h 454"/>
                <a:gd name="T68" fmla="*/ 37 w 110"/>
                <a:gd name="T69" fmla="*/ 429 h 454"/>
                <a:gd name="T70" fmla="*/ 27 w 110"/>
                <a:gd name="T71" fmla="*/ 403 h 454"/>
                <a:gd name="T72" fmla="*/ 18 w 110"/>
                <a:gd name="T73" fmla="*/ 372 h 454"/>
                <a:gd name="T74" fmla="*/ 10 w 110"/>
                <a:gd name="T75" fmla="*/ 334 h 454"/>
                <a:gd name="T76" fmla="*/ 5 w 110"/>
                <a:gd name="T77" fmla="*/ 291 h 454"/>
                <a:gd name="T78" fmla="*/ 1 w 110"/>
                <a:gd name="T79" fmla="*/ 243 h 454"/>
                <a:gd name="T80" fmla="*/ 0 w 110"/>
                <a:gd name="T81" fmla="*/ 19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454">
                  <a:moveTo>
                    <a:pt x="0" y="191"/>
                  </a:moveTo>
                  <a:lnTo>
                    <a:pt x="1" y="153"/>
                  </a:lnTo>
                  <a:lnTo>
                    <a:pt x="3" y="118"/>
                  </a:lnTo>
                  <a:lnTo>
                    <a:pt x="7" y="87"/>
                  </a:lnTo>
                  <a:lnTo>
                    <a:pt x="14" y="61"/>
                  </a:lnTo>
                  <a:lnTo>
                    <a:pt x="20" y="39"/>
                  </a:lnTo>
                  <a:lnTo>
                    <a:pt x="27" y="22"/>
                  </a:lnTo>
                  <a:lnTo>
                    <a:pt x="34" y="9"/>
                  </a:lnTo>
                  <a:lnTo>
                    <a:pt x="42" y="3"/>
                  </a:lnTo>
                  <a:lnTo>
                    <a:pt x="44" y="2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2" y="10"/>
                  </a:lnTo>
                  <a:lnTo>
                    <a:pt x="73" y="27"/>
                  </a:lnTo>
                  <a:lnTo>
                    <a:pt x="82" y="50"/>
                  </a:lnTo>
                  <a:lnTo>
                    <a:pt x="91" y="80"/>
                  </a:lnTo>
                  <a:lnTo>
                    <a:pt x="98" y="114"/>
                  </a:lnTo>
                  <a:lnTo>
                    <a:pt x="105" y="155"/>
                  </a:lnTo>
                  <a:lnTo>
                    <a:pt x="109" y="199"/>
                  </a:lnTo>
                  <a:lnTo>
                    <a:pt x="110" y="248"/>
                  </a:lnTo>
                  <a:lnTo>
                    <a:pt x="109" y="289"/>
                  </a:lnTo>
                  <a:lnTo>
                    <a:pt x="106" y="326"/>
                  </a:lnTo>
                  <a:lnTo>
                    <a:pt x="102" y="358"/>
                  </a:lnTo>
                  <a:lnTo>
                    <a:pt x="97" y="386"/>
                  </a:lnTo>
                  <a:lnTo>
                    <a:pt x="91" y="411"/>
                  </a:lnTo>
                  <a:lnTo>
                    <a:pt x="84" y="430"/>
                  </a:lnTo>
                  <a:lnTo>
                    <a:pt x="77" y="443"/>
                  </a:lnTo>
                  <a:lnTo>
                    <a:pt x="69" y="452"/>
                  </a:lnTo>
                  <a:lnTo>
                    <a:pt x="66" y="453"/>
                  </a:lnTo>
                  <a:lnTo>
                    <a:pt x="64" y="454"/>
                  </a:lnTo>
                  <a:lnTo>
                    <a:pt x="61" y="454"/>
                  </a:lnTo>
                  <a:lnTo>
                    <a:pt x="59" y="454"/>
                  </a:lnTo>
                  <a:lnTo>
                    <a:pt x="47" y="445"/>
                  </a:lnTo>
                  <a:lnTo>
                    <a:pt x="37" y="429"/>
                  </a:lnTo>
                  <a:lnTo>
                    <a:pt x="27" y="403"/>
                  </a:lnTo>
                  <a:lnTo>
                    <a:pt x="18" y="372"/>
                  </a:lnTo>
                  <a:lnTo>
                    <a:pt x="10" y="334"/>
                  </a:lnTo>
                  <a:lnTo>
                    <a:pt x="5" y="291"/>
                  </a:lnTo>
                  <a:lnTo>
                    <a:pt x="1" y="243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304032" y="3873699"/>
              <a:ext cx="773113" cy="361950"/>
            </a:xfrm>
            <a:custGeom>
              <a:avLst/>
              <a:gdLst>
                <a:gd name="T0" fmla="*/ 0 w 487"/>
                <a:gd name="T1" fmla="*/ 13 h 228"/>
                <a:gd name="T2" fmla="*/ 481 w 487"/>
                <a:gd name="T3" fmla="*/ 228 h 228"/>
                <a:gd name="T4" fmla="*/ 487 w 487"/>
                <a:gd name="T5" fmla="*/ 215 h 228"/>
                <a:gd name="T6" fmla="*/ 5 w 487"/>
                <a:gd name="T7" fmla="*/ 0 h 228"/>
                <a:gd name="T8" fmla="*/ 0 w 487"/>
                <a:gd name="T9" fmla="*/ 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28">
                  <a:moveTo>
                    <a:pt x="0" y="13"/>
                  </a:moveTo>
                  <a:lnTo>
                    <a:pt x="481" y="228"/>
                  </a:lnTo>
                  <a:lnTo>
                    <a:pt x="487" y="215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372295" y="3703836"/>
              <a:ext cx="658813" cy="339725"/>
            </a:xfrm>
            <a:custGeom>
              <a:avLst/>
              <a:gdLst>
                <a:gd name="T0" fmla="*/ 0 w 415"/>
                <a:gd name="T1" fmla="*/ 13 h 214"/>
                <a:gd name="T2" fmla="*/ 410 w 415"/>
                <a:gd name="T3" fmla="*/ 214 h 214"/>
                <a:gd name="T4" fmla="*/ 415 w 415"/>
                <a:gd name="T5" fmla="*/ 202 h 214"/>
                <a:gd name="T6" fmla="*/ 7 w 415"/>
                <a:gd name="T7" fmla="*/ 0 h 214"/>
                <a:gd name="T8" fmla="*/ 0 w 415"/>
                <a:gd name="T9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14">
                  <a:moveTo>
                    <a:pt x="0" y="13"/>
                  </a:moveTo>
                  <a:lnTo>
                    <a:pt x="410" y="214"/>
                  </a:lnTo>
                  <a:lnTo>
                    <a:pt x="415" y="202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361182" y="4095949"/>
              <a:ext cx="679450" cy="290513"/>
            </a:xfrm>
            <a:custGeom>
              <a:avLst/>
              <a:gdLst>
                <a:gd name="T0" fmla="*/ 0 w 428"/>
                <a:gd name="T1" fmla="*/ 12 h 183"/>
                <a:gd name="T2" fmla="*/ 423 w 428"/>
                <a:gd name="T3" fmla="*/ 183 h 183"/>
                <a:gd name="T4" fmla="*/ 428 w 428"/>
                <a:gd name="T5" fmla="*/ 170 h 183"/>
                <a:gd name="T6" fmla="*/ 5 w 428"/>
                <a:gd name="T7" fmla="*/ 0 h 183"/>
                <a:gd name="T8" fmla="*/ 0 w 428"/>
                <a:gd name="T9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183">
                  <a:moveTo>
                    <a:pt x="0" y="12"/>
                  </a:moveTo>
                  <a:lnTo>
                    <a:pt x="423" y="183"/>
                  </a:lnTo>
                  <a:lnTo>
                    <a:pt x="428" y="170"/>
                  </a:lnTo>
                  <a:lnTo>
                    <a:pt x="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3361">
              <a:off x="1518283" y="3878503"/>
              <a:ext cx="385885" cy="36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014159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020033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Leads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Converted Leads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Percentage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Far North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388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127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32.73%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West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286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58.04%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South-East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121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72.89%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Central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402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255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63.43%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Divisions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395536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Central</a:t>
            </a:r>
            <a:endParaRPr lang="en-AU" dirty="0"/>
          </a:p>
        </p:txBody>
      </p:sp>
      <p:sp>
        <p:nvSpPr>
          <p:cNvPr id="6" name="Rounded Rectangle 5"/>
          <p:cNvSpPr/>
          <p:nvPr/>
        </p:nvSpPr>
        <p:spPr>
          <a:xfrm>
            <a:off x="2123728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North</a:t>
            </a:r>
            <a:endParaRPr lang="en-AU" dirty="0"/>
          </a:p>
        </p:txBody>
      </p:sp>
      <p:sp>
        <p:nvSpPr>
          <p:cNvPr id="7" name="Rounded Rectangle 6"/>
          <p:cNvSpPr/>
          <p:nvPr/>
        </p:nvSpPr>
        <p:spPr>
          <a:xfrm>
            <a:off x="3851920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Far North</a:t>
            </a:r>
            <a:endParaRPr lang="en-AU" dirty="0"/>
          </a:p>
        </p:txBody>
      </p:sp>
      <p:sp>
        <p:nvSpPr>
          <p:cNvPr id="8" name="Rounded Rectangle 7"/>
          <p:cNvSpPr/>
          <p:nvPr/>
        </p:nvSpPr>
        <p:spPr>
          <a:xfrm>
            <a:off x="5580112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West</a:t>
            </a:r>
            <a:endParaRPr lang="en-AU" dirty="0"/>
          </a:p>
        </p:txBody>
      </p:sp>
      <p:sp>
        <p:nvSpPr>
          <p:cNvPr id="9" name="Rounded Rectangle 8"/>
          <p:cNvSpPr/>
          <p:nvPr/>
        </p:nvSpPr>
        <p:spPr>
          <a:xfrm>
            <a:off x="7308304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South-East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3284984"/>
            <a:ext cx="648072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50971" y="3284984"/>
            <a:ext cx="584925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7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55112E-17 L 0.07482 0.3372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1685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55112E-17 L -0.09844 0.3372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1069791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CB51212-5345-4B52-A303-979EE713C0C5}"/>
</file>

<file path=customXml/itemProps2.xml><?xml version="1.0" encoding="utf-8"?>
<ds:datastoreItem xmlns:ds="http://schemas.openxmlformats.org/officeDocument/2006/customXml" ds:itemID="{0AFB096A-319D-4EF2-AD82-9E141CC5ECF8}"/>
</file>

<file path=customXml/itemProps3.xml><?xml version="1.0" encoding="utf-8"?>
<ds:datastoreItem xmlns:ds="http://schemas.openxmlformats.org/officeDocument/2006/customXml" ds:itemID="{626A9720-3882-461B-AA07-352FD8C8DB82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68</TotalTime>
  <Words>120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2016</vt:lpstr>
      <vt:lpstr>New Divisions</vt:lpstr>
      <vt:lpstr>New Company Structure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2015-12-21T22:48:03Z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