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4" r:id="rId12"/>
    <p:sldId id="265" r:id="rId13"/>
    <p:sldId id="268" r:id="rId14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8" y="1944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0177" y="191683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Exposure to key buyers in your industry</a:t>
            </a:r>
          </a:p>
          <a:p>
            <a:r>
              <a:rPr lang="en-US"/>
              <a:t>Let us do the marketing of your product</a:t>
            </a:r>
          </a:p>
        </p:txBody>
      </p:sp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 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28A507F-21C5-446E-AE8A-D93BE1F51696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252</TotalTime>
  <Words>188</Words>
  <Application>Microsoft Office PowerPoint</Application>
  <PresentationFormat>Widescreen</PresentationFormat>
  <Paragraphs>61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Times New Roman</vt:lpstr>
      <vt:lpstr>Vapor Trail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Exhibition Facilities</vt:lpstr>
      <vt:lpstr>Local Exhibitor List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cp:lastPrinted>1601-01-01T00:00:00Z</cp:lastPrinted>
  <dcterms:created xsi:type="dcterms:W3CDTF">1601-01-01T00:00:00Z</dcterms:created>
  <dcterms:modified xsi:type="dcterms:W3CDTF">2022-01-26T22:50:06Z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