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3132776"/>
        <c:axId val="453133168"/>
      </c:barChart>
      <c:catAx>
        <c:axId val="453132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133168"/>
        <c:crosses val="autoZero"/>
        <c:auto val="1"/>
        <c:lblAlgn val="ctr"/>
        <c:lblOffset val="100"/>
        <c:noMultiLvlLbl val="0"/>
      </c:catAx>
      <c:valAx>
        <c:axId val="4531331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53132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33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8459541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088435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9042241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1765983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965206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1139135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7008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95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374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887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871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939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132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5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3748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928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499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868137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266277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 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Leads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Converted Leads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Percentage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Far North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388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127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32.73%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West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286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166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58.04%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South-East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166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121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72.89%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Central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402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255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63.43%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0600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3DFB6F-A8A4-4F53-AC73-DD325C9D4D5A}"/>
</file>

<file path=customXml/itemProps2.xml><?xml version="1.0" encoding="utf-8"?>
<ds:datastoreItem xmlns:ds="http://schemas.openxmlformats.org/officeDocument/2006/customXml" ds:itemID="{D78AB27B-CD40-4511-9430-203C6DFAAFF7}"/>
</file>

<file path=customXml/itemProps3.xml><?xml version="1.0" encoding="utf-8"?>
<ds:datastoreItem xmlns:ds="http://schemas.openxmlformats.org/officeDocument/2006/customXml" ds:itemID="{B79DEA42-B4E3-4194-824B-30BD82826DF8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</TotalTime>
  <Words>110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Company Structure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2015-12-21T22:44:31Z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