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diagrams/data1.xml" ContentType="application/vnd.openxmlformats-officedocument.drawingml.diagramData+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colors1.xml" ContentType="application/vnd.openxmlformats-officedocument.drawingml.diagramColors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charts/chart1.xml" ContentType="application/vnd.openxmlformats-officedocument.drawingml.chart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A6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1170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Difference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South-East</c:v>
                </c:pt>
                <c:pt idx="1">
                  <c:v>Far North</c:v>
                </c:pt>
                <c:pt idx="2">
                  <c:v>Central</c:v>
                </c:pt>
                <c:pt idx="3">
                  <c:v>West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45000</c:v>
                </c:pt>
                <c:pt idx="1">
                  <c:v>-34000</c:v>
                </c:pt>
                <c:pt idx="2">
                  <c:v>17000</c:v>
                </c:pt>
                <c:pt idx="3">
                  <c:v>86500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9521560"/>
        <c:axId val="199521952"/>
      </c:barChart>
      <c:catAx>
        <c:axId val="19952156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199521952"/>
        <c:crosses val="autoZero"/>
        <c:auto val="1"/>
        <c:lblAlgn val="ctr"/>
        <c:lblOffset val="100"/>
        <c:noMultiLvlLbl val="0"/>
      </c:catAx>
      <c:valAx>
        <c:axId val="199521952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AU"/>
                  <a:t>Change in Sales ($A)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99521560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5342F2-6A85-44F7-9125-85C4C07AF6A6}" type="doc">
      <dgm:prSet loTypeId="urn:microsoft.com/office/officeart/2005/8/layout/orgChart1" loCatId="hierarchy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E2450653-D1B5-4DF0-A006-36C060ABEE41}">
      <dgm:prSet phldrT="[Text]" custT="1"/>
      <dgm:spPr/>
      <dgm:t>
        <a:bodyPr/>
        <a:lstStyle/>
        <a:p>
          <a:r>
            <a:rPr lang="en-AU" sz="1400" dirty="0" err="1" smtClean="0"/>
            <a:t>Sidren</a:t>
          </a:r>
          <a:r>
            <a:rPr lang="en-AU" sz="1400" dirty="0" smtClean="0"/>
            <a:t> </a:t>
          </a:r>
          <a:r>
            <a:rPr lang="en-AU" sz="1400" dirty="0" err="1" smtClean="0"/>
            <a:t>Triss</a:t>
          </a:r>
          <a:endParaRPr lang="en-AU" sz="1400" dirty="0"/>
        </a:p>
      </dgm:t>
    </dgm:pt>
    <dgm:pt modelId="{3C7127B8-6839-4FC9-8311-4618D96AFBDC}" type="parTrans" cxnId="{71C600B9-999A-4B2E-BB4F-5047AEFC45D8}">
      <dgm:prSet/>
      <dgm:spPr/>
      <dgm:t>
        <a:bodyPr/>
        <a:lstStyle/>
        <a:p>
          <a:endParaRPr lang="en-AU" sz="1400"/>
        </a:p>
      </dgm:t>
    </dgm:pt>
    <dgm:pt modelId="{809A854E-F33F-4182-89BA-E59365E0E34F}" type="sibTrans" cxnId="{71C600B9-999A-4B2E-BB4F-5047AEFC45D8}">
      <dgm:prSet/>
      <dgm:spPr/>
      <dgm:t>
        <a:bodyPr/>
        <a:lstStyle/>
        <a:p>
          <a:endParaRPr lang="en-AU" sz="1400"/>
        </a:p>
      </dgm:t>
    </dgm:pt>
    <dgm:pt modelId="{F756D1DE-CC85-4085-A64C-1A180B027EEF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AU" sz="1400" dirty="0" smtClean="0"/>
            <a:t>Corporate Support</a:t>
          </a:r>
          <a:endParaRPr lang="en-AU" sz="1400" dirty="0"/>
        </a:p>
      </dgm:t>
    </dgm:pt>
    <dgm:pt modelId="{5AC368EC-AB23-4874-B8ED-27B4D6388ED2}" type="parTrans" cxnId="{9BE3B521-DC12-41C5-8CFD-1DE87394FE50}">
      <dgm:prSet/>
      <dgm:spPr/>
      <dgm:t>
        <a:bodyPr/>
        <a:lstStyle/>
        <a:p>
          <a:endParaRPr lang="en-AU" sz="1400"/>
        </a:p>
      </dgm:t>
    </dgm:pt>
    <dgm:pt modelId="{616529F7-B369-4A02-9725-9A70ED4C527D}" type="sibTrans" cxnId="{9BE3B521-DC12-41C5-8CFD-1DE87394FE50}">
      <dgm:prSet/>
      <dgm:spPr/>
      <dgm:t>
        <a:bodyPr/>
        <a:lstStyle/>
        <a:p>
          <a:endParaRPr lang="en-AU" sz="1400"/>
        </a:p>
      </dgm:t>
    </dgm:pt>
    <dgm:pt modelId="{0935E8D0-0EDB-48E2-BC8E-8D6440C37620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AU" sz="1400" dirty="0" smtClean="0"/>
            <a:t>Finance</a:t>
          </a:r>
          <a:endParaRPr lang="en-AU" sz="1400" dirty="0"/>
        </a:p>
      </dgm:t>
    </dgm:pt>
    <dgm:pt modelId="{4077E014-F07B-4C33-85D0-16FA50A37C58}" type="parTrans" cxnId="{15AF408E-F467-418C-8122-65C1CBE65809}">
      <dgm:prSet/>
      <dgm:spPr/>
      <dgm:t>
        <a:bodyPr/>
        <a:lstStyle/>
        <a:p>
          <a:endParaRPr lang="en-AU" sz="1400"/>
        </a:p>
      </dgm:t>
    </dgm:pt>
    <dgm:pt modelId="{D9F9B701-082B-49CE-833C-A98F67208A6D}" type="sibTrans" cxnId="{15AF408E-F467-418C-8122-65C1CBE65809}">
      <dgm:prSet/>
      <dgm:spPr/>
      <dgm:t>
        <a:bodyPr/>
        <a:lstStyle/>
        <a:p>
          <a:endParaRPr lang="en-AU" sz="1400"/>
        </a:p>
      </dgm:t>
    </dgm:pt>
    <dgm:pt modelId="{1B6FBB20-0F3E-41A5-B4BB-2E74CF62145E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AU" sz="1400" dirty="0" smtClean="0"/>
            <a:t>ICT</a:t>
          </a:r>
          <a:endParaRPr lang="en-AU" sz="1400" dirty="0"/>
        </a:p>
      </dgm:t>
    </dgm:pt>
    <dgm:pt modelId="{0D5434AA-26BC-4741-B948-2F8BCAFEFA46}" type="parTrans" cxnId="{7FCFE670-A4C6-4EA2-87C7-776F5EC75AC9}">
      <dgm:prSet/>
      <dgm:spPr/>
      <dgm:t>
        <a:bodyPr/>
        <a:lstStyle/>
        <a:p>
          <a:endParaRPr lang="en-AU" sz="1400"/>
        </a:p>
      </dgm:t>
    </dgm:pt>
    <dgm:pt modelId="{A4625595-FF76-4FD3-8AA9-36AB4AC48A49}" type="sibTrans" cxnId="{7FCFE670-A4C6-4EA2-87C7-776F5EC75AC9}">
      <dgm:prSet/>
      <dgm:spPr/>
      <dgm:t>
        <a:bodyPr/>
        <a:lstStyle/>
        <a:p>
          <a:endParaRPr lang="en-AU" sz="1400"/>
        </a:p>
      </dgm:t>
    </dgm:pt>
    <dgm:pt modelId="{53A8F763-E8F1-4495-A1C9-E9370C5AA979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AU" sz="1400" dirty="0" smtClean="0"/>
            <a:t>HR</a:t>
          </a:r>
          <a:endParaRPr lang="en-AU" sz="1400" dirty="0"/>
        </a:p>
      </dgm:t>
    </dgm:pt>
    <dgm:pt modelId="{E4ABE8C7-30B6-4350-9BDC-E55FFF56DE50}" type="parTrans" cxnId="{4C5E8C66-B570-4510-BD13-2739E06C0862}">
      <dgm:prSet/>
      <dgm:spPr/>
      <dgm:t>
        <a:bodyPr/>
        <a:lstStyle/>
        <a:p>
          <a:endParaRPr lang="en-AU" sz="1400"/>
        </a:p>
      </dgm:t>
    </dgm:pt>
    <dgm:pt modelId="{F252E8AB-92E5-4074-B9AD-19BC1E8168FD}" type="sibTrans" cxnId="{4C5E8C66-B570-4510-BD13-2739E06C0862}">
      <dgm:prSet/>
      <dgm:spPr/>
      <dgm:t>
        <a:bodyPr/>
        <a:lstStyle/>
        <a:p>
          <a:endParaRPr lang="en-AU" sz="1400"/>
        </a:p>
      </dgm:t>
    </dgm:pt>
    <dgm:pt modelId="{05B8C79F-380E-4408-9DE8-3EC9A1CF54A0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AU" sz="1400" dirty="0" smtClean="0"/>
            <a:t>Payroll</a:t>
          </a:r>
          <a:endParaRPr lang="en-AU" sz="1400" dirty="0"/>
        </a:p>
      </dgm:t>
    </dgm:pt>
    <dgm:pt modelId="{E9E58293-27DA-4B1C-9AA0-5BAEB23DB905}" type="parTrans" cxnId="{B7CC37D1-9A4D-48D9-95A0-9EA2CB2CC8F4}">
      <dgm:prSet/>
      <dgm:spPr/>
      <dgm:t>
        <a:bodyPr/>
        <a:lstStyle/>
        <a:p>
          <a:endParaRPr lang="en-AU" sz="1400"/>
        </a:p>
      </dgm:t>
    </dgm:pt>
    <dgm:pt modelId="{7695B2BF-4D75-4B22-9D32-7D6A8D0477DD}" type="sibTrans" cxnId="{B7CC37D1-9A4D-48D9-95A0-9EA2CB2CC8F4}">
      <dgm:prSet/>
      <dgm:spPr/>
      <dgm:t>
        <a:bodyPr/>
        <a:lstStyle/>
        <a:p>
          <a:endParaRPr lang="en-AU" sz="1400"/>
        </a:p>
      </dgm:t>
    </dgm:pt>
    <dgm:pt modelId="{4B3D6D9B-BFBA-4014-A39E-158A78390197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AU" sz="1400" dirty="0" smtClean="0"/>
            <a:t>Marketing</a:t>
          </a:r>
          <a:endParaRPr lang="en-AU" sz="1400" dirty="0"/>
        </a:p>
      </dgm:t>
    </dgm:pt>
    <dgm:pt modelId="{BCA1E8C3-3939-4E1E-8BFF-5BD7F2FC8C0E}" type="parTrans" cxnId="{E79D5051-3983-455B-B941-5DC4101C67C2}">
      <dgm:prSet/>
      <dgm:spPr/>
      <dgm:t>
        <a:bodyPr/>
        <a:lstStyle/>
        <a:p>
          <a:endParaRPr lang="en-AU" sz="1400"/>
        </a:p>
      </dgm:t>
    </dgm:pt>
    <dgm:pt modelId="{BBD38A3E-DA07-45E1-BC04-1E2EF7781CDE}" type="sibTrans" cxnId="{E79D5051-3983-455B-B941-5DC4101C67C2}">
      <dgm:prSet/>
      <dgm:spPr/>
      <dgm:t>
        <a:bodyPr/>
        <a:lstStyle/>
        <a:p>
          <a:endParaRPr lang="en-AU" sz="1400"/>
        </a:p>
      </dgm:t>
    </dgm:pt>
    <dgm:pt modelId="{5353C257-706D-4A5B-BC1D-599629F7AC78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AU" sz="1400" dirty="0" smtClean="0"/>
            <a:t>Sales</a:t>
          </a:r>
          <a:endParaRPr lang="en-AU" sz="1400" dirty="0"/>
        </a:p>
      </dgm:t>
    </dgm:pt>
    <dgm:pt modelId="{7A181E88-94B1-432E-8593-A31FB7026240}" type="parTrans" cxnId="{B0F659C6-A0F7-4842-95C5-B2248213AC6C}">
      <dgm:prSet/>
      <dgm:spPr/>
      <dgm:t>
        <a:bodyPr/>
        <a:lstStyle/>
        <a:p>
          <a:endParaRPr lang="en-AU" sz="1400"/>
        </a:p>
      </dgm:t>
    </dgm:pt>
    <dgm:pt modelId="{2AA6CB62-1012-41C0-BAC9-A2344D7FEECC}" type="sibTrans" cxnId="{B0F659C6-A0F7-4842-95C5-B2248213AC6C}">
      <dgm:prSet/>
      <dgm:spPr/>
      <dgm:t>
        <a:bodyPr/>
        <a:lstStyle/>
        <a:p>
          <a:endParaRPr lang="en-AU" sz="1400"/>
        </a:p>
      </dgm:t>
    </dgm:pt>
    <dgm:pt modelId="{1B973CF1-2BD3-45AA-B146-AE6014C9AEFE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AU" sz="1400" dirty="0" smtClean="0"/>
            <a:t>North Region</a:t>
          </a:r>
          <a:endParaRPr lang="en-AU" sz="1400" dirty="0"/>
        </a:p>
      </dgm:t>
    </dgm:pt>
    <dgm:pt modelId="{576EC323-BC96-4DEE-A62E-70E5DAEC3017}" type="parTrans" cxnId="{5B630458-209C-4B51-A241-4FA9B8920B55}">
      <dgm:prSet/>
      <dgm:spPr/>
      <dgm:t>
        <a:bodyPr/>
        <a:lstStyle/>
        <a:p>
          <a:endParaRPr lang="en-AU" sz="1400"/>
        </a:p>
      </dgm:t>
    </dgm:pt>
    <dgm:pt modelId="{B3E84D4A-6D98-4CE1-8439-E3B56594CC4E}" type="sibTrans" cxnId="{5B630458-209C-4B51-A241-4FA9B8920B55}">
      <dgm:prSet/>
      <dgm:spPr/>
      <dgm:t>
        <a:bodyPr/>
        <a:lstStyle/>
        <a:p>
          <a:endParaRPr lang="en-AU" sz="1400"/>
        </a:p>
      </dgm:t>
    </dgm:pt>
    <dgm:pt modelId="{17C6BBD4-C52C-48BC-B372-667926E56FBA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AU" sz="1400" dirty="0" smtClean="0"/>
            <a:t>Far North District</a:t>
          </a:r>
          <a:endParaRPr lang="en-AU" sz="1400" dirty="0"/>
        </a:p>
      </dgm:t>
    </dgm:pt>
    <dgm:pt modelId="{102E68EC-FA2B-4829-BC32-143CCDC61B2C}" type="parTrans" cxnId="{C3A168F8-A537-4D1C-A6A6-4182C53B3CAB}">
      <dgm:prSet/>
      <dgm:spPr/>
      <dgm:t>
        <a:bodyPr/>
        <a:lstStyle/>
        <a:p>
          <a:endParaRPr lang="en-AU" sz="1400"/>
        </a:p>
      </dgm:t>
    </dgm:pt>
    <dgm:pt modelId="{19C0F2FC-D6F6-403C-945E-90EB5A6A3640}" type="sibTrans" cxnId="{C3A168F8-A537-4D1C-A6A6-4182C53B3CAB}">
      <dgm:prSet/>
      <dgm:spPr/>
      <dgm:t>
        <a:bodyPr/>
        <a:lstStyle/>
        <a:p>
          <a:endParaRPr lang="en-AU" sz="1400"/>
        </a:p>
      </dgm:t>
    </dgm:pt>
    <dgm:pt modelId="{8820EBFA-5AF4-4354-940A-EABFD8702F8A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AU" sz="1400" dirty="0" smtClean="0"/>
            <a:t>Central District</a:t>
          </a:r>
          <a:endParaRPr lang="en-AU" sz="1400" dirty="0"/>
        </a:p>
      </dgm:t>
    </dgm:pt>
    <dgm:pt modelId="{68A283C9-5407-4969-BC9D-B5AF416B5BCB}" type="parTrans" cxnId="{2375177D-EA19-4A96-82A7-F72771464696}">
      <dgm:prSet/>
      <dgm:spPr/>
      <dgm:t>
        <a:bodyPr/>
        <a:lstStyle/>
        <a:p>
          <a:endParaRPr lang="en-AU" sz="1400"/>
        </a:p>
      </dgm:t>
    </dgm:pt>
    <dgm:pt modelId="{84D7135A-7F7F-4AFB-8525-F955AB2F4E7A}" type="sibTrans" cxnId="{2375177D-EA19-4A96-82A7-F72771464696}">
      <dgm:prSet/>
      <dgm:spPr/>
      <dgm:t>
        <a:bodyPr/>
        <a:lstStyle/>
        <a:p>
          <a:endParaRPr lang="en-AU" sz="1400"/>
        </a:p>
      </dgm:t>
    </dgm:pt>
    <dgm:pt modelId="{D34A1232-5564-4CC6-B343-C8A0D5139FFB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AU" sz="1400" dirty="0" smtClean="0"/>
            <a:t>West Region</a:t>
          </a:r>
          <a:endParaRPr lang="en-AU" sz="1400" dirty="0"/>
        </a:p>
      </dgm:t>
    </dgm:pt>
    <dgm:pt modelId="{54F7416A-ED83-454B-8B35-B169427E3A84}" type="parTrans" cxnId="{E940326A-CAD7-496D-9EF2-A7A60E16D0A7}">
      <dgm:prSet/>
      <dgm:spPr/>
      <dgm:t>
        <a:bodyPr/>
        <a:lstStyle/>
        <a:p>
          <a:endParaRPr lang="en-AU" sz="1400"/>
        </a:p>
      </dgm:t>
    </dgm:pt>
    <dgm:pt modelId="{1FE648D2-EC80-418D-8B03-DFCEBC476C2E}" type="sibTrans" cxnId="{E940326A-CAD7-496D-9EF2-A7A60E16D0A7}">
      <dgm:prSet/>
      <dgm:spPr/>
      <dgm:t>
        <a:bodyPr/>
        <a:lstStyle/>
        <a:p>
          <a:endParaRPr lang="en-AU" sz="1400"/>
        </a:p>
      </dgm:t>
    </dgm:pt>
    <dgm:pt modelId="{173DF45A-25EA-4C32-A197-5D72451015D8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AU" sz="1400" dirty="0" smtClean="0"/>
            <a:t>South-East Region</a:t>
          </a:r>
          <a:endParaRPr lang="en-AU" sz="1400" dirty="0"/>
        </a:p>
      </dgm:t>
    </dgm:pt>
    <dgm:pt modelId="{0D1C1244-2579-41BE-A5DA-2704E0549EA7}" type="parTrans" cxnId="{3BF2BA69-B72E-4FDF-BE94-CC5871D4EE2C}">
      <dgm:prSet/>
      <dgm:spPr/>
      <dgm:t>
        <a:bodyPr/>
        <a:lstStyle/>
        <a:p>
          <a:endParaRPr lang="en-AU" sz="1400"/>
        </a:p>
      </dgm:t>
    </dgm:pt>
    <dgm:pt modelId="{A2C5CB80-4262-456B-AC3F-2BEAF348F80A}" type="sibTrans" cxnId="{3BF2BA69-B72E-4FDF-BE94-CC5871D4EE2C}">
      <dgm:prSet/>
      <dgm:spPr/>
      <dgm:t>
        <a:bodyPr/>
        <a:lstStyle/>
        <a:p>
          <a:endParaRPr lang="en-AU" sz="1400"/>
        </a:p>
      </dgm:t>
    </dgm:pt>
    <dgm:pt modelId="{36A6B912-2085-43BA-8BFA-05EF378605B9}" type="pres">
      <dgm:prSet presAssocID="{CA5342F2-6A85-44F7-9125-85C4C07AF6A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AU"/>
        </a:p>
      </dgm:t>
    </dgm:pt>
    <dgm:pt modelId="{495087FC-BEB6-4262-8F55-CCEE3DC4E2F8}" type="pres">
      <dgm:prSet presAssocID="{E2450653-D1B5-4DF0-A006-36C060ABEE41}" presName="hierRoot1" presStyleCnt="0">
        <dgm:presLayoutVars>
          <dgm:hierBranch val="init"/>
        </dgm:presLayoutVars>
      </dgm:prSet>
      <dgm:spPr/>
    </dgm:pt>
    <dgm:pt modelId="{BF1A4156-8F04-483F-99A6-2F1F71EC883A}" type="pres">
      <dgm:prSet presAssocID="{E2450653-D1B5-4DF0-A006-36C060ABEE41}" presName="rootComposite1" presStyleCnt="0"/>
      <dgm:spPr/>
    </dgm:pt>
    <dgm:pt modelId="{8612DD31-71A2-4D22-BABD-0C4A63D7AF51}" type="pres">
      <dgm:prSet presAssocID="{E2450653-D1B5-4DF0-A006-36C060ABEE41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CA89B2EC-F009-4D6D-B787-36B725A56984}" type="pres">
      <dgm:prSet presAssocID="{E2450653-D1B5-4DF0-A006-36C060ABEE41}" presName="rootConnector1" presStyleLbl="node1" presStyleIdx="0" presStyleCnt="0"/>
      <dgm:spPr/>
      <dgm:t>
        <a:bodyPr/>
        <a:lstStyle/>
        <a:p>
          <a:endParaRPr lang="en-AU"/>
        </a:p>
      </dgm:t>
    </dgm:pt>
    <dgm:pt modelId="{27D54129-826F-4CF8-8294-620FA1A799A0}" type="pres">
      <dgm:prSet presAssocID="{E2450653-D1B5-4DF0-A006-36C060ABEE41}" presName="hierChild2" presStyleCnt="0"/>
      <dgm:spPr/>
    </dgm:pt>
    <dgm:pt modelId="{57AB7CB6-2B72-4C64-8089-884A8061D516}" type="pres">
      <dgm:prSet presAssocID="{5AC368EC-AB23-4874-B8ED-27B4D6388ED2}" presName="Name37" presStyleLbl="parChTrans1D2" presStyleIdx="0" presStyleCnt="2"/>
      <dgm:spPr/>
      <dgm:t>
        <a:bodyPr/>
        <a:lstStyle/>
        <a:p>
          <a:endParaRPr lang="en-AU"/>
        </a:p>
      </dgm:t>
    </dgm:pt>
    <dgm:pt modelId="{63128298-97FC-4CB5-BEA4-2CB15E1FB915}" type="pres">
      <dgm:prSet presAssocID="{F756D1DE-CC85-4085-A64C-1A180B027EEF}" presName="hierRoot2" presStyleCnt="0">
        <dgm:presLayoutVars>
          <dgm:hierBranch val="hang"/>
        </dgm:presLayoutVars>
      </dgm:prSet>
      <dgm:spPr/>
    </dgm:pt>
    <dgm:pt modelId="{992B12BE-C08E-4EDE-B746-F66085FB9811}" type="pres">
      <dgm:prSet presAssocID="{F756D1DE-CC85-4085-A64C-1A180B027EEF}" presName="rootComposite" presStyleCnt="0"/>
      <dgm:spPr/>
    </dgm:pt>
    <dgm:pt modelId="{D92B8AF2-4C6D-41E7-B5EF-8600B57B3800}" type="pres">
      <dgm:prSet presAssocID="{F756D1DE-CC85-4085-A64C-1A180B027EEF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4E517053-4CCC-4E30-A5D0-2F41F5C6F25D}" type="pres">
      <dgm:prSet presAssocID="{F756D1DE-CC85-4085-A64C-1A180B027EEF}" presName="rootConnector" presStyleLbl="node2" presStyleIdx="0" presStyleCnt="2"/>
      <dgm:spPr/>
      <dgm:t>
        <a:bodyPr/>
        <a:lstStyle/>
        <a:p>
          <a:endParaRPr lang="en-AU"/>
        </a:p>
      </dgm:t>
    </dgm:pt>
    <dgm:pt modelId="{973504D1-A817-4C52-B876-EA420D434794}" type="pres">
      <dgm:prSet presAssocID="{F756D1DE-CC85-4085-A64C-1A180B027EEF}" presName="hierChild4" presStyleCnt="0"/>
      <dgm:spPr/>
    </dgm:pt>
    <dgm:pt modelId="{008DF248-74F5-4F89-8CA0-31E533BF207B}" type="pres">
      <dgm:prSet presAssocID="{4077E014-F07B-4C33-85D0-16FA50A37C58}" presName="Name48" presStyleLbl="parChTrans1D3" presStyleIdx="0" presStyleCnt="7"/>
      <dgm:spPr/>
      <dgm:t>
        <a:bodyPr/>
        <a:lstStyle/>
        <a:p>
          <a:endParaRPr lang="en-AU"/>
        </a:p>
      </dgm:t>
    </dgm:pt>
    <dgm:pt modelId="{2F1BF7A2-6990-42A3-83CF-FFCE55EAA87A}" type="pres">
      <dgm:prSet presAssocID="{0935E8D0-0EDB-48E2-BC8E-8D6440C37620}" presName="hierRoot2" presStyleCnt="0">
        <dgm:presLayoutVars>
          <dgm:hierBranch val="init"/>
        </dgm:presLayoutVars>
      </dgm:prSet>
      <dgm:spPr/>
    </dgm:pt>
    <dgm:pt modelId="{3EE3855A-C460-4C1B-B382-D8A3ECA33A71}" type="pres">
      <dgm:prSet presAssocID="{0935E8D0-0EDB-48E2-BC8E-8D6440C37620}" presName="rootComposite" presStyleCnt="0"/>
      <dgm:spPr/>
    </dgm:pt>
    <dgm:pt modelId="{503C60C7-5D93-4453-8E16-F520DA048782}" type="pres">
      <dgm:prSet presAssocID="{0935E8D0-0EDB-48E2-BC8E-8D6440C37620}" presName="rootText" presStyleLbl="node3" presStyleIdx="0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A24FAD33-69D2-4BCF-AC80-030EB68CA52F}" type="pres">
      <dgm:prSet presAssocID="{0935E8D0-0EDB-48E2-BC8E-8D6440C37620}" presName="rootConnector" presStyleLbl="node3" presStyleIdx="0" presStyleCnt="7"/>
      <dgm:spPr/>
      <dgm:t>
        <a:bodyPr/>
        <a:lstStyle/>
        <a:p>
          <a:endParaRPr lang="en-AU"/>
        </a:p>
      </dgm:t>
    </dgm:pt>
    <dgm:pt modelId="{AA98DDAC-7434-4896-8FB9-E14890879BFD}" type="pres">
      <dgm:prSet presAssocID="{0935E8D0-0EDB-48E2-BC8E-8D6440C37620}" presName="hierChild4" presStyleCnt="0"/>
      <dgm:spPr/>
    </dgm:pt>
    <dgm:pt modelId="{35D98837-D550-40CF-B3E3-5D41632CF818}" type="pres">
      <dgm:prSet presAssocID="{0935E8D0-0EDB-48E2-BC8E-8D6440C37620}" presName="hierChild5" presStyleCnt="0"/>
      <dgm:spPr/>
    </dgm:pt>
    <dgm:pt modelId="{8ADCBB23-E925-4C17-AA8F-042242CE5618}" type="pres">
      <dgm:prSet presAssocID="{0D5434AA-26BC-4741-B948-2F8BCAFEFA46}" presName="Name48" presStyleLbl="parChTrans1D3" presStyleIdx="1" presStyleCnt="7"/>
      <dgm:spPr/>
      <dgm:t>
        <a:bodyPr/>
        <a:lstStyle/>
        <a:p>
          <a:endParaRPr lang="en-AU"/>
        </a:p>
      </dgm:t>
    </dgm:pt>
    <dgm:pt modelId="{B85CC65B-3658-41C7-9BBD-0837F76510F5}" type="pres">
      <dgm:prSet presAssocID="{1B6FBB20-0F3E-41A5-B4BB-2E74CF62145E}" presName="hierRoot2" presStyleCnt="0">
        <dgm:presLayoutVars>
          <dgm:hierBranch val="init"/>
        </dgm:presLayoutVars>
      </dgm:prSet>
      <dgm:spPr/>
    </dgm:pt>
    <dgm:pt modelId="{A68CA1DE-93D7-43E0-80A3-CD651BF96BCB}" type="pres">
      <dgm:prSet presAssocID="{1B6FBB20-0F3E-41A5-B4BB-2E74CF62145E}" presName="rootComposite" presStyleCnt="0"/>
      <dgm:spPr/>
    </dgm:pt>
    <dgm:pt modelId="{7D5AC191-23ED-494B-8CF7-B1D5BFF6D67A}" type="pres">
      <dgm:prSet presAssocID="{1B6FBB20-0F3E-41A5-B4BB-2E74CF62145E}" presName="rootText" presStyleLbl="node3" presStyleIdx="1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DC9F4E1C-71CD-40D2-BD77-5DECD5059C18}" type="pres">
      <dgm:prSet presAssocID="{1B6FBB20-0F3E-41A5-B4BB-2E74CF62145E}" presName="rootConnector" presStyleLbl="node3" presStyleIdx="1" presStyleCnt="7"/>
      <dgm:spPr/>
      <dgm:t>
        <a:bodyPr/>
        <a:lstStyle/>
        <a:p>
          <a:endParaRPr lang="en-AU"/>
        </a:p>
      </dgm:t>
    </dgm:pt>
    <dgm:pt modelId="{48254FF7-BBBA-4A3F-A6DC-3F733EE926B8}" type="pres">
      <dgm:prSet presAssocID="{1B6FBB20-0F3E-41A5-B4BB-2E74CF62145E}" presName="hierChild4" presStyleCnt="0"/>
      <dgm:spPr/>
    </dgm:pt>
    <dgm:pt modelId="{AD2B3F46-BE92-427E-A5DF-33EC244E76CD}" type="pres">
      <dgm:prSet presAssocID="{1B6FBB20-0F3E-41A5-B4BB-2E74CF62145E}" presName="hierChild5" presStyleCnt="0"/>
      <dgm:spPr/>
    </dgm:pt>
    <dgm:pt modelId="{F974AF33-0901-43F4-83BB-41244CA4AC97}" type="pres">
      <dgm:prSet presAssocID="{E4ABE8C7-30B6-4350-9BDC-E55FFF56DE50}" presName="Name48" presStyleLbl="parChTrans1D3" presStyleIdx="2" presStyleCnt="7"/>
      <dgm:spPr/>
      <dgm:t>
        <a:bodyPr/>
        <a:lstStyle/>
        <a:p>
          <a:endParaRPr lang="en-AU"/>
        </a:p>
      </dgm:t>
    </dgm:pt>
    <dgm:pt modelId="{2509F28A-F236-4A03-93EB-F5456BACDE5A}" type="pres">
      <dgm:prSet presAssocID="{53A8F763-E8F1-4495-A1C9-E9370C5AA979}" presName="hierRoot2" presStyleCnt="0">
        <dgm:presLayoutVars>
          <dgm:hierBranch val="init"/>
        </dgm:presLayoutVars>
      </dgm:prSet>
      <dgm:spPr/>
    </dgm:pt>
    <dgm:pt modelId="{0D1DB747-5AAD-4616-B46E-FDE7B1BD7AE5}" type="pres">
      <dgm:prSet presAssocID="{53A8F763-E8F1-4495-A1C9-E9370C5AA979}" presName="rootComposite" presStyleCnt="0"/>
      <dgm:spPr/>
    </dgm:pt>
    <dgm:pt modelId="{7831D4FE-2C80-4FFD-A1FF-BB0060E75C21}" type="pres">
      <dgm:prSet presAssocID="{53A8F763-E8F1-4495-A1C9-E9370C5AA979}" presName="rootText" presStyleLbl="node3" presStyleIdx="2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16D13B6E-528D-4B65-ACE9-DD35AB7F2E23}" type="pres">
      <dgm:prSet presAssocID="{53A8F763-E8F1-4495-A1C9-E9370C5AA979}" presName="rootConnector" presStyleLbl="node3" presStyleIdx="2" presStyleCnt="7"/>
      <dgm:spPr/>
      <dgm:t>
        <a:bodyPr/>
        <a:lstStyle/>
        <a:p>
          <a:endParaRPr lang="en-AU"/>
        </a:p>
      </dgm:t>
    </dgm:pt>
    <dgm:pt modelId="{53C04B05-4FDD-4859-88E7-5B20E0B4CB04}" type="pres">
      <dgm:prSet presAssocID="{53A8F763-E8F1-4495-A1C9-E9370C5AA979}" presName="hierChild4" presStyleCnt="0"/>
      <dgm:spPr/>
    </dgm:pt>
    <dgm:pt modelId="{3E7AD579-EED6-4342-BAC2-0D4A16FCEBC3}" type="pres">
      <dgm:prSet presAssocID="{E9E58293-27DA-4B1C-9AA0-5BAEB23DB905}" presName="Name37" presStyleLbl="parChTrans1D4" presStyleIdx="0" presStyleCnt="3"/>
      <dgm:spPr/>
      <dgm:t>
        <a:bodyPr/>
        <a:lstStyle/>
        <a:p>
          <a:endParaRPr lang="en-AU"/>
        </a:p>
      </dgm:t>
    </dgm:pt>
    <dgm:pt modelId="{1325D835-83E9-47C4-BDDC-EFAE707FEEAE}" type="pres">
      <dgm:prSet presAssocID="{05B8C79F-380E-4408-9DE8-3EC9A1CF54A0}" presName="hierRoot2" presStyleCnt="0">
        <dgm:presLayoutVars>
          <dgm:hierBranch val="init"/>
        </dgm:presLayoutVars>
      </dgm:prSet>
      <dgm:spPr/>
    </dgm:pt>
    <dgm:pt modelId="{A828A354-780A-4EAF-A725-AEECA8A18573}" type="pres">
      <dgm:prSet presAssocID="{05B8C79F-380E-4408-9DE8-3EC9A1CF54A0}" presName="rootComposite" presStyleCnt="0"/>
      <dgm:spPr/>
    </dgm:pt>
    <dgm:pt modelId="{A936F3C1-3133-4EE8-9445-1FDEAD18574B}" type="pres">
      <dgm:prSet presAssocID="{05B8C79F-380E-4408-9DE8-3EC9A1CF54A0}" presName="rootText" presStyleLbl="node4" presStyleIdx="0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312D2F89-5F5E-4C33-9AF4-820C1E4FBEF0}" type="pres">
      <dgm:prSet presAssocID="{05B8C79F-380E-4408-9DE8-3EC9A1CF54A0}" presName="rootConnector" presStyleLbl="node4" presStyleIdx="0" presStyleCnt="3"/>
      <dgm:spPr/>
      <dgm:t>
        <a:bodyPr/>
        <a:lstStyle/>
        <a:p>
          <a:endParaRPr lang="en-AU"/>
        </a:p>
      </dgm:t>
    </dgm:pt>
    <dgm:pt modelId="{55D4CA46-78F5-4D1E-9384-12B07271972D}" type="pres">
      <dgm:prSet presAssocID="{05B8C79F-380E-4408-9DE8-3EC9A1CF54A0}" presName="hierChild4" presStyleCnt="0"/>
      <dgm:spPr/>
    </dgm:pt>
    <dgm:pt modelId="{2E3574F2-1596-4AAC-8487-E53EF3E047DD}" type="pres">
      <dgm:prSet presAssocID="{05B8C79F-380E-4408-9DE8-3EC9A1CF54A0}" presName="hierChild5" presStyleCnt="0"/>
      <dgm:spPr/>
    </dgm:pt>
    <dgm:pt modelId="{5C659F2B-7568-40C7-9CE1-72ECFF1F8589}" type="pres">
      <dgm:prSet presAssocID="{53A8F763-E8F1-4495-A1C9-E9370C5AA979}" presName="hierChild5" presStyleCnt="0"/>
      <dgm:spPr/>
    </dgm:pt>
    <dgm:pt modelId="{023B9FBA-498D-4F60-BD07-544AB0FE3C7E}" type="pres">
      <dgm:prSet presAssocID="{BCA1E8C3-3939-4E1E-8BFF-5BD7F2FC8C0E}" presName="Name48" presStyleLbl="parChTrans1D3" presStyleIdx="3" presStyleCnt="7"/>
      <dgm:spPr/>
      <dgm:t>
        <a:bodyPr/>
        <a:lstStyle/>
        <a:p>
          <a:endParaRPr lang="en-AU"/>
        </a:p>
      </dgm:t>
    </dgm:pt>
    <dgm:pt modelId="{555AD445-E195-4C9E-B339-713508F6838C}" type="pres">
      <dgm:prSet presAssocID="{4B3D6D9B-BFBA-4014-A39E-158A78390197}" presName="hierRoot2" presStyleCnt="0">
        <dgm:presLayoutVars>
          <dgm:hierBranch val="init"/>
        </dgm:presLayoutVars>
      </dgm:prSet>
      <dgm:spPr/>
    </dgm:pt>
    <dgm:pt modelId="{124708B9-4609-40C1-9E4E-22C3A3B376BC}" type="pres">
      <dgm:prSet presAssocID="{4B3D6D9B-BFBA-4014-A39E-158A78390197}" presName="rootComposite" presStyleCnt="0"/>
      <dgm:spPr/>
    </dgm:pt>
    <dgm:pt modelId="{F415EE26-3471-41E0-AC8A-0C95F5BF2EC1}" type="pres">
      <dgm:prSet presAssocID="{4B3D6D9B-BFBA-4014-A39E-158A78390197}" presName="rootText" presStyleLbl="node3" presStyleIdx="3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9BD4DCD7-312B-41B3-99CB-AD38F21EBB71}" type="pres">
      <dgm:prSet presAssocID="{4B3D6D9B-BFBA-4014-A39E-158A78390197}" presName="rootConnector" presStyleLbl="node3" presStyleIdx="3" presStyleCnt="7"/>
      <dgm:spPr/>
      <dgm:t>
        <a:bodyPr/>
        <a:lstStyle/>
        <a:p>
          <a:endParaRPr lang="en-AU"/>
        </a:p>
      </dgm:t>
    </dgm:pt>
    <dgm:pt modelId="{4D650C5B-C29C-42D0-BBC4-DEE61675B243}" type="pres">
      <dgm:prSet presAssocID="{4B3D6D9B-BFBA-4014-A39E-158A78390197}" presName="hierChild4" presStyleCnt="0"/>
      <dgm:spPr/>
    </dgm:pt>
    <dgm:pt modelId="{939F035D-BA97-4373-B2A7-F025C4215F40}" type="pres">
      <dgm:prSet presAssocID="{4B3D6D9B-BFBA-4014-A39E-158A78390197}" presName="hierChild5" presStyleCnt="0"/>
      <dgm:spPr/>
    </dgm:pt>
    <dgm:pt modelId="{8587056D-E7F6-43D2-B822-F0F1EDFD1C27}" type="pres">
      <dgm:prSet presAssocID="{F756D1DE-CC85-4085-A64C-1A180B027EEF}" presName="hierChild5" presStyleCnt="0"/>
      <dgm:spPr/>
    </dgm:pt>
    <dgm:pt modelId="{FB8D2091-3685-46B0-9B85-5E2E8FD1CC30}" type="pres">
      <dgm:prSet presAssocID="{7A181E88-94B1-432E-8593-A31FB7026240}" presName="Name37" presStyleLbl="parChTrans1D2" presStyleIdx="1" presStyleCnt="2"/>
      <dgm:spPr/>
      <dgm:t>
        <a:bodyPr/>
        <a:lstStyle/>
        <a:p>
          <a:endParaRPr lang="en-AU"/>
        </a:p>
      </dgm:t>
    </dgm:pt>
    <dgm:pt modelId="{35B9EDD6-09FE-4EDA-998F-E352620F257D}" type="pres">
      <dgm:prSet presAssocID="{5353C257-706D-4A5B-BC1D-599629F7AC78}" presName="hierRoot2" presStyleCnt="0">
        <dgm:presLayoutVars>
          <dgm:hierBranch/>
        </dgm:presLayoutVars>
      </dgm:prSet>
      <dgm:spPr/>
    </dgm:pt>
    <dgm:pt modelId="{59FB7439-2766-49E4-9B40-AE76496752E1}" type="pres">
      <dgm:prSet presAssocID="{5353C257-706D-4A5B-BC1D-599629F7AC78}" presName="rootComposite" presStyleCnt="0"/>
      <dgm:spPr/>
    </dgm:pt>
    <dgm:pt modelId="{9F1D4267-0956-49A7-8052-96D970A06BB9}" type="pres">
      <dgm:prSet presAssocID="{5353C257-706D-4A5B-BC1D-599629F7AC78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D031C369-B0FA-4AB0-82D7-9081812678CC}" type="pres">
      <dgm:prSet presAssocID="{5353C257-706D-4A5B-BC1D-599629F7AC78}" presName="rootConnector" presStyleLbl="node2" presStyleIdx="1" presStyleCnt="2"/>
      <dgm:spPr/>
      <dgm:t>
        <a:bodyPr/>
        <a:lstStyle/>
        <a:p>
          <a:endParaRPr lang="en-AU"/>
        </a:p>
      </dgm:t>
    </dgm:pt>
    <dgm:pt modelId="{995F92CF-54BC-4B99-8BB2-AEAAD5E94223}" type="pres">
      <dgm:prSet presAssocID="{5353C257-706D-4A5B-BC1D-599629F7AC78}" presName="hierChild4" presStyleCnt="0"/>
      <dgm:spPr/>
    </dgm:pt>
    <dgm:pt modelId="{598392F4-1B04-4EFF-927F-EA05A7B03A7C}" type="pres">
      <dgm:prSet presAssocID="{576EC323-BC96-4DEE-A62E-70E5DAEC3017}" presName="Name35" presStyleLbl="parChTrans1D3" presStyleIdx="4" presStyleCnt="7"/>
      <dgm:spPr/>
      <dgm:t>
        <a:bodyPr/>
        <a:lstStyle/>
        <a:p>
          <a:endParaRPr lang="en-AU"/>
        </a:p>
      </dgm:t>
    </dgm:pt>
    <dgm:pt modelId="{A2E6F071-8FA7-45B5-AE75-88F60C0A52B2}" type="pres">
      <dgm:prSet presAssocID="{1B973CF1-2BD3-45AA-B146-AE6014C9AEFE}" presName="hierRoot2" presStyleCnt="0">
        <dgm:presLayoutVars>
          <dgm:hierBranch val="init"/>
        </dgm:presLayoutVars>
      </dgm:prSet>
      <dgm:spPr/>
    </dgm:pt>
    <dgm:pt modelId="{10F1C80E-7BE4-4F65-9E48-B8BD98620467}" type="pres">
      <dgm:prSet presAssocID="{1B973CF1-2BD3-45AA-B146-AE6014C9AEFE}" presName="rootComposite" presStyleCnt="0"/>
      <dgm:spPr/>
    </dgm:pt>
    <dgm:pt modelId="{5F010CAF-9FA5-4849-AC36-021E41440929}" type="pres">
      <dgm:prSet presAssocID="{1B973CF1-2BD3-45AA-B146-AE6014C9AEFE}" presName="rootText" presStyleLbl="node3" presStyleIdx="4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E3FCDA4F-5A9C-407A-84FA-C997075A417F}" type="pres">
      <dgm:prSet presAssocID="{1B973CF1-2BD3-45AA-B146-AE6014C9AEFE}" presName="rootConnector" presStyleLbl="node3" presStyleIdx="4" presStyleCnt="7"/>
      <dgm:spPr/>
      <dgm:t>
        <a:bodyPr/>
        <a:lstStyle/>
        <a:p>
          <a:endParaRPr lang="en-AU"/>
        </a:p>
      </dgm:t>
    </dgm:pt>
    <dgm:pt modelId="{8A962D4A-C91C-479D-9B9A-8FAED4F4FFCD}" type="pres">
      <dgm:prSet presAssocID="{1B973CF1-2BD3-45AA-B146-AE6014C9AEFE}" presName="hierChild4" presStyleCnt="0"/>
      <dgm:spPr/>
    </dgm:pt>
    <dgm:pt modelId="{D3F9A03D-6F32-4BCC-8226-E053CBBBE1B8}" type="pres">
      <dgm:prSet presAssocID="{102E68EC-FA2B-4829-BC32-143CCDC61B2C}" presName="Name37" presStyleLbl="parChTrans1D4" presStyleIdx="1" presStyleCnt="3"/>
      <dgm:spPr/>
      <dgm:t>
        <a:bodyPr/>
        <a:lstStyle/>
        <a:p>
          <a:endParaRPr lang="en-AU"/>
        </a:p>
      </dgm:t>
    </dgm:pt>
    <dgm:pt modelId="{2B9ADCA2-1126-4758-BDDF-367344761E5F}" type="pres">
      <dgm:prSet presAssocID="{17C6BBD4-C52C-48BC-B372-667926E56FBA}" presName="hierRoot2" presStyleCnt="0">
        <dgm:presLayoutVars>
          <dgm:hierBranch val="init"/>
        </dgm:presLayoutVars>
      </dgm:prSet>
      <dgm:spPr/>
    </dgm:pt>
    <dgm:pt modelId="{5F4370AA-CF53-41FF-B122-0748194B285C}" type="pres">
      <dgm:prSet presAssocID="{17C6BBD4-C52C-48BC-B372-667926E56FBA}" presName="rootComposite" presStyleCnt="0"/>
      <dgm:spPr/>
    </dgm:pt>
    <dgm:pt modelId="{432A5FDD-66F4-4903-8FA2-3D4F0FEBE23C}" type="pres">
      <dgm:prSet presAssocID="{17C6BBD4-C52C-48BC-B372-667926E56FBA}" presName="rootText" presStyleLbl="node4" presStyleIdx="1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B7A2BE68-69CA-4E34-A50E-5C4C2F60D2AF}" type="pres">
      <dgm:prSet presAssocID="{17C6BBD4-C52C-48BC-B372-667926E56FBA}" presName="rootConnector" presStyleLbl="node4" presStyleIdx="1" presStyleCnt="3"/>
      <dgm:spPr/>
      <dgm:t>
        <a:bodyPr/>
        <a:lstStyle/>
        <a:p>
          <a:endParaRPr lang="en-AU"/>
        </a:p>
      </dgm:t>
    </dgm:pt>
    <dgm:pt modelId="{B37054F9-C72C-417F-8534-676A8544FCFF}" type="pres">
      <dgm:prSet presAssocID="{17C6BBD4-C52C-48BC-B372-667926E56FBA}" presName="hierChild4" presStyleCnt="0"/>
      <dgm:spPr/>
    </dgm:pt>
    <dgm:pt modelId="{4347AE35-F0FE-4895-898B-7684688B1C1A}" type="pres">
      <dgm:prSet presAssocID="{17C6BBD4-C52C-48BC-B372-667926E56FBA}" presName="hierChild5" presStyleCnt="0"/>
      <dgm:spPr/>
    </dgm:pt>
    <dgm:pt modelId="{3B51B308-83ED-4393-B3F2-16298E9E3A8C}" type="pres">
      <dgm:prSet presAssocID="{68A283C9-5407-4969-BC9D-B5AF416B5BCB}" presName="Name37" presStyleLbl="parChTrans1D4" presStyleIdx="2" presStyleCnt="3"/>
      <dgm:spPr/>
      <dgm:t>
        <a:bodyPr/>
        <a:lstStyle/>
        <a:p>
          <a:endParaRPr lang="en-AU"/>
        </a:p>
      </dgm:t>
    </dgm:pt>
    <dgm:pt modelId="{285688E5-A039-4DF0-A5C0-C5122A7D5C40}" type="pres">
      <dgm:prSet presAssocID="{8820EBFA-5AF4-4354-940A-EABFD8702F8A}" presName="hierRoot2" presStyleCnt="0">
        <dgm:presLayoutVars>
          <dgm:hierBranch val="init"/>
        </dgm:presLayoutVars>
      </dgm:prSet>
      <dgm:spPr/>
    </dgm:pt>
    <dgm:pt modelId="{5EE101DA-0956-4404-B340-47E6EA26949C}" type="pres">
      <dgm:prSet presAssocID="{8820EBFA-5AF4-4354-940A-EABFD8702F8A}" presName="rootComposite" presStyleCnt="0"/>
      <dgm:spPr/>
    </dgm:pt>
    <dgm:pt modelId="{D0503642-70CD-49BB-B1FA-71ACE73B0402}" type="pres">
      <dgm:prSet presAssocID="{8820EBFA-5AF4-4354-940A-EABFD8702F8A}" presName="rootText" presStyleLbl="node4" presStyleIdx="2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A386E920-BB0F-494F-BD51-E3A14B973AD7}" type="pres">
      <dgm:prSet presAssocID="{8820EBFA-5AF4-4354-940A-EABFD8702F8A}" presName="rootConnector" presStyleLbl="node4" presStyleIdx="2" presStyleCnt="3"/>
      <dgm:spPr/>
      <dgm:t>
        <a:bodyPr/>
        <a:lstStyle/>
        <a:p>
          <a:endParaRPr lang="en-AU"/>
        </a:p>
      </dgm:t>
    </dgm:pt>
    <dgm:pt modelId="{3468C9E6-6E3E-4A3D-A77D-52F7936E7F0E}" type="pres">
      <dgm:prSet presAssocID="{8820EBFA-5AF4-4354-940A-EABFD8702F8A}" presName="hierChild4" presStyleCnt="0"/>
      <dgm:spPr/>
    </dgm:pt>
    <dgm:pt modelId="{7D9ACC77-F437-4417-9A91-AEDF5CF020A4}" type="pres">
      <dgm:prSet presAssocID="{8820EBFA-5AF4-4354-940A-EABFD8702F8A}" presName="hierChild5" presStyleCnt="0"/>
      <dgm:spPr/>
    </dgm:pt>
    <dgm:pt modelId="{EDB17F94-E912-44FF-8AAC-CB3FA6174E98}" type="pres">
      <dgm:prSet presAssocID="{1B973CF1-2BD3-45AA-B146-AE6014C9AEFE}" presName="hierChild5" presStyleCnt="0"/>
      <dgm:spPr/>
    </dgm:pt>
    <dgm:pt modelId="{AC67E6DA-4380-4841-9F05-D767F7BAB8F9}" type="pres">
      <dgm:prSet presAssocID="{54F7416A-ED83-454B-8B35-B169427E3A84}" presName="Name35" presStyleLbl="parChTrans1D3" presStyleIdx="5" presStyleCnt="7"/>
      <dgm:spPr/>
      <dgm:t>
        <a:bodyPr/>
        <a:lstStyle/>
        <a:p>
          <a:endParaRPr lang="en-AU"/>
        </a:p>
      </dgm:t>
    </dgm:pt>
    <dgm:pt modelId="{923B4809-836B-48B5-824E-0F938BB6C432}" type="pres">
      <dgm:prSet presAssocID="{D34A1232-5564-4CC6-B343-C8A0D5139FFB}" presName="hierRoot2" presStyleCnt="0">
        <dgm:presLayoutVars>
          <dgm:hierBranch val="init"/>
        </dgm:presLayoutVars>
      </dgm:prSet>
      <dgm:spPr/>
    </dgm:pt>
    <dgm:pt modelId="{02410916-92CE-4A83-9AD1-290D73251976}" type="pres">
      <dgm:prSet presAssocID="{D34A1232-5564-4CC6-B343-C8A0D5139FFB}" presName="rootComposite" presStyleCnt="0"/>
      <dgm:spPr/>
    </dgm:pt>
    <dgm:pt modelId="{65A3CFA6-0E88-491A-B2A3-E4D1462D9BFB}" type="pres">
      <dgm:prSet presAssocID="{D34A1232-5564-4CC6-B343-C8A0D5139FFB}" presName="rootText" presStyleLbl="node3" presStyleIdx="5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A5896E2D-F211-4399-8E56-EF2081B5D8F1}" type="pres">
      <dgm:prSet presAssocID="{D34A1232-5564-4CC6-B343-C8A0D5139FFB}" presName="rootConnector" presStyleLbl="node3" presStyleIdx="5" presStyleCnt="7"/>
      <dgm:spPr/>
      <dgm:t>
        <a:bodyPr/>
        <a:lstStyle/>
        <a:p>
          <a:endParaRPr lang="en-AU"/>
        </a:p>
      </dgm:t>
    </dgm:pt>
    <dgm:pt modelId="{D65885A5-0C19-4406-823C-49F32D10FD22}" type="pres">
      <dgm:prSet presAssocID="{D34A1232-5564-4CC6-B343-C8A0D5139FFB}" presName="hierChild4" presStyleCnt="0"/>
      <dgm:spPr/>
    </dgm:pt>
    <dgm:pt modelId="{B2200344-AE97-44D4-9C79-EDA7ECBF540B}" type="pres">
      <dgm:prSet presAssocID="{D34A1232-5564-4CC6-B343-C8A0D5139FFB}" presName="hierChild5" presStyleCnt="0"/>
      <dgm:spPr/>
    </dgm:pt>
    <dgm:pt modelId="{0C796178-8E65-433E-9019-5EF559E08D59}" type="pres">
      <dgm:prSet presAssocID="{0D1C1244-2579-41BE-A5DA-2704E0549EA7}" presName="Name35" presStyleLbl="parChTrans1D3" presStyleIdx="6" presStyleCnt="7"/>
      <dgm:spPr/>
      <dgm:t>
        <a:bodyPr/>
        <a:lstStyle/>
        <a:p>
          <a:endParaRPr lang="en-AU"/>
        </a:p>
      </dgm:t>
    </dgm:pt>
    <dgm:pt modelId="{857B44FE-C4F7-4CE4-B5F6-8DDBA18BB355}" type="pres">
      <dgm:prSet presAssocID="{173DF45A-25EA-4C32-A197-5D72451015D8}" presName="hierRoot2" presStyleCnt="0">
        <dgm:presLayoutVars>
          <dgm:hierBranch val="init"/>
        </dgm:presLayoutVars>
      </dgm:prSet>
      <dgm:spPr/>
    </dgm:pt>
    <dgm:pt modelId="{15E924F3-BB23-42AB-8917-6CD9E2DC197D}" type="pres">
      <dgm:prSet presAssocID="{173DF45A-25EA-4C32-A197-5D72451015D8}" presName="rootComposite" presStyleCnt="0"/>
      <dgm:spPr/>
    </dgm:pt>
    <dgm:pt modelId="{F4DB5396-B815-41E4-B2B6-AA9B67F8DC2F}" type="pres">
      <dgm:prSet presAssocID="{173DF45A-25EA-4C32-A197-5D72451015D8}" presName="rootText" presStyleLbl="node3" presStyleIdx="6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E0B25865-CB10-4D9E-9CCC-F846E95F0710}" type="pres">
      <dgm:prSet presAssocID="{173DF45A-25EA-4C32-A197-5D72451015D8}" presName="rootConnector" presStyleLbl="node3" presStyleIdx="6" presStyleCnt="7"/>
      <dgm:spPr/>
      <dgm:t>
        <a:bodyPr/>
        <a:lstStyle/>
        <a:p>
          <a:endParaRPr lang="en-AU"/>
        </a:p>
      </dgm:t>
    </dgm:pt>
    <dgm:pt modelId="{A6A8238C-672F-491D-A2CB-ACD11ABCB87F}" type="pres">
      <dgm:prSet presAssocID="{173DF45A-25EA-4C32-A197-5D72451015D8}" presName="hierChild4" presStyleCnt="0"/>
      <dgm:spPr/>
    </dgm:pt>
    <dgm:pt modelId="{E8BD27F4-6375-4C34-8A10-AB0546CC8DCC}" type="pres">
      <dgm:prSet presAssocID="{173DF45A-25EA-4C32-A197-5D72451015D8}" presName="hierChild5" presStyleCnt="0"/>
      <dgm:spPr/>
    </dgm:pt>
    <dgm:pt modelId="{DF3BF8F0-5A03-40CE-87DB-4DEC44E35B90}" type="pres">
      <dgm:prSet presAssocID="{5353C257-706D-4A5B-BC1D-599629F7AC78}" presName="hierChild5" presStyleCnt="0"/>
      <dgm:spPr/>
    </dgm:pt>
    <dgm:pt modelId="{20ADE13E-6D80-4604-B087-88A2356C09C9}" type="pres">
      <dgm:prSet presAssocID="{E2450653-D1B5-4DF0-A006-36C060ABEE41}" presName="hierChild3" presStyleCnt="0"/>
      <dgm:spPr/>
    </dgm:pt>
  </dgm:ptLst>
  <dgm:cxnLst>
    <dgm:cxn modelId="{71C600B9-999A-4B2E-BB4F-5047AEFC45D8}" srcId="{CA5342F2-6A85-44F7-9125-85C4C07AF6A6}" destId="{E2450653-D1B5-4DF0-A006-36C060ABEE41}" srcOrd="0" destOrd="0" parTransId="{3C7127B8-6839-4FC9-8311-4618D96AFBDC}" sibTransId="{809A854E-F33F-4182-89BA-E59365E0E34F}"/>
    <dgm:cxn modelId="{0A200CC9-A4C0-4BDD-BF6D-A3E340783CFE}" type="presOf" srcId="{F756D1DE-CC85-4085-A64C-1A180B027EEF}" destId="{D92B8AF2-4C6D-41E7-B5EF-8600B57B3800}" srcOrd="0" destOrd="0" presId="urn:microsoft.com/office/officeart/2005/8/layout/orgChart1"/>
    <dgm:cxn modelId="{7FCFE670-A4C6-4EA2-87C7-776F5EC75AC9}" srcId="{F756D1DE-CC85-4085-A64C-1A180B027EEF}" destId="{1B6FBB20-0F3E-41A5-B4BB-2E74CF62145E}" srcOrd="1" destOrd="0" parTransId="{0D5434AA-26BC-4741-B948-2F8BCAFEFA46}" sibTransId="{A4625595-FF76-4FD3-8AA9-36AB4AC48A49}"/>
    <dgm:cxn modelId="{9A6B11F7-0FA0-42BA-AF9C-F666CAE944CA}" type="presOf" srcId="{0935E8D0-0EDB-48E2-BC8E-8D6440C37620}" destId="{A24FAD33-69D2-4BCF-AC80-030EB68CA52F}" srcOrd="1" destOrd="0" presId="urn:microsoft.com/office/officeart/2005/8/layout/orgChart1"/>
    <dgm:cxn modelId="{2375177D-EA19-4A96-82A7-F72771464696}" srcId="{1B973CF1-2BD3-45AA-B146-AE6014C9AEFE}" destId="{8820EBFA-5AF4-4354-940A-EABFD8702F8A}" srcOrd="1" destOrd="0" parTransId="{68A283C9-5407-4969-BC9D-B5AF416B5BCB}" sibTransId="{84D7135A-7F7F-4AFB-8525-F955AB2F4E7A}"/>
    <dgm:cxn modelId="{00AD83FE-545A-4C42-8053-BEC9EAF0AF3E}" type="presOf" srcId="{102E68EC-FA2B-4829-BC32-143CCDC61B2C}" destId="{D3F9A03D-6F32-4BCC-8226-E053CBBBE1B8}" srcOrd="0" destOrd="0" presId="urn:microsoft.com/office/officeart/2005/8/layout/orgChart1"/>
    <dgm:cxn modelId="{7B811698-5F97-47B2-9EDE-35583667BC1F}" type="presOf" srcId="{1B973CF1-2BD3-45AA-B146-AE6014C9AEFE}" destId="{E3FCDA4F-5A9C-407A-84FA-C997075A417F}" srcOrd="1" destOrd="0" presId="urn:microsoft.com/office/officeart/2005/8/layout/orgChart1"/>
    <dgm:cxn modelId="{BA425F49-58B5-4F27-BD67-A45D6767B618}" type="presOf" srcId="{1B6FBB20-0F3E-41A5-B4BB-2E74CF62145E}" destId="{DC9F4E1C-71CD-40D2-BD77-5DECD5059C18}" srcOrd="1" destOrd="0" presId="urn:microsoft.com/office/officeart/2005/8/layout/orgChart1"/>
    <dgm:cxn modelId="{69D0F206-CE39-44D5-836B-470628CC6EB2}" type="presOf" srcId="{17C6BBD4-C52C-48BC-B372-667926E56FBA}" destId="{B7A2BE68-69CA-4E34-A50E-5C4C2F60D2AF}" srcOrd="1" destOrd="0" presId="urn:microsoft.com/office/officeart/2005/8/layout/orgChart1"/>
    <dgm:cxn modelId="{4B09BD2B-93BB-49FC-86FD-EEE4EC756F31}" type="presOf" srcId="{5353C257-706D-4A5B-BC1D-599629F7AC78}" destId="{D031C369-B0FA-4AB0-82D7-9081812678CC}" srcOrd="1" destOrd="0" presId="urn:microsoft.com/office/officeart/2005/8/layout/orgChart1"/>
    <dgm:cxn modelId="{F4C88ED7-181D-4706-A840-D5F9270EADAF}" type="presOf" srcId="{576EC323-BC96-4DEE-A62E-70E5DAEC3017}" destId="{598392F4-1B04-4EFF-927F-EA05A7B03A7C}" srcOrd="0" destOrd="0" presId="urn:microsoft.com/office/officeart/2005/8/layout/orgChart1"/>
    <dgm:cxn modelId="{9B5A24D4-E650-40C2-88A0-F6B40032B509}" type="presOf" srcId="{4B3D6D9B-BFBA-4014-A39E-158A78390197}" destId="{9BD4DCD7-312B-41B3-99CB-AD38F21EBB71}" srcOrd="1" destOrd="0" presId="urn:microsoft.com/office/officeart/2005/8/layout/orgChart1"/>
    <dgm:cxn modelId="{D88B4759-6686-4BF6-9BE3-C5B5E71CE538}" type="presOf" srcId="{CA5342F2-6A85-44F7-9125-85C4C07AF6A6}" destId="{36A6B912-2085-43BA-8BFA-05EF378605B9}" srcOrd="0" destOrd="0" presId="urn:microsoft.com/office/officeart/2005/8/layout/orgChart1"/>
    <dgm:cxn modelId="{B0F659C6-A0F7-4842-95C5-B2248213AC6C}" srcId="{E2450653-D1B5-4DF0-A006-36C060ABEE41}" destId="{5353C257-706D-4A5B-BC1D-599629F7AC78}" srcOrd="1" destOrd="0" parTransId="{7A181E88-94B1-432E-8593-A31FB7026240}" sibTransId="{2AA6CB62-1012-41C0-BAC9-A2344D7FEECC}"/>
    <dgm:cxn modelId="{5B630458-209C-4B51-A241-4FA9B8920B55}" srcId="{5353C257-706D-4A5B-BC1D-599629F7AC78}" destId="{1B973CF1-2BD3-45AA-B146-AE6014C9AEFE}" srcOrd="0" destOrd="0" parTransId="{576EC323-BC96-4DEE-A62E-70E5DAEC3017}" sibTransId="{B3E84D4A-6D98-4CE1-8439-E3B56594CC4E}"/>
    <dgm:cxn modelId="{C3A168F8-A537-4D1C-A6A6-4182C53B3CAB}" srcId="{1B973CF1-2BD3-45AA-B146-AE6014C9AEFE}" destId="{17C6BBD4-C52C-48BC-B372-667926E56FBA}" srcOrd="0" destOrd="0" parTransId="{102E68EC-FA2B-4829-BC32-143CCDC61B2C}" sibTransId="{19C0F2FC-D6F6-403C-945E-90EB5A6A3640}"/>
    <dgm:cxn modelId="{3BF2BA69-B72E-4FDF-BE94-CC5871D4EE2C}" srcId="{5353C257-706D-4A5B-BC1D-599629F7AC78}" destId="{173DF45A-25EA-4C32-A197-5D72451015D8}" srcOrd="2" destOrd="0" parTransId="{0D1C1244-2579-41BE-A5DA-2704E0549EA7}" sibTransId="{A2C5CB80-4262-456B-AC3F-2BEAF348F80A}"/>
    <dgm:cxn modelId="{07AF5B93-8E7E-46DA-9A2D-902BD9900933}" type="presOf" srcId="{1B973CF1-2BD3-45AA-B146-AE6014C9AEFE}" destId="{5F010CAF-9FA5-4849-AC36-021E41440929}" srcOrd="0" destOrd="0" presId="urn:microsoft.com/office/officeart/2005/8/layout/orgChart1"/>
    <dgm:cxn modelId="{F2A721F1-B51E-435E-9614-CD7CC2848D1C}" type="presOf" srcId="{68A283C9-5407-4969-BC9D-B5AF416B5BCB}" destId="{3B51B308-83ED-4393-B3F2-16298E9E3A8C}" srcOrd="0" destOrd="0" presId="urn:microsoft.com/office/officeart/2005/8/layout/orgChart1"/>
    <dgm:cxn modelId="{E940326A-CAD7-496D-9EF2-A7A60E16D0A7}" srcId="{5353C257-706D-4A5B-BC1D-599629F7AC78}" destId="{D34A1232-5564-4CC6-B343-C8A0D5139FFB}" srcOrd="1" destOrd="0" parTransId="{54F7416A-ED83-454B-8B35-B169427E3A84}" sibTransId="{1FE648D2-EC80-418D-8B03-DFCEBC476C2E}"/>
    <dgm:cxn modelId="{F2F7F51B-2558-46A6-9DC6-5F74A2D18173}" type="presOf" srcId="{E9E58293-27DA-4B1C-9AA0-5BAEB23DB905}" destId="{3E7AD579-EED6-4342-BAC2-0D4A16FCEBC3}" srcOrd="0" destOrd="0" presId="urn:microsoft.com/office/officeart/2005/8/layout/orgChart1"/>
    <dgm:cxn modelId="{E91B57E1-590D-48E4-AD2F-7C99C8E2D140}" type="presOf" srcId="{54F7416A-ED83-454B-8B35-B169427E3A84}" destId="{AC67E6DA-4380-4841-9F05-D767F7BAB8F9}" srcOrd="0" destOrd="0" presId="urn:microsoft.com/office/officeart/2005/8/layout/orgChart1"/>
    <dgm:cxn modelId="{6B37EA14-C3D9-4004-B596-C89919CBB8AD}" type="presOf" srcId="{D34A1232-5564-4CC6-B343-C8A0D5139FFB}" destId="{65A3CFA6-0E88-491A-B2A3-E4D1462D9BFB}" srcOrd="0" destOrd="0" presId="urn:microsoft.com/office/officeart/2005/8/layout/orgChart1"/>
    <dgm:cxn modelId="{2601442C-B65C-4EFB-8F65-9E430DB5B01F}" type="presOf" srcId="{E2450653-D1B5-4DF0-A006-36C060ABEE41}" destId="{CA89B2EC-F009-4D6D-B787-36B725A56984}" srcOrd="1" destOrd="0" presId="urn:microsoft.com/office/officeart/2005/8/layout/orgChart1"/>
    <dgm:cxn modelId="{107527E9-52CE-4CCE-89FF-62D12C7B27A4}" type="presOf" srcId="{F756D1DE-CC85-4085-A64C-1A180B027EEF}" destId="{4E517053-4CCC-4E30-A5D0-2F41F5C6F25D}" srcOrd="1" destOrd="0" presId="urn:microsoft.com/office/officeart/2005/8/layout/orgChart1"/>
    <dgm:cxn modelId="{8C28267B-0965-47C3-8670-DA9D21379A20}" type="presOf" srcId="{173DF45A-25EA-4C32-A197-5D72451015D8}" destId="{F4DB5396-B815-41E4-B2B6-AA9B67F8DC2F}" srcOrd="0" destOrd="0" presId="urn:microsoft.com/office/officeart/2005/8/layout/orgChart1"/>
    <dgm:cxn modelId="{77D41977-AF27-42EA-AF03-98197B530382}" type="presOf" srcId="{4B3D6D9B-BFBA-4014-A39E-158A78390197}" destId="{F415EE26-3471-41E0-AC8A-0C95F5BF2EC1}" srcOrd="0" destOrd="0" presId="urn:microsoft.com/office/officeart/2005/8/layout/orgChart1"/>
    <dgm:cxn modelId="{E79D5051-3983-455B-B941-5DC4101C67C2}" srcId="{F756D1DE-CC85-4085-A64C-1A180B027EEF}" destId="{4B3D6D9B-BFBA-4014-A39E-158A78390197}" srcOrd="3" destOrd="0" parTransId="{BCA1E8C3-3939-4E1E-8BFF-5BD7F2FC8C0E}" sibTransId="{BBD38A3E-DA07-45E1-BC04-1E2EF7781CDE}"/>
    <dgm:cxn modelId="{3A639C0D-F075-4B6A-8768-554397A5056B}" type="presOf" srcId="{05B8C79F-380E-4408-9DE8-3EC9A1CF54A0}" destId="{312D2F89-5F5E-4C33-9AF4-820C1E4FBEF0}" srcOrd="1" destOrd="0" presId="urn:microsoft.com/office/officeart/2005/8/layout/orgChart1"/>
    <dgm:cxn modelId="{E4FC125E-5929-43DB-9513-3FEEFE65A9B8}" type="presOf" srcId="{7A181E88-94B1-432E-8593-A31FB7026240}" destId="{FB8D2091-3685-46B0-9B85-5E2E8FD1CC30}" srcOrd="0" destOrd="0" presId="urn:microsoft.com/office/officeart/2005/8/layout/orgChart1"/>
    <dgm:cxn modelId="{776DFC3B-5BFC-47CE-8749-FD301493EB9F}" type="presOf" srcId="{5353C257-706D-4A5B-BC1D-599629F7AC78}" destId="{9F1D4267-0956-49A7-8052-96D970A06BB9}" srcOrd="0" destOrd="0" presId="urn:microsoft.com/office/officeart/2005/8/layout/orgChart1"/>
    <dgm:cxn modelId="{A5DA197D-76A3-40D1-81CB-E1A70254AEFE}" type="presOf" srcId="{8820EBFA-5AF4-4354-940A-EABFD8702F8A}" destId="{A386E920-BB0F-494F-BD51-E3A14B973AD7}" srcOrd="1" destOrd="0" presId="urn:microsoft.com/office/officeart/2005/8/layout/orgChart1"/>
    <dgm:cxn modelId="{A428D1FA-A836-42F5-838A-9906A945F987}" type="presOf" srcId="{5AC368EC-AB23-4874-B8ED-27B4D6388ED2}" destId="{57AB7CB6-2B72-4C64-8089-884A8061D516}" srcOrd="0" destOrd="0" presId="urn:microsoft.com/office/officeart/2005/8/layout/orgChart1"/>
    <dgm:cxn modelId="{FDCF446F-91DA-4AC3-B64E-ABDA450234C6}" type="presOf" srcId="{17C6BBD4-C52C-48BC-B372-667926E56FBA}" destId="{432A5FDD-66F4-4903-8FA2-3D4F0FEBE23C}" srcOrd="0" destOrd="0" presId="urn:microsoft.com/office/officeart/2005/8/layout/orgChart1"/>
    <dgm:cxn modelId="{6EFF0AC7-2FAA-45E8-BDA4-2C995395C5A2}" type="presOf" srcId="{4077E014-F07B-4C33-85D0-16FA50A37C58}" destId="{008DF248-74F5-4F89-8CA0-31E533BF207B}" srcOrd="0" destOrd="0" presId="urn:microsoft.com/office/officeart/2005/8/layout/orgChart1"/>
    <dgm:cxn modelId="{9BE3B521-DC12-41C5-8CFD-1DE87394FE50}" srcId="{E2450653-D1B5-4DF0-A006-36C060ABEE41}" destId="{F756D1DE-CC85-4085-A64C-1A180B027EEF}" srcOrd="0" destOrd="0" parTransId="{5AC368EC-AB23-4874-B8ED-27B4D6388ED2}" sibTransId="{616529F7-B369-4A02-9725-9A70ED4C527D}"/>
    <dgm:cxn modelId="{08479A53-8664-4201-96DC-6F6129F1BE1E}" type="presOf" srcId="{0D5434AA-26BC-4741-B948-2F8BCAFEFA46}" destId="{8ADCBB23-E925-4C17-AA8F-042242CE5618}" srcOrd="0" destOrd="0" presId="urn:microsoft.com/office/officeart/2005/8/layout/orgChart1"/>
    <dgm:cxn modelId="{311A620A-1B74-4674-B901-9A474A4933A5}" type="presOf" srcId="{1B6FBB20-0F3E-41A5-B4BB-2E74CF62145E}" destId="{7D5AC191-23ED-494B-8CF7-B1D5BFF6D67A}" srcOrd="0" destOrd="0" presId="urn:microsoft.com/office/officeart/2005/8/layout/orgChart1"/>
    <dgm:cxn modelId="{76455ECA-5B5B-4457-8AAE-7A7A3D8B86CD}" type="presOf" srcId="{BCA1E8C3-3939-4E1E-8BFF-5BD7F2FC8C0E}" destId="{023B9FBA-498D-4F60-BD07-544AB0FE3C7E}" srcOrd="0" destOrd="0" presId="urn:microsoft.com/office/officeart/2005/8/layout/orgChart1"/>
    <dgm:cxn modelId="{5459F8C0-93AC-4B5C-ABA2-15A8F3C3B8E3}" type="presOf" srcId="{0D1C1244-2579-41BE-A5DA-2704E0549EA7}" destId="{0C796178-8E65-433E-9019-5EF559E08D59}" srcOrd="0" destOrd="0" presId="urn:microsoft.com/office/officeart/2005/8/layout/orgChart1"/>
    <dgm:cxn modelId="{CDD00BB9-47B6-48B5-900D-4240A592F21F}" type="presOf" srcId="{D34A1232-5564-4CC6-B343-C8A0D5139FFB}" destId="{A5896E2D-F211-4399-8E56-EF2081B5D8F1}" srcOrd="1" destOrd="0" presId="urn:microsoft.com/office/officeart/2005/8/layout/orgChart1"/>
    <dgm:cxn modelId="{C3F5506B-4CD0-491D-8A2B-6BB55614E316}" type="presOf" srcId="{53A8F763-E8F1-4495-A1C9-E9370C5AA979}" destId="{7831D4FE-2C80-4FFD-A1FF-BB0060E75C21}" srcOrd="0" destOrd="0" presId="urn:microsoft.com/office/officeart/2005/8/layout/orgChart1"/>
    <dgm:cxn modelId="{AADDD240-1465-4BB6-BFD8-B2D08716E37E}" type="presOf" srcId="{53A8F763-E8F1-4495-A1C9-E9370C5AA979}" destId="{16D13B6E-528D-4B65-ACE9-DD35AB7F2E23}" srcOrd="1" destOrd="0" presId="urn:microsoft.com/office/officeart/2005/8/layout/orgChart1"/>
    <dgm:cxn modelId="{62F83246-6768-4D21-AFD1-DB0B90B0386E}" type="presOf" srcId="{E4ABE8C7-30B6-4350-9BDC-E55FFF56DE50}" destId="{F974AF33-0901-43F4-83BB-41244CA4AC97}" srcOrd="0" destOrd="0" presId="urn:microsoft.com/office/officeart/2005/8/layout/orgChart1"/>
    <dgm:cxn modelId="{B7CC37D1-9A4D-48D9-95A0-9EA2CB2CC8F4}" srcId="{53A8F763-E8F1-4495-A1C9-E9370C5AA979}" destId="{05B8C79F-380E-4408-9DE8-3EC9A1CF54A0}" srcOrd="0" destOrd="0" parTransId="{E9E58293-27DA-4B1C-9AA0-5BAEB23DB905}" sibTransId="{7695B2BF-4D75-4B22-9D32-7D6A8D0477DD}"/>
    <dgm:cxn modelId="{A6FE4561-F8EC-45C2-BBBD-60F0203D6054}" type="presOf" srcId="{05B8C79F-380E-4408-9DE8-3EC9A1CF54A0}" destId="{A936F3C1-3133-4EE8-9445-1FDEAD18574B}" srcOrd="0" destOrd="0" presId="urn:microsoft.com/office/officeart/2005/8/layout/orgChart1"/>
    <dgm:cxn modelId="{B1172015-05E7-438D-A3FF-09987C30F5B5}" type="presOf" srcId="{0935E8D0-0EDB-48E2-BC8E-8D6440C37620}" destId="{503C60C7-5D93-4453-8E16-F520DA048782}" srcOrd="0" destOrd="0" presId="urn:microsoft.com/office/officeart/2005/8/layout/orgChart1"/>
    <dgm:cxn modelId="{EF6225DD-B1BC-40AE-8690-4EF6E0E8830E}" type="presOf" srcId="{173DF45A-25EA-4C32-A197-5D72451015D8}" destId="{E0B25865-CB10-4D9E-9CCC-F846E95F0710}" srcOrd="1" destOrd="0" presId="urn:microsoft.com/office/officeart/2005/8/layout/orgChart1"/>
    <dgm:cxn modelId="{9DEE7341-E41A-4DCC-BB9D-A5696E35D3D1}" type="presOf" srcId="{E2450653-D1B5-4DF0-A006-36C060ABEE41}" destId="{8612DD31-71A2-4D22-BABD-0C4A63D7AF51}" srcOrd="0" destOrd="0" presId="urn:microsoft.com/office/officeart/2005/8/layout/orgChart1"/>
    <dgm:cxn modelId="{808C785F-4B54-4236-A71B-AE230FE7E63A}" type="presOf" srcId="{8820EBFA-5AF4-4354-940A-EABFD8702F8A}" destId="{D0503642-70CD-49BB-B1FA-71ACE73B0402}" srcOrd="0" destOrd="0" presId="urn:microsoft.com/office/officeart/2005/8/layout/orgChart1"/>
    <dgm:cxn modelId="{15AF408E-F467-418C-8122-65C1CBE65809}" srcId="{F756D1DE-CC85-4085-A64C-1A180B027EEF}" destId="{0935E8D0-0EDB-48E2-BC8E-8D6440C37620}" srcOrd="0" destOrd="0" parTransId="{4077E014-F07B-4C33-85D0-16FA50A37C58}" sibTransId="{D9F9B701-082B-49CE-833C-A98F67208A6D}"/>
    <dgm:cxn modelId="{4C5E8C66-B570-4510-BD13-2739E06C0862}" srcId="{F756D1DE-CC85-4085-A64C-1A180B027EEF}" destId="{53A8F763-E8F1-4495-A1C9-E9370C5AA979}" srcOrd="2" destOrd="0" parTransId="{E4ABE8C7-30B6-4350-9BDC-E55FFF56DE50}" sibTransId="{F252E8AB-92E5-4074-B9AD-19BC1E8168FD}"/>
    <dgm:cxn modelId="{A1A7014B-FF88-4669-9277-E252408D905B}" type="presParOf" srcId="{36A6B912-2085-43BA-8BFA-05EF378605B9}" destId="{495087FC-BEB6-4262-8F55-CCEE3DC4E2F8}" srcOrd="0" destOrd="0" presId="urn:microsoft.com/office/officeart/2005/8/layout/orgChart1"/>
    <dgm:cxn modelId="{A8B3C258-4E9A-494E-9A90-E0D385D60242}" type="presParOf" srcId="{495087FC-BEB6-4262-8F55-CCEE3DC4E2F8}" destId="{BF1A4156-8F04-483F-99A6-2F1F71EC883A}" srcOrd="0" destOrd="0" presId="urn:microsoft.com/office/officeart/2005/8/layout/orgChart1"/>
    <dgm:cxn modelId="{4D9A0433-0CB1-4622-BBE7-436B7E0BEE82}" type="presParOf" srcId="{BF1A4156-8F04-483F-99A6-2F1F71EC883A}" destId="{8612DD31-71A2-4D22-BABD-0C4A63D7AF51}" srcOrd="0" destOrd="0" presId="urn:microsoft.com/office/officeart/2005/8/layout/orgChart1"/>
    <dgm:cxn modelId="{63EC05C5-F31A-42AC-9B8E-18918F815CD1}" type="presParOf" srcId="{BF1A4156-8F04-483F-99A6-2F1F71EC883A}" destId="{CA89B2EC-F009-4D6D-B787-36B725A56984}" srcOrd="1" destOrd="0" presId="urn:microsoft.com/office/officeart/2005/8/layout/orgChart1"/>
    <dgm:cxn modelId="{7B37AEF5-FED9-4D50-A7EF-76E743F12CD4}" type="presParOf" srcId="{495087FC-BEB6-4262-8F55-CCEE3DC4E2F8}" destId="{27D54129-826F-4CF8-8294-620FA1A799A0}" srcOrd="1" destOrd="0" presId="urn:microsoft.com/office/officeart/2005/8/layout/orgChart1"/>
    <dgm:cxn modelId="{BD505844-11A3-4FC7-B7CA-D43AB53BB660}" type="presParOf" srcId="{27D54129-826F-4CF8-8294-620FA1A799A0}" destId="{57AB7CB6-2B72-4C64-8089-884A8061D516}" srcOrd="0" destOrd="0" presId="urn:microsoft.com/office/officeart/2005/8/layout/orgChart1"/>
    <dgm:cxn modelId="{7773E1ED-E7A8-42DB-A6CB-8AFB423DCD80}" type="presParOf" srcId="{27D54129-826F-4CF8-8294-620FA1A799A0}" destId="{63128298-97FC-4CB5-BEA4-2CB15E1FB915}" srcOrd="1" destOrd="0" presId="urn:microsoft.com/office/officeart/2005/8/layout/orgChart1"/>
    <dgm:cxn modelId="{0436CD0B-62A5-4A21-BA8B-546F4295FCCE}" type="presParOf" srcId="{63128298-97FC-4CB5-BEA4-2CB15E1FB915}" destId="{992B12BE-C08E-4EDE-B746-F66085FB9811}" srcOrd="0" destOrd="0" presId="urn:microsoft.com/office/officeart/2005/8/layout/orgChart1"/>
    <dgm:cxn modelId="{EBF16BCC-F6CD-4130-91B3-27D16760B583}" type="presParOf" srcId="{992B12BE-C08E-4EDE-B746-F66085FB9811}" destId="{D92B8AF2-4C6D-41E7-B5EF-8600B57B3800}" srcOrd="0" destOrd="0" presId="urn:microsoft.com/office/officeart/2005/8/layout/orgChart1"/>
    <dgm:cxn modelId="{C8FA5F65-A9C6-4C48-B1F2-8FF6E854D4B4}" type="presParOf" srcId="{992B12BE-C08E-4EDE-B746-F66085FB9811}" destId="{4E517053-4CCC-4E30-A5D0-2F41F5C6F25D}" srcOrd="1" destOrd="0" presId="urn:microsoft.com/office/officeart/2005/8/layout/orgChart1"/>
    <dgm:cxn modelId="{D8CB55CA-44EC-4D7F-95BF-88510F0AF656}" type="presParOf" srcId="{63128298-97FC-4CB5-BEA4-2CB15E1FB915}" destId="{973504D1-A817-4C52-B876-EA420D434794}" srcOrd="1" destOrd="0" presId="urn:microsoft.com/office/officeart/2005/8/layout/orgChart1"/>
    <dgm:cxn modelId="{BF79A9B2-CD10-4140-BDC7-8F36E2ABC279}" type="presParOf" srcId="{973504D1-A817-4C52-B876-EA420D434794}" destId="{008DF248-74F5-4F89-8CA0-31E533BF207B}" srcOrd="0" destOrd="0" presId="urn:microsoft.com/office/officeart/2005/8/layout/orgChart1"/>
    <dgm:cxn modelId="{248FBE42-BD3A-460A-A4AE-FCA71F853FF5}" type="presParOf" srcId="{973504D1-A817-4C52-B876-EA420D434794}" destId="{2F1BF7A2-6990-42A3-83CF-FFCE55EAA87A}" srcOrd="1" destOrd="0" presId="urn:microsoft.com/office/officeart/2005/8/layout/orgChart1"/>
    <dgm:cxn modelId="{34837793-FAFC-48C9-8C6E-3A80E2CF0A8F}" type="presParOf" srcId="{2F1BF7A2-6990-42A3-83CF-FFCE55EAA87A}" destId="{3EE3855A-C460-4C1B-B382-D8A3ECA33A71}" srcOrd="0" destOrd="0" presId="urn:microsoft.com/office/officeart/2005/8/layout/orgChart1"/>
    <dgm:cxn modelId="{D4481C29-AE20-4D52-BA4F-7681A2175752}" type="presParOf" srcId="{3EE3855A-C460-4C1B-B382-D8A3ECA33A71}" destId="{503C60C7-5D93-4453-8E16-F520DA048782}" srcOrd="0" destOrd="0" presId="urn:microsoft.com/office/officeart/2005/8/layout/orgChart1"/>
    <dgm:cxn modelId="{31435333-D558-4CFF-B637-4542F65C1371}" type="presParOf" srcId="{3EE3855A-C460-4C1B-B382-D8A3ECA33A71}" destId="{A24FAD33-69D2-4BCF-AC80-030EB68CA52F}" srcOrd="1" destOrd="0" presId="urn:microsoft.com/office/officeart/2005/8/layout/orgChart1"/>
    <dgm:cxn modelId="{234697F1-7715-407A-A07F-D13F7C77229F}" type="presParOf" srcId="{2F1BF7A2-6990-42A3-83CF-FFCE55EAA87A}" destId="{AA98DDAC-7434-4896-8FB9-E14890879BFD}" srcOrd="1" destOrd="0" presId="urn:microsoft.com/office/officeart/2005/8/layout/orgChart1"/>
    <dgm:cxn modelId="{C9F3582E-3735-4F7F-BB2B-2F671728CA3C}" type="presParOf" srcId="{2F1BF7A2-6990-42A3-83CF-FFCE55EAA87A}" destId="{35D98837-D550-40CF-B3E3-5D41632CF818}" srcOrd="2" destOrd="0" presId="urn:microsoft.com/office/officeart/2005/8/layout/orgChart1"/>
    <dgm:cxn modelId="{34157DE4-69CC-4F4B-83AF-34254E89AC0A}" type="presParOf" srcId="{973504D1-A817-4C52-B876-EA420D434794}" destId="{8ADCBB23-E925-4C17-AA8F-042242CE5618}" srcOrd="2" destOrd="0" presId="urn:microsoft.com/office/officeart/2005/8/layout/orgChart1"/>
    <dgm:cxn modelId="{8620CB19-B252-43F1-8ADA-515919CF9915}" type="presParOf" srcId="{973504D1-A817-4C52-B876-EA420D434794}" destId="{B85CC65B-3658-41C7-9BBD-0837F76510F5}" srcOrd="3" destOrd="0" presId="urn:microsoft.com/office/officeart/2005/8/layout/orgChart1"/>
    <dgm:cxn modelId="{37366000-0F57-427B-AB0D-536E2F721982}" type="presParOf" srcId="{B85CC65B-3658-41C7-9BBD-0837F76510F5}" destId="{A68CA1DE-93D7-43E0-80A3-CD651BF96BCB}" srcOrd="0" destOrd="0" presId="urn:microsoft.com/office/officeart/2005/8/layout/orgChart1"/>
    <dgm:cxn modelId="{71419DF2-5805-40C8-BD56-1C11C1656BA2}" type="presParOf" srcId="{A68CA1DE-93D7-43E0-80A3-CD651BF96BCB}" destId="{7D5AC191-23ED-494B-8CF7-B1D5BFF6D67A}" srcOrd="0" destOrd="0" presId="urn:microsoft.com/office/officeart/2005/8/layout/orgChart1"/>
    <dgm:cxn modelId="{AD8113AB-3D8D-4899-BF72-07369CA47F05}" type="presParOf" srcId="{A68CA1DE-93D7-43E0-80A3-CD651BF96BCB}" destId="{DC9F4E1C-71CD-40D2-BD77-5DECD5059C18}" srcOrd="1" destOrd="0" presId="urn:microsoft.com/office/officeart/2005/8/layout/orgChart1"/>
    <dgm:cxn modelId="{6A9EB0A5-F575-430E-A9A6-EDC5F8FC28EA}" type="presParOf" srcId="{B85CC65B-3658-41C7-9BBD-0837F76510F5}" destId="{48254FF7-BBBA-4A3F-A6DC-3F733EE926B8}" srcOrd="1" destOrd="0" presId="urn:microsoft.com/office/officeart/2005/8/layout/orgChart1"/>
    <dgm:cxn modelId="{AB4EFD63-11E0-49E9-99E3-B915FE862650}" type="presParOf" srcId="{B85CC65B-3658-41C7-9BBD-0837F76510F5}" destId="{AD2B3F46-BE92-427E-A5DF-33EC244E76CD}" srcOrd="2" destOrd="0" presId="urn:microsoft.com/office/officeart/2005/8/layout/orgChart1"/>
    <dgm:cxn modelId="{EEF45A6D-77B3-41B4-B79F-417393C91C85}" type="presParOf" srcId="{973504D1-A817-4C52-B876-EA420D434794}" destId="{F974AF33-0901-43F4-83BB-41244CA4AC97}" srcOrd="4" destOrd="0" presId="urn:microsoft.com/office/officeart/2005/8/layout/orgChart1"/>
    <dgm:cxn modelId="{0EEED024-9B22-4780-965C-B04F8ABB3588}" type="presParOf" srcId="{973504D1-A817-4C52-B876-EA420D434794}" destId="{2509F28A-F236-4A03-93EB-F5456BACDE5A}" srcOrd="5" destOrd="0" presId="urn:microsoft.com/office/officeart/2005/8/layout/orgChart1"/>
    <dgm:cxn modelId="{4F79C399-3EB6-4AE5-917D-4520ACA64C95}" type="presParOf" srcId="{2509F28A-F236-4A03-93EB-F5456BACDE5A}" destId="{0D1DB747-5AAD-4616-B46E-FDE7B1BD7AE5}" srcOrd="0" destOrd="0" presId="urn:microsoft.com/office/officeart/2005/8/layout/orgChart1"/>
    <dgm:cxn modelId="{74057204-EFAC-432C-A655-006F3223AA63}" type="presParOf" srcId="{0D1DB747-5AAD-4616-B46E-FDE7B1BD7AE5}" destId="{7831D4FE-2C80-4FFD-A1FF-BB0060E75C21}" srcOrd="0" destOrd="0" presId="urn:microsoft.com/office/officeart/2005/8/layout/orgChart1"/>
    <dgm:cxn modelId="{11AD1B6B-5D0F-4A6C-A299-B58A6BCC5796}" type="presParOf" srcId="{0D1DB747-5AAD-4616-B46E-FDE7B1BD7AE5}" destId="{16D13B6E-528D-4B65-ACE9-DD35AB7F2E23}" srcOrd="1" destOrd="0" presId="urn:microsoft.com/office/officeart/2005/8/layout/orgChart1"/>
    <dgm:cxn modelId="{99B6E24A-69BD-4DFA-A7F4-06B635AB1036}" type="presParOf" srcId="{2509F28A-F236-4A03-93EB-F5456BACDE5A}" destId="{53C04B05-4FDD-4859-88E7-5B20E0B4CB04}" srcOrd="1" destOrd="0" presId="urn:microsoft.com/office/officeart/2005/8/layout/orgChart1"/>
    <dgm:cxn modelId="{3B39E830-202C-4E41-8849-36F97CAD398B}" type="presParOf" srcId="{53C04B05-4FDD-4859-88E7-5B20E0B4CB04}" destId="{3E7AD579-EED6-4342-BAC2-0D4A16FCEBC3}" srcOrd="0" destOrd="0" presId="urn:microsoft.com/office/officeart/2005/8/layout/orgChart1"/>
    <dgm:cxn modelId="{DB8BEF41-BA00-4CB8-AC3D-82C729640727}" type="presParOf" srcId="{53C04B05-4FDD-4859-88E7-5B20E0B4CB04}" destId="{1325D835-83E9-47C4-BDDC-EFAE707FEEAE}" srcOrd="1" destOrd="0" presId="urn:microsoft.com/office/officeart/2005/8/layout/orgChart1"/>
    <dgm:cxn modelId="{283EF6CB-CB24-4B9B-B9D0-5CA91E3ED43B}" type="presParOf" srcId="{1325D835-83E9-47C4-BDDC-EFAE707FEEAE}" destId="{A828A354-780A-4EAF-A725-AEECA8A18573}" srcOrd="0" destOrd="0" presId="urn:microsoft.com/office/officeart/2005/8/layout/orgChart1"/>
    <dgm:cxn modelId="{9A2EA5D0-2D7D-40CA-8FBD-8013AF7E4226}" type="presParOf" srcId="{A828A354-780A-4EAF-A725-AEECA8A18573}" destId="{A936F3C1-3133-4EE8-9445-1FDEAD18574B}" srcOrd="0" destOrd="0" presId="urn:microsoft.com/office/officeart/2005/8/layout/orgChart1"/>
    <dgm:cxn modelId="{E10C5C4C-3285-4AB1-B8CC-AB4ED8D076F0}" type="presParOf" srcId="{A828A354-780A-4EAF-A725-AEECA8A18573}" destId="{312D2F89-5F5E-4C33-9AF4-820C1E4FBEF0}" srcOrd="1" destOrd="0" presId="urn:microsoft.com/office/officeart/2005/8/layout/orgChart1"/>
    <dgm:cxn modelId="{46B1E5AA-46C5-4BB6-8DAA-9DC630024BC4}" type="presParOf" srcId="{1325D835-83E9-47C4-BDDC-EFAE707FEEAE}" destId="{55D4CA46-78F5-4D1E-9384-12B07271972D}" srcOrd="1" destOrd="0" presId="urn:microsoft.com/office/officeart/2005/8/layout/orgChart1"/>
    <dgm:cxn modelId="{EFDCE48F-8557-4CF8-B725-D823071CB244}" type="presParOf" srcId="{1325D835-83E9-47C4-BDDC-EFAE707FEEAE}" destId="{2E3574F2-1596-4AAC-8487-E53EF3E047DD}" srcOrd="2" destOrd="0" presId="urn:microsoft.com/office/officeart/2005/8/layout/orgChart1"/>
    <dgm:cxn modelId="{C3D13EE5-D4AA-4786-A1FF-5554E3F499F8}" type="presParOf" srcId="{2509F28A-F236-4A03-93EB-F5456BACDE5A}" destId="{5C659F2B-7568-40C7-9CE1-72ECFF1F8589}" srcOrd="2" destOrd="0" presId="urn:microsoft.com/office/officeart/2005/8/layout/orgChart1"/>
    <dgm:cxn modelId="{A5AB6ED4-CDB5-4794-AE81-B4B3A3B08B90}" type="presParOf" srcId="{973504D1-A817-4C52-B876-EA420D434794}" destId="{023B9FBA-498D-4F60-BD07-544AB0FE3C7E}" srcOrd="6" destOrd="0" presId="urn:microsoft.com/office/officeart/2005/8/layout/orgChart1"/>
    <dgm:cxn modelId="{BF744A69-5C5D-460B-81DE-C29B713A0873}" type="presParOf" srcId="{973504D1-A817-4C52-B876-EA420D434794}" destId="{555AD445-E195-4C9E-B339-713508F6838C}" srcOrd="7" destOrd="0" presId="urn:microsoft.com/office/officeart/2005/8/layout/orgChart1"/>
    <dgm:cxn modelId="{68F7FF35-A7CF-4EFB-912B-61868B37EEED}" type="presParOf" srcId="{555AD445-E195-4C9E-B339-713508F6838C}" destId="{124708B9-4609-40C1-9E4E-22C3A3B376BC}" srcOrd="0" destOrd="0" presId="urn:microsoft.com/office/officeart/2005/8/layout/orgChart1"/>
    <dgm:cxn modelId="{55DA97EA-76C2-44B6-8D78-96EFC527E2F6}" type="presParOf" srcId="{124708B9-4609-40C1-9E4E-22C3A3B376BC}" destId="{F415EE26-3471-41E0-AC8A-0C95F5BF2EC1}" srcOrd="0" destOrd="0" presId="urn:microsoft.com/office/officeart/2005/8/layout/orgChart1"/>
    <dgm:cxn modelId="{241CC719-61F2-43AA-B17E-D5945ECCAEB8}" type="presParOf" srcId="{124708B9-4609-40C1-9E4E-22C3A3B376BC}" destId="{9BD4DCD7-312B-41B3-99CB-AD38F21EBB71}" srcOrd="1" destOrd="0" presId="urn:microsoft.com/office/officeart/2005/8/layout/orgChart1"/>
    <dgm:cxn modelId="{96D16B9D-7483-4CF0-8760-62351AE4DC4B}" type="presParOf" srcId="{555AD445-E195-4C9E-B339-713508F6838C}" destId="{4D650C5B-C29C-42D0-BBC4-DEE61675B243}" srcOrd="1" destOrd="0" presId="urn:microsoft.com/office/officeart/2005/8/layout/orgChart1"/>
    <dgm:cxn modelId="{2B09851B-E6F4-4CD9-A694-975065078403}" type="presParOf" srcId="{555AD445-E195-4C9E-B339-713508F6838C}" destId="{939F035D-BA97-4373-B2A7-F025C4215F40}" srcOrd="2" destOrd="0" presId="urn:microsoft.com/office/officeart/2005/8/layout/orgChart1"/>
    <dgm:cxn modelId="{D5E1E1E9-AA36-4711-B6C3-A223CA4765B2}" type="presParOf" srcId="{63128298-97FC-4CB5-BEA4-2CB15E1FB915}" destId="{8587056D-E7F6-43D2-B822-F0F1EDFD1C27}" srcOrd="2" destOrd="0" presId="urn:microsoft.com/office/officeart/2005/8/layout/orgChart1"/>
    <dgm:cxn modelId="{01A0C244-98BC-4D7E-9947-5F62767F8382}" type="presParOf" srcId="{27D54129-826F-4CF8-8294-620FA1A799A0}" destId="{FB8D2091-3685-46B0-9B85-5E2E8FD1CC30}" srcOrd="2" destOrd="0" presId="urn:microsoft.com/office/officeart/2005/8/layout/orgChart1"/>
    <dgm:cxn modelId="{30A19E45-6182-4699-B138-911522FB7197}" type="presParOf" srcId="{27D54129-826F-4CF8-8294-620FA1A799A0}" destId="{35B9EDD6-09FE-4EDA-998F-E352620F257D}" srcOrd="3" destOrd="0" presId="urn:microsoft.com/office/officeart/2005/8/layout/orgChart1"/>
    <dgm:cxn modelId="{0667EE58-D9FE-436E-958F-FD189E87368C}" type="presParOf" srcId="{35B9EDD6-09FE-4EDA-998F-E352620F257D}" destId="{59FB7439-2766-49E4-9B40-AE76496752E1}" srcOrd="0" destOrd="0" presId="urn:microsoft.com/office/officeart/2005/8/layout/orgChart1"/>
    <dgm:cxn modelId="{44A0B567-758F-4B49-BFCF-C5618A94E4F7}" type="presParOf" srcId="{59FB7439-2766-49E4-9B40-AE76496752E1}" destId="{9F1D4267-0956-49A7-8052-96D970A06BB9}" srcOrd="0" destOrd="0" presId="urn:microsoft.com/office/officeart/2005/8/layout/orgChart1"/>
    <dgm:cxn modelId="{3B5B0899-F168-478D-B206-FFADBBD98DCF}" type="presParOf" srcId="{59FB7439-2766-49E4-9B40-AE76496752E1}" destId="{D031C369-B0FA-4AB0-82D7-9081812678CC}" srcOrd="1" destOrd="0" presId="urn:microsoft.com/office/officeart/2005/8/layout/orgChart1"/>
    <dgm:cxn modelId="{8B538605-E66A-4D09-8C08-7F7BE8525616}" type="presParOf" srcId="{35B9EDD6-09FE-4EDA-998F-E352620F257D}" destId="{995F92CF-54BC-4B99-8BB2-AEAAD5E94223}" srcOrd="1" destOrd="0" presId="urn:microsoft.com/office/officeart/2005/8/layout/orgChart1"/>
    <dgm:cxn modelId="{9B3F1488-1898-4802-BE81-2094F86FA4CB}" type="presParOf" srcId="{995F92CF-54BC-4B99-8BB2-AEAAD5E94223}" destId="{598392F4-1B04-4EFF-927F-EA05A7B03A7C}" srcOrd="0" destOrd="0" presId="urn:microsoft.com/office/officeart/2005/8/layout/orgChart1"/>
    <dgm:cxn modelId="{49EE337F-B482-41B5-938D-0EFF70A63995}" type="presParOf" srcId="{995F92CF-54BC-4B99-8BB2-AEAAD5E94223}" destId="{A2E6F071-8FA7-45B5-AE75-88F60C0A52B2}" srcOrd="1" destOrd="0" presId="urn:microsoft.com/office/officeart/2005/8/layout/orgChart1"/>
    <dgm:cxn modelId="{C4CE6998-61B3-4B0B-AFCA-04050379BFB1}" type="presParOf" srcId="{A2E6F071-8FA7-45B5-AE75-88F60C0A52B2}" destId="{10F1C80E-7BE4-4F65-9E48-B8BD98620467}" srcOrd="0" destOrd="0" presId="urn:microsoft.com/office/officeart/2005/8/layout/orgChart1"/>
    <dgm:cxn modelId="{9FBCBE19-E777-4425-8EB8-1BC4AAD2C9F6}" type="presParOf" srcId="{10F1C80E-7BE4-4F65-9E48-B8BD98620467}" destId="{5F010CAF-9FA5-4849-AC36-021E41440929}" srcOrd="0" destOrd="0" presId="urn:microsoft.com/office/officeart/2005/8/layout/orgChart1"/>
    <dgm:cxn modelId="{405B7E35-2D11-4C03-9570-FA43CCD1D9CD}" type="presParOf" srcId="{10F1C80E-7BE4-4F65-9E48-B8BD98620467}" destId="{E3FCDA4F-5A9C-407A-84FA-C997075A417F}" srcOrd="1" destOrd="0" presId="urn:microsoft.com/office/officeart/2005/8/layout/orgChart1"/>
    <dgm:cxn modelId="{B1F4B427-2925-49C7-994A-BC9722685221}" type="presParOf" srcId="{A2E6F071-8FA7-45B5-AE75-88F60C0A52B2}" destId="{8A962D4A-C91C-479D-9B9A-8FAED4F4FFCD}" srcOrd="1" destOrd="0" presId="urn:microsoft.com/office/officeart/2005/8/layout/orgChart1"/>
    <dgm:cxn modelId="{A3D65E3E-32B6-41A0-8762-2A1AFC1A2699}" type="presParOf" srcId="{8A962D4A-C91C-479D-9B9A-8FAED4F4FFCD}" destId="{D3F9A03D-6F32-4BCC-8226-E053CBBBE1B8}" srcOrd="0" destOrd="0" presId="urn:microsoft.com/office/officeart/2005/8/layout/orgChart1"/>
    <dgm:cxn modelId="{B0FCAE59-31C3-4EB9-AFC2-FAC8E575D3D2}" type="presParOf" srcId="{8A962D4A-C91C-479D-9B9A-8FAED4F4FFCD}" destId="{2B9ADCA2-1126-4758-BDDF-367344761E5F}" srcOrd="1" destOrd="0" presId="urn:microsoft.com/office/officeart/2005/8/layout/orgChart1"/>
    <dgm:cxn modelId="{B69F169B-C41B-44ED-BD41-786BB335B302}" type="presParOf" srcId="{2B9ADCA2-1126-4758-BDDF-367344761E5F}" destId="{5F4370AA-CF53-41FF-B122-0748194B285C}" srcOrd="0" destOrd="0" presId="urn:microsoft.com/office/officeart/2005/8/layout/orgChart1"/>
    <dgm:cxn modelId="{06FEE325-9584-4C54-82B6-D5E246000254}" type="presParOf" srcId="{5F4370AA-CF53-41FF-B122-0748194B285C}" destId="{432A5FDD-66F4-4903-8FA2-3D4F0FEBE23C}" srcOrd="0" destOrd="0" presId="urn:microsoft.com/office/officeart/2005/8/layout/orgChart1"/>
    <dgm:cxn modelId="{830C7C2A-8C85-40FC-8DD5-CCB6EEECA10D}" type="presParOf" srcId="{5F4370AA-CF53-41FF-B122-0748194B285C}" destId="{B7A2BE68-69CA-4E34-A50E-5C4C2F60D2AF}" srcOrd="1" destOrd="0" presId="urn:microsoft.com/office/officeart/2005/8/layout/orgChart1"/>
    <dgm:cxn modelId="{4AD86DEA-4404-42E3-9C7F-AEBD6073416F}" type="presParOf" srcId="{2B9ADCA2-1126-4758-BDDF-367344761E5F}" destId="{B37054F9-C72C-417F-8534-676A8544FCFF}" srcOrd="1" destOrd="0" presId="urn:microsoft.com/office/officeart/2005/8/layout/orgChart1"/>
    <dgm:cxn modelId="{296CA626-1501-4AFF-B70D-7360D1BC98BA}" type="presParOf" srcId="{2B9ADCA2-1126-4758-BDDF-367344761E5F}" destId="{4347AE35-F0FE-4895-898B-7684688B1C1A}" srcOrd="2" destOrd="0" presId="urn:microsoft.com/office/officeart/2005/8/layout/orgChart1"/>
    <dgm:cxn modelId="{698A1263-5D23-41B0-9415-1AAE04700694}" type="presParOf" srcId="{8A962D4A-C91C-479D-9B9A-8FAED4F4FFCD}" destId="{3B51B308-83ED-4393-B3F2-16298E9E3A8C}" srcOrd="2" destOrd="0" presId="urn:microsoft.com/office/officeart/2005/8/layout/orgChart1"/>
    <dgm:cxn modelId="{3CD4F1D5-D392-4341-AE7A-BF90B81744EA}" type="presParOf" srcId="{8A962D4A-C91C-479D-9B9A-8FAED4F4FFCD}" destId="{285688E5-A039-4DF0-A5C0-C5122A7D5C40}" srcOrd="3" destOrd="0" presId="urn:microsoft.com/office/officeart/2005/8/layout/orgChart1"/>
    <dgm:cxn modelId="{1A001C59-A589-4E3D-B91E-AB9024580962}" type="presParOf" srcId="{285688E5-A039-4DF0-A5C0-C5122A7D5C40}" destId="{5EE101DA-0956-4404-B340-47E6EA26949C}" srcOrd="0" destOrd="0" presId="urn:microsoft.com/office/officeart/2005/8/layout/orgChart1"/>
    <dgm:cxn modelId="{1EE2502F-D10E-4A5E-A05D-5C37CAE14300}" type="presParOf" srcId="{5EE101DA-0956-4404-B340-47E6EA26949C}" destId="{D0503642-70CD-49BB-B1FA-71ACE73B0402}" srcOrd="0" destOrd="0" presId="urn:microsoft.com/office/officeart/2005/8/layout/orgChart1"/>
    <dgm:cxn modelId="{BDA8546F-682C-4BE6-8CCB-D6ECABB168C7}" type="presParOf" srcId="{5EE101DA-0956-4404-B340-47E6EA26949C}" destId="{A386E920-BB0F-494F-BD51-E3A14B973AD7}" srcOrd="1" destOrd="0" presId="urn:microsoft.com/office/officeart/2005/8/layout/orgChart1"/>
    <dgm:cxn modelId="{5AA4D096-213D-45B9-87AF-7CFEFFE2E7B9}" type="presParOf" srcId="{285688E5-A039-4DF0-A5C0-C5122A7D5C40}" destId="{3468C9E6-6E3E-4A3D-A77D-52F7936E7F0E}" srcOrd="1" destOrd="0" presId="urn:microsoft.com/office/officeart/2005/8/layout/orgChart1"/>
    <dgm:cxn modelId="{AAB0847C-073A-44AC-8A5C-DF4B2DD22D23}" type="presParOf" srcId="{285688E5-A039-4DF0-A5C0-C5122A7D5C40}" destId="{7D9ACC77-F437-4417-9A91-AEDF5CF020A4}" srcOrd="2" destOrd="0" presId="urn:microsoft.com/office/officeart/2005/8/layout/orgChart1"/>
    <dgm:cxn modelId="{944E569C-D0F5-4C57-9D5A-BDF2135768FE}" type="presParOf" srcId="{A2E6F071-8FA7-45B5-AE75-88F60C0A52B2}" destId="{EDB17F94-E912-44FF-8AAC-CB3FA6174E98}" srcOrd="2" destOrd="0" presId="urn:microsoft.com/office/officeart/2005/8/layout/orgChart1"/>
    <dgm:cxn modelId="{40347036-737F-4E64-8EF9-8A17C4D58F29}" type="presParOf" srcId="{995F92CF-54BC-4B99-8BB2-AEAAD5E94223}" destId="{AC67E6DA-4380-4841-9F05-D767F7BAB8F9}" srcOrd="2" destOrd="0" presId="urn:microsoft.com/office/officeart/2005/8/layout/orgChart1"/>
    <dgm:cxn modelId="{CF1DBFF1-26B1-4B85-ACC9-7854038D7D10}" type="presParOf" srcId="{995F92CF-54BC-4B99-8BB2-AEAAD5E94223}" destId="{923B4809-836B-48B5-824E-0F938BB6C432}" srcOrd="3" destOrd="0" presId="urn:microsoft.com/office/officeart/2005/8/layout/orgChart1"/>
    <dgm:cxn modelId="{131B8A14-FCEB-45D7-A2C3-4ACCDA53EB3D}" type="presParOf" srcId="{923B4809-836B-48B5-824E-0F938BB6C432}" destId="{02410916-92CE-4A83-9AD1-290D73251976}" srcOrd="0" destOrd="0" presId="urn:microsoft.com/office/officeart/2005/8/layout/orgChart1"/>
    <dgm:cxn modelId="{0E3E3C26-71C9-417A-B499-F37779B6A998}" type="presParOf" srcId="{02410916-92CE-4A83-9AD1-290D73251976}" destId="{65A3CFA6-0E88-491A-B2A3-E4D1462D9BFB}" srcOrd="0" destOrd="0" presId="urn:microsoft.com/office/officeart/2005/8/layout/orgChart1"/>
    <dgm:cxn modelId="{83EA2993-753B-4EFC-A044-612F8B66EAC7}" type="presParOf" srcId="{02410916-92CE-4A83-9AD1-290D73251976}" destId="{A5896E2D-F211-4399-8E56-EF2081B5D8F1}" srcOrd="1" destOrd="0" presId="urn:microsoft.com/office/officeart/2005/8/layout/orgChart1"/>
    <dgm:cxn modelId="{F2F21C61-1CCF-443E-AB43-837E53B8D1EE}" type="presParOf" srcId="{923B4809-836B-48B5-824E-0F938BB6C432}" destId="{D65885A5-0C19-4406-823C-49F32D10FD22}" srcOrd="1" destOrd="0" presId="urn:microsoft.com/office/officeart/2005/8/layout/orgChart1"/>
    <dgm:cxn modelId="{BBB8884A-802E-4BCB-8D2B-5D59CDD79B11}" type="presParOf" srcId="{923B4809-836B-48B5-824E-0F938BB6C432}" destId="{B2200344-AE97-44D4-9C79-EDA7ECBF540B}" srcOrd="2" destOrd="0" presId="urn:microsoft.com/office/officeart/2005/8/layout/orgChart1"/>
    <dgm:cxn modelId="{9AD9A0CF-51A7-4394-B282-7383AEC7D028}" type="presParOf" srcId="{995F92CF-54BC-4B99-8BB2-AEAAD5E94223}" destId="{0C796178-8E65-433E-9019-5EF559E08D59}" srcOrd="4" destOrd="0" presId="urn:microsoft.com/office/officeart/2005/8/layout/orgChart1"/>
    <dgm:cxn modelId="{C6B527EA-6EA8-48D0-8F3E-5B0189B58682}" type="presParOf" srcId="{995F92CF-54BC-4B99-8BB2-AEAAD5E94223}" destId="{857B44FE-C4F7-4CE4-B5F6-8DDBA18BB355}" srcOrd="5" destOrd="0" presId="urn:microsoft.com/office/officeart/2005/8/layout/orgChart1"/>
    <dgm:cxn modelId="{4CCFA9CC-46C0-43B4-AB71-F38F54C03E0C}" type="presParOf" srcId="{857B44FE-C4F7-4CE4-B5F6-8DDBA18BB355}" destId="{15E924F3-BB23-42AB-8917-6CD9E2DC197D}" srcOrd="0" destOrd="0" presId="urn:microsoft.com/office/officeart/2005/8/layout/orgChart1"/>
    <dgm:cxn modelId="{152860A6-5036-4892-AC4E-B7B2B93A5EFB}" type="presParOf" srcId="{15E924F3-BB23-42AB-8917-6CD9E2DC197D}" destId="{F4DB5396-B815-41E4-B2B6-AA9B67F8DC2F}" srcOrd="0" destOrd="0" presId="urn:microsoft.com/office/officeart/2005/8/layout/orgChart1"/>
    <dgm:cxn modelId="{4E2007CD-FACC-4ED6-928F-7683EFF4C469}" type="presParOf" srcId="{15E924F3-BB23-42AB-8917-6CD9E2DC197D}" destId="{E0B25865-CB10-4D9E-9CCC-F846E95F0710}" srcOrd="1" destOrd="0" presId="urn:microsoft.com/office/officeart/2005/8/layout/orgChart1"/>
    <dgm:cxn modelId="{1FC1BA01-D31E-4A28-81C4-B219FEF6F947}" type="presParOf" srcId="{857B44FE-C4F7-4CE4-B5F6-8DDBA18BB355}" destId="{A6A8238C-672F-491D-A2CB-ACD11ABCB87F}" srcOrd="1" destOrd="0" presId="urn:microsoft.com/office/officeart/2005/8/layout/orgChart1"/>
    <dgm:cxn modelId="{351FAB3C-7CED-4653-A9C0-AF83D87E16B1}" type="presParOf" srcId="{857B44FE-C4F7-4CE4-B5F6-8DDBA18BB355}" destId="{E8BD27F4-6375-4C34-8A10-AB0546CC8DCC}" srcOrd="2" destOrd="0" presId="urn:microsoft.com/office/officeart/2005/8/layout/orgChart1"/>
    <dgm:cxn modelId="{AF336D2F-BF57-4E11-91DD-AFF9F5A6E2E3}" type="presParOf" srcId="{35B9EDD6-09FE-4EDA-998F-E352620F257D}" destId="{DF3BF8F0-5A03-40CE-87DB-4DEC44E35B90}" srcOrd="2" destOrd="0" presId="urn:microsoft.com/office/officeart/2005/8/layout/orgChart1"/>
    <dgm:cxn modelId="{13002BF9-26DD-4909-98E6-DD322B233506}" type="presParOf" srcId="{495087FC-BEB6-4262-8F55-CCEE3DC4E2F8}" destId="{20ADE13E-6D80-4604-B087-88A2356C09C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796178-8E65-433E-9019-5EF559E08D59}">
      <dsp:nvSpPr>
        <dsp:cNvPr id="0" name=""/>
        <dsp:cNvSpPr/>
      </dsp:nvSpPr>
      <dsp:spPr>
        <a:xfrm>
          <a:off x="4880909" y="1304344"/>
          <a:ext cx="1302293" cy="2260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3008"/>
              </a:lnTo>
              <a:lnTo>
                <a:pt x="1302293" y="113008"/>
              </a:lnTo>
              <a:lnTo>
                <a:pt x="1302293" y="22601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67E6DA-4380-4841-9F05-D767F7BAB8F9}">
      <dsp:nvSpPr>
        <dsp:cNvPr id="0" name=""/>
        <dsp:cNvSpPr/>
      </dsp:nvSpPr>
      <dsp:spPr>
        <a:xfrm>
          <a:off x="4835189" y="1304344"/>
          <a:ext cx="91440" cy="22601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2601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51B308-83ED-4393-B3F2-16298E9E3A8C}">
      <dsp:nvSpPr>
        <dsp:cNvPr id="0" name=""/>
        <dsp:cNvSpPr/>
      </dsp:nvSpPr>
      <dsp:spPr>
        <a:xfrm>
          <a:off x="3148105" y="2068500"/>
          <a:ext cx="161441" cy="12592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59242"/>
              </a:lnTo>
              <a:lnTo>
                <a:pt x="161441" y="125924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F9A03D-6F32-4BCC-8226-E053CBBBE1B8}">
      <dsp:nvSpPr>
        <dsp:cNvPr id="0" name=""/>
        <dsp:cNvSpPr/>
      </dsp:nvSpPr>
      <dsp:spPr>
        <a:xfrm>
          <a:off x="3148105" y="2068500"/>
          <a:ext cx="161441" cy="4950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5086"/>
              </a:lnTo>
              <a:lnTo>
                <a:pt x="161441" y="49508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8392F4-1B04-4EFF-927F-EA05A7B03A7C}">
      <dsp:nvSpPr>
        <dsp:cNvPr id="0" name=""/>
        <dsp:cNvSpPr/>
      </dsp:nvSpPr>
      <dsp:spPr>
        <a:xfrm>
          <a:off x="3578615" y="1304344"/>
          <a:ext cx="1302293" cy="226017"/>
        </a:xfrm>
        <a:custGeom>
          <a:avLst/>
          <a:gdLst/>
          <a:ahLst/>
          <a:cxnLst/>
          <a:rect l="0" t="0" r="0" b="0"/>
          <a:pathLst>
            <a:path>
              <a:moveTo>
                <a:pt x="1302293" y="0"/>
              </a:moveTo>
              <a:lnTo>
                <a:pt x="1302293" y="113008"/>
              </a:lnTo>
              <a:lnTo>
                <a:pt x="0" y="113008"/>
              </a:lnTo>
              <a:lnTo>
                <a:pt x="0" y="22601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8D2091-3685-46B0-9B85-5E2E8FD1CC30}">
      <dsp:nvSpPr>
        <dsp:cNvPr id="0" name=""/>
        <dsp:cNvSpPr/>
      </dsp:nvSpPr>
      <dsp:spPr>
        <a:xfrm>
          <a:off x="3253042" y="540189"/>
          <a:ext cx="1627866" cy="2260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3008"/>
              </a:lnTo>
              <a:lnTo>
                <a:pt x="1627866" y="113008"/>
              </a:lnTo>
              <a:lnTo>
                <a:pt x="1627866" y="22601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3B9FBA-498D-4F60-BD07-544AB0FE3C7E}">
      <dsp:nvSpPr>
        <dsp:cNvPr id="0" name=""/>
        <dsp:cNvSpPr/>
      </dsp:nvSpPr>
      <dsp:spPr>
        <a:xfrm>
          <a:off x="1625175" y="1304344"/>
          <a:ext cx="113008" cy="12592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59242"/>
              </a:lnTo>
              <a:lnTo>
                <a:pt x="113008" y="125924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7AD579-EED6-4342-BAC2-0D4A16FCEBC3}">
      <dsp:nvSpPr>
        <dsp:cNvPr id="0" name=""/>
        <dsp:cNvSpPr/>
      </dsp:nvSpPr>
      <dsp:spPr>
        <a:xfrm>
          <a:off x="274450" y="2832655"/>
          <a:ext cx="161441" cy="4950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5086"/>
              </a:lnTo>
              <a:lnTo>
                <a:pt x="161441" y="49508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74AF33-0901-43F4-83BB-41244CA4AC97}">
      <dsp:nvSpPr>
        <dsp:cNvPr id="0" name=""/>
        <dsp:cNvSpPr/>
      </dsp:nvSpPr>
      <dsp:spPr>
        <a:xfrm>
          <a:off x="1243098" y="1304344"/>
          <a:ext cx="382077" cy="1259242"/>
        </a:xfrm>
        <a:custGeom>
          <a:avLst/>
          <a:gdLst/>
          <a:ahLst/>
          <a:cxnLst/>
          <a:rect l="0" t="0" r="0" b="0"/>
          <a:pathLst>
            <a:path>
              <a:moveTo>
                <a:pt x="382077" y="0"/>
              </a:moveTo>
              <a:lnTo>
                <a:pt x="382077" y="1259242"/>
              </a:lnTo>
              <a:lnTo>
                <a:pt x="0" y="125924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DCBB23-E925-4C17-AA8F-042242CE5618}">
      <dsp:nvSpPr>
        <dsp:cNvPr id="0" name=""/>
        <dsp:cNvSpPr/>
      </dsp:nvSpPr>
      <dsp:spPr>
        <a:xfrm>
          <a:off x="1625175" y="1304344"/>
          <a:ext cx="113008" cy="4950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5086"/>
              </a:lnTo>
              <a:lnTo>
                <a:pt x="113008" y="49508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8DF248-74F5-4F89-8CA0-31E533BF207B}">
      <dsp:nvSpPr>
        <dsp:cNvPr id="0" name=""/>
        <dsp:cNvSpPr/>
      </dsp:nvSpPr>
      <dsp:spPr>
        <a:xfrm>
          <a:off x="1243098" y="1304344"/>
          <a:ext cx="382077" cy="495086"/>
        </a:xfrm>
        <a:custGeom>
          <a:avLst/>
          <a:gdLst/>
          <a:ahLst/>
          <a:cxnLst/>
          <a:rect l="0" t="0" r="0" b="0"/>
          <a:pathLst>
            <a:path>
              <a:moveTo>
                <a:pt x="382077" y="0"/>
              </a:moveTo>
              <a:lnTo>
                <a:pt x="382077" y="495086"/>
              </a:lnTo>
              <a:lnTo>
                <a:pt x="0" y="49508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AB7CB6-2B72-4C64-8089-884A8061D516}">
      <dsp:nvSpPr>
        <dsp:cNvPr id="0" name=""/>
        <dsp:cNvSpPr/>
      </dsp:nvSpPr>
      <dsp:spPr>
        <a:xfrm>
          <a:off x="1625175" y="540189"/>
          <a:ext cx="1627866" cy="226017"/>
        </a:xfrm>
        <a:custGeom>
          <a:avLst/>
          <a:gdLst/>
          <a:ahLst/>
          <a:cxnLst/>
          <a:rect l="0" t="0" r="0" b="0"/>
          <a:pathLst>
            <a:path>
              <a:moveTo>
                <a:pt x="1627866" y="0"/>
              </a:moveTo>
              <a:lnTo>
                <a:pt x="1627866" y="113008"/>
              </a:lnTo>
              <a:lnTo>
                <a:pt x="0" y="113008"/>
              </a:lnTo>
              <a:lnTo>
                <a:pt x="0" y="22601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12DD31-71A2-4D22-BABD-0C4A63D7AF51}">
      <dsp:nvSpPr>
        <dsp:cNvPr id="0" name=""/>
        <dsp:cNvSpPr/>
      </dsp:nvSpPr>
      <dsp:spPr>
        <a:xfrm>
          <a:off x="2714904" y="2051"/>
          <a:ext cx="1076275" cy="5381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err="1" smtClean="0"/>
            <a:t>Sidren</a:t>
          </a:r>
          <a:r>
            <a:rPr lang="en-AU" sz="1400" kern="1200" dirty="0" smtClean="0"/>
            <a:t> </a:t>
          </a:r>
          <a:r>
            <a:rPr lang="en-AU" sz="1400" kern="1200" dirty="0" err="1" smtClean="0"/>
            <a:t>Triss</a:t>
          </a:r>
          <a:endParaRPr lang="en-AU" sz="1400" kern="1200" dirty="0"/>
        </a:p>
      </dsp:txBody>
      <dsp:txXfrm>
        <a:off x="2714904" y="2051"/>
        <a:ext cx="1076275" cy="538137"/>
      </dsp:txXfrm>
    </dsp:sp>
    <dsp:sp modelId="{D92B8AF2-4C6D-41E7-B5EF-8600B57B3800}">
      <dsp:nvSpPr>
        <dsp:cNvPr id="0" name=""/>
        <dsp:cNvSpPr/>
      </dsp:nvSpPr>
      <dsp:spPr>
        <a:xfrm>
          <a:off x="1087038" y="766207"/>
          <a:ext cx="1076275" cy="538137"/>
        </a:xfrm>
        <a:prstGeom prst="rect">
          <a:avLst/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Corporate Support</a:t>
          </a:r>
          <a:endParaRPr lang="en-AU" sz="1400" kern="1200" dirty="0"/>
        </a:p>
      </dsp:txBody>
      <dsp:txXfrm>
        <a:off x="1087038" y="766207"/>
        <a:ext cx="1076275" cy="538137"/>
      </dsp:txXfrm>
    </dsp:sp>
    <dsp:sp modelId="{503C60C7-5D93-4453-8E16-F520DA048782}">
      <dsp:nvSpPr>
        <dsp:cNvPr id="0" name=""/>
        <dsp:cNvSpPr/>
      </dsp:nvSpPr>
      <dsp:spPr>
        <a:xfrm>
          <a:off x="166822" y="1530362"/>
          <a:ext cx="1076275" cy="538137"/>
        </a:xfrm>
        <a:prstGeom prst="rect">
          <a:avLst/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Finance</a:t>
          </a:r>
          <a:endParaRPr lang="en-AU" sz="1400" kern="1200" dirty="0"/>
        </a:p>
      </dsp:txBody>
      <dsp:txXfrm>
        <a:off x="166822" y="1530362"/>
        <a:ext cx="1076275" cy="538137"/>
      </dsp:txXfrm>
    </dsp:sp>
    <dsp:sp modelId="{7D5AC191-23ED-494B-8CF7-B1D5BFF6D67A}">
      <dsp:nvSpPr>
        <dsp:cNvPr id="0" name=""/>
        <dsp:cNvSpPr/>
      </dsp:nvSpPr>
      <dsp:spPr>
        <a:xfrm>
          <a:off x="1738184" y="1530362"/>
          <a:ext cx="1076275" cy="538137"/>
        </a:xfrm>
        <a:prstGeom prst="rect">
          <a:avLst/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ICT</a:t>
          </a:r>
          <a:endParaRPr lang="en-AU" sz="1400" kern="1200" dirty="0"/>
        </a:p>
      </dsp:txBody>
      <dsp:txXfrm>
        <a:off x="1738184" y="1530362"/>
        <a:ext cx="1076275" cy="538137"/>
      </dsp:txXfrm>
    </dsp:sp>
    <dsp:sp modelId="{7831D4FE-2C80-4FFD-A1FF-BB0060E75C21}">
      <dsp:nvSpPr>
        <dsp:cNvPr id="0" name=""/>
        <dsp:cNvSpPr/>
      </dsp:nvSpPr>
      <dsp:spPr>
        <a:xfrm>
          <a:off x="166822" y="2294518"/>
          <a:ext cx="1076275" cy="538137"/>
        </a:xfrm>
        <a:prstGeom prst="rect">
          <a:avLst/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HR</a:t>
          </a:r>
          <a:endParaRPr lang="en-AU" sz="1400" kern="1200" dirty="0"/>
        </a:p>
      </dsp:txBody>
      <dsp:txXfrm>
        <a:off x="166822" y="2294518"/>
        <a:ext cx="1076275" cy="538137"/>
      </dsp:txXfrm>
    </dsp:sp>
    <dsp:sp modelId="{A936F3C1-3133-4EE8-9445-1FDEAD18574B}">
      <dsp:nvSpPr>
        <dsp:cNvPr id="0" name=""/>
        <dsp:cNvSpPr/>
      </dsp:nvSpPr>
      <dsp:spPr>
        <a:xfrm>
          <a:off x="435891" y="3058673"/>
          <a:ext cx="1076275" cy="538137"/>
        </a:xfrm>
        <a:prstGeom prst="rect">
          <a:avLst/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Payroll</a:t>
          </a:r>
          <a:endParaRPr lang="en-AU" sz="1400" kern="1200" dirty="0"/>
        </a:p>
      </dsp:txBody>
      <dsp:txXfrm>
        <a:off x="435891" y="3058673"/>
        <a:ext cx="1076275" cy="538137"/>
      </dsp:txXfrm>
    </dsp:sp>
    <dsp:sp modelId="{F415EE26-3471-41E0-AC8A-0C95F5BF2EC1}">
      <dsp:nvSpPr>
        <dsp:cNvPr id="0" name=""/>
        <dsp:cNvSpPr/>
      </dsp:nvSpPr>
      <dsp:spPr>
        <a:xfrm>
          <a:off x="1738184" y="2294518"/>
          <a:ext cx="1076275" cy="538137"/>
        </a:xfrm>
        <a:prstGeom prst="rect">
          <a:avLst/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Marketing</a:t>
          </a:r>
          <a:endParaRPr lang="en-AU" sz="1400" kern="1200" dirty="0"/>
        </a:p>
      </dsp:txBody>
      <dsp:txXfrm>
        <a:off x="1738184" y="2294518"/>
        <a:ext cx="1076275" cy="538137"/>
      </dsp:txXfrm>
    </dsp:sp>
    <dsp:sp modelId="{9F1D4267-0956-49A7-8052-96D970A06BB9}">
      <dsp:nvSpPr>
        <dsp:cNvPr id="0" name=""/>
        <dsp:cNvSpPr/>
      </dsp:nvSpPr>
      <dsp:spPr>
        <a:xfrm>
          <a:off x="4342771" y="766207"/>
          <a:ext cx="1076275" cy="538137"/>
        </a:xfrm>
        <a:prstGeom prst="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Sales</a:t>
          </a:r>
          <a:endParaRPr lang="en-AU" sz="1400" kern="1200" dirty="0"/>
        </a:p>
      </dsp:txBody>
      <dsp:txXfrm>
        <a:off x="4342771" y="766207"/>
        <a:ext cx="1076275" cy="538137"/>
      </dsp:txXfrm>
    </dsp:sp>
    <dsp:sp modelId="{5F010CAF-9FA5-4849-AC36-021E41440929}">
      <dsp:nvSpPr>
        <dsp:cNvPr id="0" name=""/>
        <dsp:cNvSpPr/>
      </dsp:nvSpPr>
      <dsp:spPr>
        <a:xfrm>
          <a:off x="3040478" y="1530362"/>
          <a:ext cx="1076275" cy="538137"/>
        </a:xfrm>
        <a:prstGeom prst="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North Region</a:t>
          </a:r>
          <a:endParaRPr lang="en-AU" sz="1400" kern="1200" dirty="0"/>
        </a:p>
      </dsp:txBody>
      <dsp:txXfrm>
        <a:off x="3040478" y="1530362"/>
        <a:ext cx="1076275" cy="538137"/>
      </dsp:txXfrm>
    </dsp:sp>
    <dsp:sp modelId="{432A5FDD-66F4-4903-8FA2-3D4F0FEBE23C}">
      <dsp:nvSpPr>
        <dsp:cNvPr id="0" name=""/>
        <dsp:cNvSpPr/>
      </dsp:nvSpPr>
      <dsp:spPr>
        <a:xfrm>
          <a:off x="3309547" y="2294518"/>
          <a:ext cx="1076275" cy="538137"/>
        </a:xfrm>
        <a:prstGeom prst="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Far North District</a:t>
          </a:r>
          <a:endParaRPr lang="en-AU" sz="1400" kern="1200" dirty="0"/>
        </a:p>
      </dsp:txBody>
      <dsp:txXfrm>
        <a:off x="3309547" y="2294518"/>
        <a:ext cx="1076275" cy="538137"/>
      </dsp:txXfrm>
    </dsp:sp>
    <dsp:sp modelId="{D0503642-70CD-49BB-B1FA-71ACE73B0402}">
      <dsp:nvSpPr>
        <dsp:cNvPr id="0" name=""/>
        <dsp:cNvSpPr/>
      </dsp:nvSpPr>
      <dsp:spPr>
        <a:xfrm>
          <a:off x="3309547" y="3058673"/>
          <a:ext cx="1076275" cy="538137"/>
        </a:xfrm>
        <a:prstGeom prst="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Central District</a:t>
          </a:r>
          <a:endParaRPr lang="en-AU" sz="1400" kern="1200" dirty="0"/>
        </a:p>
      </dsp:txBody>
      <dsp:txXfrm>
        <a:off x="3309547" y="3058673"/>
        <a:ext cx="1076275" cy="538137"/>
      </dsp:txXfrm>
    </dsp:sp>
    <dsp:sp modelId="{65A3CFA6-0E88-491A-B2A3-E4D1462D9BFB}">
      <dsp:nvSpPr>
        <dsp:cNvPr id="0" name=""/>
        <dsp:cNvSpPr/>
      </dsp:nvSpPr>
      <dsp:spPr>
        <a:xfrm>
          <a:off x="4342771" y="1530362"/>
          <a:ext cx="1076275" cy="538137"/>
        </a:xfrm>
        <a:prstGeom prst="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West Region</a:t>
          </a:r>
          <a:endParaRPr lang="en-AU" sz="1400" kern="1200" dirty="0"/>
        </a:p>
      </dsp:txBody>
      <dsp:txXfrm>
        <a:off x="4342771" y="1530362"/>
        <a:ext cx="1076275" cy="538137"/>
      </dsp:txXfrm>
    </dsp:sp>
    <dsp:sp modelId="{F4DB5396-B815-41E4-B2B6-AA9B67F8DC2F}">
      <dsp:nvSpPr>
        <dsp:cNvPr id="0" name=""/>
        <dsp:cNvSpPr/>
      </dsp:nvSpPr>
      <dsp:spPr>
        <a:xfrm>
          <a:off x="5645064" y="1530362"/>
          <a:ext cx="1076275" cy="538137"/>
        </a:xfrm>
        <a:prstGeom prst="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South-East Region</a:t>
          </a:r>
          <a:endParaRPr lang="en-AU" sz="1400" kern="1200" dirty="0"/>
        </a:p>
      </dsp:txBody>
      <dsp:txXfrm>
        <a:off x="5645064" y="1530362"/>
        <a:ext cx="1076275" cy="5381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AU" smtClean="0"/>
              <a:t>Sidren Triss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F3AD21-C5FB-4245-BCD1-CDD857B98ECB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D31982-A307-4657-BF88-46DE02F3D3E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18436061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AU" smtClean="0"/>
              <a:t>Sidren Triss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BF4064-9B90-4DB7-88E8-4C0B6B157C2C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A77ADA-EEA3-4294-8CF4-39BE48BA270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80179194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2" y="2733709"/>
            <a:ext cx="6069268" cy="1373070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55655" y="5936188"/>
            <a:ext cx="2057400" cy="365125"/>
          </a:xfrm>
        </p:spPr>
        <p:txBody>
          <a:bodyPr/>
          <a:lstStyle/>
          <a:p>
            <a:fld id="{1A67795D-B322-4A34-B1BB-B05632FCDC82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1" y="5936189"/>
            <a:ext cx="4021666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399" y="2750337"/>
            <a:ext cx="1370293" cy="1356442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41348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3" y="4711617"/>
            <a:ext cx="6894770" cy="54448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1639" y="609598"/>
            <a:ext cx="689653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5256098"/>
            <a:ext cx="6894772" cy="5478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310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78625443"/>
      </p:ext>
    </p:extLst>
  </p:cSld>
  <p:clrMapOvr>
    <a:masterClrMapping/>
  </p:clrMapOvr>
  <p:hf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2" name="Picture 21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3" name="Picture 22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55" y="609597"/>
            <a:ext cx="6896534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889151" cy="110176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616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7318632"/>
      </p:ext>
    </p:extLst>
  </p:cSld>
  <p:clrMapOvr>
    <a:masterClrMapping/>
  </p:clrMapOvr>
  <p:hf hdr="0" ft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30" name="Picture 29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1" name="Picture 30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21" y="616983"/>
            <a:ext cx="642514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89438" y="3660763"/>
            <a:ext cx="5987731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903919" cy="110176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  <p:sp>
        <p:nvSpPr>
          <p:cNvPr id="27" name="TextBox 26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42458955"/>
      </p:ext>
    </p:extLst>
  </p:cSld>
  <p:clrMapOvr>
    <a:masterClrMapping/>
  </p:clrMapOvr>
  <p:hf hdr="0" ft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3" name="Picture 22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4" name="Picture 23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8" y="4710340"/>
            <a:ext cx="6896534" cy="5898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9" y="5300150"/>
            <a:ext cx="6896534" cy="51195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25629114"/>
      </p:ext>
    </p:extLst>
  </p:cSld>
  <p:clrMapOvr>
    <a:masterClrMapping/>
  </p:clrMapOvr>
  <p:hf hdr="0" ft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32629" y="2329489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9777" y="3015290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8413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79710" y="3007906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26136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233520" y="3007905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47259629"/>
      </p:ext>
    </p:extLst>
  </p:cSld>
  <p:clrMapOvr>
    <a:masterClrMapping/>
  </p:clrMapOvr>
  <p:hf hdr="0" ft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35" name="Picture 34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6" name="Picture 35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32391" y="4297503"/>
            <a:ext cx="21922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2391" y="2336873"/>
            <a:ext cx="219225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2391" y="4873765"/>
            <a:ext cx="219225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0497" y="4297503"/>
            <a:ext cx="221507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870497" y="2336873"/>
            <a:ext cx="221507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69483" y="4873764"/>
            <a:ext cx="2218004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1028" y="4297503"/>
            <a:ext cx="21943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231027" y="2336873"/>
            <a:ext cx="219433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30934" y="4873762"/>
            <a:ext cx="219723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21702277"/>
      </p:ext>
    </p:extLst>
  </p:cSld>
  <p:clrMapOvr>
    <a:masterClrMapping/>
  </p:clrMapOvr>
  <p:hf hdr="0" ft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7" name="Picture 16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8" name="Picture 17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DA15A-EAEC-4983-9641-202E37FA9EF3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60373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12" name="Rectangle 11"/>
            <p:cNvSpPr/>
            <p:nvPr/>
          </p:nvSpPr>
          <p:spPr>
            <a:xfrm>
              <a:off x="2281445" y="609601"/>
              <a:ext cx="5285695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4798" y="609597"/>
            <a:ext cx="1069602" cy="44619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576359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144" y="5936188"/>
            <a:ext cx="2057400" cy="365125"/>
          </a:xfrm>
        </p:spPr>
        <p:txBody>
          <a:bodyPr/>
          <a:lstStyle/>
          <a:p>
            <a:fld id="{029AEAAC-F223-4A44-A72C-759571000B3D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18959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31152" y="5432500"/>
            <a:ext cx="1149636" cy="1273100"/>
          </a:xfrm>
        </p:spPr>
        <p:txBody>
          <a:bodyPr anchor="t"/>
          <a:lstStyle>
            <a:lvl1pPr algn="ctr">
              <a:defRPr/>
            </a:lvl1pPr>
          </a:lstStyle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30711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8" name="Picture 2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9" name="Picture 2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33732-A2F5-490B-815D-26C3C20AD481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7638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id="19" name="Picture 1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0" name="Picture 1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2869895"/>
            <a:ext cx="688915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639" y="4232172"/>
            <a:ext cx="688915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810" y="5936188"/>
            <a:ext cx="2057400" cy="365125"/>
          </a:xfrm>
        </p:spPr>
        <p:txBody>
          <a:bodyPr/>
          <a:lstStyle/>
          <a:p>
            <a:fld id="{9EDBAC09-8B59-4AE7-9102-E3441F004B29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5936189"/>
            <a:ext cx="4834673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6438" y="2869896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97033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53228"/>
            <a:ext cx="688739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336873"/>
            <a:ext cx="3357899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1128" y="2336873"/>
            <a:ext cx="3359661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7932C-A5F3-4819-BF4B-6AB51DA4FBD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03396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9" name="Picture 2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0" name="Picture 2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30"/>
            <a:ext cx="6896534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0988" y="2336874"/>
            <a:ext cx="3145080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638" y="3030009"/>
            <a:ext cx="336704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646" y="2336873"/>
            <a:ext cx="3145527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61129" y="3030009"/>
            <a:ext cx="3367044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29603-DBE1-4ABB-9702-635D3407D24E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0858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6" name="Picture 15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7" name="Picture 16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8C23E-8AA0-4104-BC18-747020D2A6C8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77226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D-ShadowShort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71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89703-A6F4-4F2F-9157-43A95EE72E20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99471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7"/>
            <a:ext cx="6896534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3913788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2336873"/>
            <a:ext cx="2796240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42CA0-7302-49C6-9416-C49908434835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11020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10956" y="2336874"/>
            <a:ext cx="391721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2336874"/>
            <a:ext cx="2798487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A1531-9E1A-44F1-84A3-80C6CC0A14B8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63950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188640"/>
            <a:ext cx="689495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17655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  <p:sldLayoutId id="2147483719" r:id="rId17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Sales Report for </a:t>
            </a:r>
            <a:r>
              <a:rPr lang="en-AU" dirty="0" smtClean="0"/>
              <a:t>2016</a:t>
            </a:r>
            <a:endParaRPr lang="en-AU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D332E-DA66-44D9-BD7A-67052D69A259}" type="datetime3">
              <a:rPr lang="en-AU" smtClean="0"/>
              <a:pPr/>
              <a:t>22 December, 2015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pPr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42001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Overview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2800" dirty="0" smtClean="0"/>
              <a:t>Increases across most products and regions</a:t>
            </a:r>
          </a:p>
          <a:p>
            <a:r>
              <a:rPr lang="en-AU" sz="2800" dirty="0" smtClean="0"/>
              <a:t>Decrease in sales for some out-dated products</a:t>
            </a:r>
          </a:p>
          <a:p>
            <a:r>
              <a:rPr lang="en-AU" sz="2800" dirty="0" smtClean="0"/>
              <a:t>Decrease in sales for Far North region</a:t>
            </a:r>
          </a:p>
          <a:p>
            <a:r>
              <a:rPr lang="en-AU" sz="2800" dirty="0" smtClean="0"/>
              <a:t>Changes to be made in regional structure for </a:t>
            </a:r>
            <a:r>
              <a:rPr lang="en-AU" sz="2800" dirty="0" smtClean="0"/>
              <a:t>next year</a:t>
            </a:r>
            <a:endParaRPr lang="en-AU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22C06-39CB-4E32-92E5-7B5B7062672E}" type="datetime3">
              <a:rPr lang="en-AU" smtClean="0"/>
              <a:pPr/>
              <a:t>22 December, 2015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pPr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7694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Difference in Sales, </a:t>
            </a:r>
            <a:r>
              <a:rPr lang="en-AU" dirty="0" smtClean="0"/>
              <a:t>2015-2016</a:t>
            </a:r>
            <a:endParaRPr lang="en-AU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2038153"/>
              </p:ext>
            </p:extLst>
          </p:nvPr>
        </p:nvGraphicFramePr>
        <p:xfrm>
          <a:off x="533400" y="2336800"/>
          <a:ext cx="6888163" cy="35988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33732-A2F5-490B-815D-26C3C20AD481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4473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Company Structure</a:t>
            </a:r>
            <a:endParaRPr lang="en-AU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7151018"/>
              </p:ext>
            </p:extLst>
          </p:nvPr>
        </p:nvGraphicFramePr>
        <p:xfrm>
          <a:off x="533400" y="2336800"/>
          <a:ext cx="6888163" cy="35988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33732-A2F5-490B-815D-26C3C20AD481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56923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1F8094"/>
      </a:dk2>
      <a:lt2>
        <a:srgbClr val="E7E6E6"/>
      </a:lt2>
      <a:accent1>
        <a:srgbClr val="39CDE7"/>
      </a:accent1>
      <a:accent2>
        <a:srgbClr val="60DE72"/>
      </a:accent2>
      <a:accent3>
        <a:srgbClr val="DDCC64"/>
      </a:accent3>
      <a:accent4>
        <a:srgbClr val="F49D50"/>
      </a:accent4>
      <a:accent5>
        <a:srgbClr val="E44951"/>
      </a:accent5>
      <a:accent6>
        <a:srgbClr val="D666F9"/>
      </a:accent6>
      <a:hlink>
        <a:srgbClr val="4BF7ED"/>
      </a:hlink>
      <a:folHlink>
        <a:srgbClr val="95E9F4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18000"/>
                <a:satMod val="12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7DC10E3-4FF5-456B-A359-A0F378C1E5F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51CDF07479904480B2DF783B2B2CB9" ma:contentTypeVersion="14" ma:contentTypeDescription="Create a new document." ma:contentTypeScope="" ma:versionID="f6db893dfae0cb27b92697d7fa846c1b">
  <xsd:schema xmlns:xsd="http://www.w3.org/2001/XMLSchema" xmlns:xs="http://www.w3.org/2001/XMLSchema" xmlns:p="http://schemas.microsoft.com/office/2006/metadata/properties" xmlns:ns2="5160070d-d1d5-45e9-a5e6-996880312625" xmlns:ns3="871f2836-fd65-4ccc-af0c-f6536c4539ec" targetNamespace="http://schemas.microsoft.com/office/2006/metadata/properties" ma:root="true" ma:fieldsID="fc4215a1f044287d4a0f4fc32b3097cf" ns2:_="" ns3:_="">
    <xsd:import namespace="5160070d-d1d5-45e9-a5e6-996880312625"/>
    <xsd:import namespace="871f2836-fd65-4ccc-af0c-f6536c4539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60070d-d1d5-45e9-a5e6-9968803126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f3c586d6-0a3a-49a8-977f-dabe004a3d7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1f2836-fd65-4ccc-af0c-f6536c4539ec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1f7649e5-abe0-4c5b-9db9-33d694281acc}" ma:internalName="TaxCatchAll" ma:showField="CatchAllData" ma:web="871f2836-fd65-4ccc-af0c-f6536c4539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71f2836-fd65-4ccc-af0c-f6536c4539ec" xsi:nil="true"/>
    <lcf76f155ced4ddcb4097134ff3c332f xmlns="5160070d-d1d5-45e9-a5e6-99688031262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DF2F2FD-DBDC-4F41-875B-FE84D0D5A179}"/>
</file>

<file path=customXml/itemProps2.xml><?xml version="1.0" encoding="utf-8"?>
<ds:datastoreItem xmlns:ds="http://schemas.openxmlformats.org/officeDocument/2006/customXml" ds:itemID="{968E85DB-D5B8-4EDF-BAB9-369B02BCB25E}"/>
</file>

<file path=customXml/itemProps3.xml><?xml version="1.0" encoding="utf-8"?>
<ds:datastoreItem xmlns:ds="http://schemas.openxmlformats.org/officeDocument/2006/customXml" ds:itemID="{06C869A4-E6E8-4F32-AE57-E548312F274A}"/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54</TotalTime>
  <Words>79</Words>
  <Application>Microsoft Office PowerPoint</Application>
  <PresentationFormat>On-screen Show (4:3)</PresentationFormat>
  <Paragraphs>31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Trebuchet MS</vt:lpstr>
      <vt:lpstr>Berlin</vt:lpstr>
      <vt:lpstr>Sales Report for 2016</vt:lpstr>
      <vt:lpstr>Overview</vt:lpstr>
      <vt:lpstr>Difference in Sales, 2015-2016</vt:lpstr>
      <vt:lpstr>New Company Structure</vt:lpstr>
    </vt:vector>
  </TitlesOfParts>
  <Company>Odyssey Training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Advanced</dc:title>
  <dc:subject>PowerPoint Advanced</dc:subject>
  <dc:creator>Odyssey Training; Michael Cook</dc:creator>
  <cp:lastModifiedBy>Jane Pettigrew</cp:lastModifiedBy>
  <cp:revision>2025</cp:revision>
  <dcterms:created xsi:type="dcterms:W3CDTF">2012-07-08T19:58:46Z</dcterms:created>
  <dcterms:modified xsi:type="dcterms:W3CDTF">2015-12-21T22:43:07Z</dcterms:modified>
  <cp:version>2025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0x0101001D51CDF07479904480B2DF783B2B2CB9</vt:lpwstr>
  </property>
</Properties>
</file>