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17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handoutMaster" Target="handoutMasters/handoutMaster1.xml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3AD21-C5FB-4245-BCD1-CDD857B98ECB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31982-A307-4657-BF88-46DE02F3D3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8436061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F4064-9B90-4DB7-88E8-4C0B6B157C2C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77ADA-EEA3-4294-8CF4-39BE48BA27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0179194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1A67795D-B322-4A34-B1BB-B05632FCDC82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3506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9507365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4367110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0046923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0446671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0022832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2991688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A15A-EAEC-4983-9641-202E37FA9EF3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335061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029AEAAC-F223-4A44-A72C-759571000B3D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3078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50266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9EDBAC09-8B59-4AE7-9102-E3441F004B29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9398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932C-A5F3-4819-BF4B-6AB51DA4FBD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16379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9603-DBE1-4ABB-9702-635D3407D24E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0394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8C23E-8AA0-4104-BC18-747020D2A6C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6509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9703-A6F4-4F2F-9157-43A95EE72E20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8988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2CA0-7302-49C6-9416-C49908434835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12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1531-9E1A-44F1-84A3-80C6CC0A14B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98006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88640"/>
            <a:ext cx="689495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6411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Sales Report for </a:t>
            </a:r>
            <a:r>
              <a:rPr lang="en-AU" dirty="0" smtClean="0"/>
              <a:t>2016</a:t>
            </a:r>
            <a:endParaRPr lang="en-AU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332E-DA66-44D9-BD7A-67052D69A259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200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Increases across most products and regions</a:t>
            </a:r>
          </a:p>
          <a:p>
            <a:r>
              <a:rPr lang="en-AU" sz="2800" dirty="0" smtClean="0"/>
              <a:t>Decrease in sales for some out-dated products</a:t>
            </a:r>
          </a:p>
          <a:p>
            <a:r>
              <a:rPr lang="en-AU" sz="2800" dirty="0" smtClean="0"/>
              <a:t>Decrease in sales for Far North region</a:t>
            </a:r>
          </a:p>
          <a:p>
            <a:r>
              <a:rPr lang="en-AU" sz="2800" dirty="0" smtClean="0"/>
              <a:t>Changes to be made in regional structure for </a:t>
            </a:r>
            <a:r>
              <a:rPr lang="en-AU" sz="2800" dirty="0" smtClean="0"/>
              <a:t>next year</a:t>
            </a:r>
            <a:endParaRPr lang="en-AU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22C06-39CB-4E32-92E5-7B5B7062672E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69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111A0AA-90F2-4D71-B4EF-29895C245061}"/>
</file>

<file path=customXml/itemProps2.xml><?xml version="1.0" encoding="utf-8"?>
<ds:datastoreItem xmlns:ds="http://schemas.openxmlformats.org/officeDocument/2006/customXml" ds:itemID="{A12EF6C1-CD5A-4D0B-930E-ED41E2F26600}"/>
</file>

<file path=customXml/itemProps3.xml><?xml version="1.0" encoding="utf-8"?>
<ds:datastoreItem xmlns:ds="http://schemas.openxmlformats.org/officeDocument/2006/customXml" ds:itemID="{FEBD0349-D5EB-4278-91AD-377D8DF9929E}"/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56</TotalTime>
  <Words>39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Trebuchet MS</vt:lpstr>
      <vt:lpstr>Berlin</vt:lpstr>
      <vt:lpstr>Sales Report for 2016</vt:lpstr>
      <vt:lpstr>Overview</vt:lpstr>
    </vt:vector>
  </TitlesOfParts>
  <Company>Odyssey Training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Advanced</dc:title>
  <dc:subject>PowerPoint Advanced</dc:subject>
  <dc:creator>Odyssey Training; Michael Cook</dc:creator>
  <cp:lastModifiedBy>Jane Pettigrew</cp:lastModifiedBy>
  <cp:revision>2025</cp:revision>
  <dcterms:created xsi:type="dcterms:W3CDTF">2012-07-08T19:58:46Z</dcterms:created>
  <dcterms:modified xsi:type="dcterms:W3CDTF">2015-12-21T22:35:22Z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