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4"/>
  </p:sldMasterIdLst>
  <p:notesMasterIdLst>
    <p:notesMasterId r:id="rId18"/>
  </p:notesMasterIdLst>
  <p:handoutMasterIdLst>
    <p:handoutMasterId r:id="rId19"/>
  </p:handoutMasterIdLst>
  <p:sldIdLst>
    <p:sldId id="256" r:id="rId5"/>
    <p:sldId id="270" r:id="rId6"/>
    <p:sldId id="257" r:id="rId7"/>
    <p:sldId id="258" r:id="rId8"/>
    <p:sldId id="263" r:id="rId9"/>
    <p:sldId id="260" r:id="rId10"/>
    <p:sldId id="262" r:id="rId11"/>
    <p:sldId id="261" r:id="rId12"/>
    <p:sldId id="269" r:id="rId13"/>
    <p:sldId id="264" r:id="rId14"/>
    <p:sldId id="272" r:id="rId15"/>
    <p:sldId id="265" r:id="rId16"/>
    <p:sldId id="268" r:id="rId17"/>
  </p:sldIdLst>
  <p:sldSz cx="12192000" cy="6858000"/>
  <p:notesSz cx="6934200" cy="939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666633"/>
    <a:srgbClr val="336600"/>
    <a:srgbClr val="614020"/>
    <a:srgbClr val="523E30"/>
    <a:srgbClr val="B2B2B2"/>
    <a:srgbClr val="DDDDDD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81" autoAdjust="0"/>
  </p:normalViewPr>
  <p:slideViewPr>
    <p:cSldViewPr>
      <p:cViewPr varScale="1">
        <p:scale>
          <a:sx n="100" d="100"/>
          <a:sy n="100" d="100"/>
        </p:scale>
        <p:origin x="264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2724" y="-606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030397742285954E-2"/>
          <c:y val="3.1969923406970857E-2"/>
          <c:w val="0.90896960225771406"/>
          <c:h val="0.789315990602679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8A-458F-AFDC-6254E1DB73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Queries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80</c:v>
                </c:pt>
                <c:pt idx="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8A-458F-AFDC-6254E1DB73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57639296"/>
        <c:axId val="657645856"/>
      </c:barChart>
      <c:catAx>
        <c:axId val="657639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7645856"/>
        <c:crosses val="autoZero"/>
        <c:auto val="1"/>
        <c:lblAlgn val="ctr"/>
        <c:lblOffset val="100"/>
        <c:noMultiLvlLbl val="0"/>
      </c:catAx>
      <c:valAx>
        <c:axId val="657645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7639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g"/><Relationship Id="rId4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C5A848-D7DB-49C5-A4C2-9DF46860A47C}" type="doc">
      <dgm:prSet loTypeId="urn:microsoft.com/office/officeart/2005/8/layout/hList7" loCatId="process" qsTypeId="urn:microsoft.com/office/officeart/2005/8/quickstyle/simple5" qsCatId="simple" csTypeId="urn:microsoft.com/office/officeart/2005/8/colors/colorful5" csCatId="colorful" phldr="1"/>
      <dgm:spPr/>
    </dgm:pt>
    <dgm:pt modelId="{3444B9CF-B94C-4843-BE74-0C0C465B9340}">
      <dgm:prSet phldrT="[Text]"/>
      <dgm:spPr/>
      <dgm:t>
        <a:bodyPr/>
        <a:lstStyle/>
        <a:p>
          <a:r>
            <a:rPr lang="en-AU" dirty="0"/>
            <a:t>Brisbane</a:t>
          </a:r>
        </a:p>
      </dgm:t>
    </dgm:pt>
    <dgm:pt modelId="{38F59C61-A067-433B-9CE5-5B30BE7FBB3C}" type="parTrans" cxnId="{3BE09A68-0BF3-417F-8DF0-6375467A4A83}">
      <dgm:prSet/>
      <dgm:spPr/>
      <dgm:t>
        <a:bodyPr/>
        <a:lstStyle/>
        <a:p>
          <a:endParaRPr lang="en-AU"/>
        </a:p>
      </dgm:t>
    </dgm:pt>
    <dgm:pt modelId="{28710773-A882-42BB-9CAD-909E326D6518}" type="sibTrans" cxnId="{3BE09A68-0BF3-417F-8DF0-6375467A4A83}">
      <dgm:prSet/>
      <dgm:spPr/>
      <dgm:t>
        <a:bodyPr/>
        <a:lstStyle/>
        <a:p>
          <a:endParaRPr lang="en-AU"/>
        </a:p>
      </dgm:t>
    </dgm:pt>
    <dgm:pt modelId="{342ED9B0-1D48-4A51-83EE-CBDECB302CA4}">
      <dgm:prSet phldrT="[Text]"/>
      <dgm:spPr/>
      <dgm:t>
        <a:bodyPr/>
        <a:lstStyle/>
        <a:p>
          <a:r>
            <a:rPr lang="en-AU" dirty="0"/>
            <a:t>Sydney</a:t>
          </a:r>
        </a:p>
      </dgm:t>
    </dgm:pt>
    <dgm:pt modelId="{18B2491E-6DB7-4180-BC8F-D473FB843305}" type="parTrans" cxnId="{3ED26B6C-7C0A-4F2E-927C-A3A53F736FB0}">
      <dgm:prSet/>
      <dgm:spPr/>
      <dgm:t>
        <a:bodyPr/>
        <a:lstStyle/>
        <a:p>
          <a:endParaRPr lang="en-AU"/>
        </a:p>
      </dgm:t>
    </dgm:pt>
    <dgm:pt modelId="{E310DFC9-CE1E-481A-9B99-5BAA79BE4F5E}" type="sibTrans" cxnId="{3ED26B6C-7C0A-4F2E-927C-A3A53F736FB0}">
      <dgm:prSet/>
      <dgm:spPr/>
      <dgm:t>
        <a:bodyPr/>
        <a:lstStyle/>
        <a:p>
          <a:endParaRPr lang="en-AU"/>
        </a:p>
      </dgm:t>
    </dgm:pt>
    <dgm:pt modelId="{59F1E510-92C9-4603-ACDF-7B2028490B89}">
      <dgm:prSet phldrT="[Text]"/>
      <dgm:spPr/>
      <dgm:t>
        <a:bodyPr/>
        <a:lstStyle/>
        <a:p>
          <a:r>
            <a:rPr lang="en-AU" dirty="0"/>
            <a:t>Melbourne</a:t>
          </a:r>
        </a:p>
      </dgm:t>
    </dgm:pt>
    <dgm:pt modelId="{F3719240-EB41-4FF7-9255-3DB7F287DADF}" type="parTrans" cxnId="{D7DEC2D0-A1F6-466E-B3DA-B493C4323212}">
      <dgm:prSet/>
      <dgm:spPr/>
      <dgm:t>
        <a:bodyPr/>
        <a:lstStyle/>
        <a:p>
          <a:endParaRPr lang="en-AU"/>
        </a:p>
      </dgm:t>
    </dgm:pt>
    <dgm:pt modelId="{ACDF791D-E4BD-4FD0-B6C9-BBB6EEA00248}" type="sibTrans" cxnId="{D7DEC2D0-A1F6-466E-B3DA-B493C4323212}">
      <dgm:prSet/>
      <dgm:spPr/>
      <dgm:t>
        <a:bodyPr/>
        <a:lstStyle/>
        <a:p>
          <a:endParaRPr lang="en-AU"/>
        </a:p>
      </dgm:t>
    </dgm:pt>
    <dgm:pt modelId="{D2A62551-B058-4537-84AF-E5B43235D94A}">
      <dgm:prSet phldrT="[Text]"/>
      <dgm:spPr/>
      <dgm:t>
        <a:bodyPr/>
        <a:lstStyle/>
        <a:p>
          <a:r>
            <a:rPr lang="en-AU" dirty="0"/>
            <a:t>22 April</a:t>
          </a:r>
        </a:p>
      </dgm:t>
    </dgm:pt>
    <dgm:pt modelId="{5F23D681-3A9C-4768-A953-8D491DFA1AF1}" type="parTrans" cxnId="{A6241D78-6FDF-49C7-88B4-ADF4665E8EEC}">
      <dgm:prSet/>
      <dgm:spPr/>
      <dgm:t>
        <a:bodyPr/>
        <a:lstStyle/>
        <a:p>
          <a:endParaRPr lang="en-AU"/>
        </a:p>
      </dgm:t>
    </dgm:pt>
    <dgm:pt modelId="{4E45CB65-15A6-4DC6-B709-CA40993432BF}" type="sibTrans" cxnId="{A6241D78-6FDF-49C7-88B4-ADF4665E8EEC}">
      <dgm:prSet/>
      <dgm:spPr/>
      <dgm:t>
        <a:bodyPr/>
        <a:lstStyle/>
        <a:p>
          <a:endParaRPr lang="en-AU"/>
        </a:p>
      </dgm:t>
    </dgm:pt>
    <dgm:pt modelId="{0F5B599E-B604-4DD9-A06C-2000E29EA20E}">
      <dgm:prSet phldrT="[Text]"/>
      <dgm:spPr/>
      <dgm:t>
        <a:bodyPr/>
        <a:lstStyle/>
        <a:p>
          <a:r>
            <a:rPr lang="en-AU" dirty="0"/>
            <a:t>22 July</a:t>
          </a:r>
        </a:p>
      </dgm:t>
    </dgm:pt>
    <dgm:pt modelId="{D6809EA7-153F-4153-900E-BAA935E9EFC3}" type="parTrans" cxnId="{7206E294-1750-49F5-901A-7528A5E93638}">
      <dgm:prSet/>
      <dgm:spPr/>
      <dgm:t>
        <a:bodyPr/>
        <a:lstStyle/>
        <a:p>
          <a:endParaRPr lang="en-AU"/>
        </a:p>
      </dgm:t>
    </dgm:pt>
    <dgm:pt modelId="{F11FA5BA-13AB-4678-889E-DABD1E7CB666}" type="sibTrans" cxnId="{7206E294-1750-49F5-901A-7528A5E93638}">
      <dgm:prSet/>
      <dgm:spPr/>
      <dgm:t>
        <a:bodyPr/>
        <a:lstStyle/>
        <a:p>
          <a:endParaRPr lang="en-AU"/>
        </a:p>
      </dgm:t>
    </dgm:pt>
    <dgm:pt modelId="{CEDC04A9-B00D-4151-B313-E034356E419F}">
      <dgm:prSet phldrT="[Text]"/>
      <dgm:spPr/>
      <dgm:t>
        <a:bodyPr/>
        <a:lstStyle/>
        <a:p>
          <a:r>
            <a:rPr lang="en-AU" dirty="0"/>
            <a:t>22 September</a:t>
          </a:r>
        </a:p>
      </dgm:t>
    </dgm:pt>
    <dgm:pt modelId="{568119EB-3659-4E5C-B500-833FA9099E43}" type="parTrans" cxnId="{E76BC634-9A16-43E3-922B-4949FD8C3C7D}">
      <dgm:prSet/>
      <dgm:spPr/>
      <dgm:t>
        <a:bodyPr/>
        <a:lstStyle/>
        <a:p>
          <a:endParaRPr lang="en-AU"/>
        </a:p>
      </dgm:t>
    </dgm:pt>
    <dgm:pt modelId="{1A20D075-4C4C-4E79-94B5-70B6C03AF815}" type="sibTrans" cxnId="{E76BC634-9A16-43E3-922B-4949FD8C3C7D}">
      <dgm:prSet/>
      <dgm:spPr/>
      <dgm:t>
        <a:bodyPr/>
        <a:lstStyle/>
        <a:p>
          <a:endParaRPr lang="en-AU"/>
        </a:p>
      </dgm:t>
    </dgm:pt>
    <dgm:pt modelId="{06C9EEDD-72FC-498B-88C3-D65FEEDAA7FE}">
      <dgm:prSet phldrT="[Text]"/>
      <dgm:spPr/>
      <dgm:t>
        <a:bodyPr/>
        <a:lstStyle/>
        <a:p>
          <a:r>
            <a:rPr lang="en-AU" dirty="0"/>
            <a:t>22 May</a:t>
          </a:r>
        </a:p>
      </dgm:t>
    </dgm:pt>
    <dgm:pt modelId="{9A007FD3-CC6D-4562-8C05-65C20D5544E8}" type="parTrans" cxnId="{7AFE50E4-0CEA-493B-B116-0D8E19D4486D}">
      <dgm:prSet/>
      <dgm:spPr/>
      <dgm:t>
        <a:bodyPr/>
        <a:lstStyle/>
        <a:p>
          <a:endParaRPr lang="en-AU"/>
        </a:p>
      </dgm:t>
    </dgm:pt>
    <dgm:pt modelId="{49E6CFD1-C7D9-490A-8248-79C15CCAE965}" type="sibTrans" cxnId="{7AFE50E4-0CEA-493B-B116-0D8E19D4486D}">
      <dgm:prSet/>
      <dgm:spPr/>
      <dgm:t>
        <a:bodyPr/>
        <a:lstStyle/>
        <a:p>
          <a:endParaRPr lang="en-AU"/>
        </a:p>
      </dgm:t>
    </dgm:pt>
    <dgm:pt modelId="{A5C5274A-12D6-4225-BEDE-9B4F38E25022}">
      <dgm:prSet phldrT="[Text]"/>
      <dgm:spPr/>
      <dgm:t>
        <a:bodyPr/>
        <a:lstStyle/>
        <a:p>
          <a:r>
            <a:rPr lang="en-AU" dirty="0"/>
            <a:t>22 August</a:t>
          </a:r>
        </a:p>
      </dgm:t>
    </dgm:pt>
    <dgm:pt modelId="{1396CB51-2EEA-4CDF-9BC5-A5F4BC82C017}" type="parTrans" cxnId="{FAEC9A44-BE24-4E00-8BBF-3724D3F8E280}">
      <dgm:prSet/>
      <dgm:spPr/>
      <dgm:t>
        <a:bodyPr/>
        <a:lstStyle/>
        <a:p>
          <a:endParaRPr lang="en-AU"/>
        </a:p>
      </dgm:t>
    </dgm:pt>
    <dgm:pt modelId="{4A608F90-9D3C-4F17-A866-920DD7DE4C64}" type="sibTrans" cxnId="{FAEC9A44-BE24-4E00-8BBF-3724D3F8E280}">
      <dgm:prSet/>
      <dgm:spPr/>
      <dgm:t>
        <a:bodyPr/>
        <a:lstStyle/>
        <a:p>
          <a:endParaRPr lang="en-AU"/>
        </a:p>
      </dgm:t>
    </dgm:pt>
    <dgm:pt modelId="{67421FA6-186A-4200-94B2-F3061355E979}">
      <dgm:prSet phldrT="[Text]"/>
      <dgm:spPr/>
      <dgm:t>
        <a:bodyPr/>
        <a:lstStyle/>
        <a:p>
          <a:r>
            <a:rPr lang="en-AU" dirty="0"/>
            <a:t>22 October</a:t>
          </a:r>
        </a:p>
      </dgm:t>
    </dgm:pt>
    <dgm:pt modelId="{26F77E5E-ED09-4B09-8308-EA5EA5888D46}" type="parTrans" cxnId="{3D74C891-3EAC-42D0-9657-75E4C92A5223}">
      <dgm:prSet/>
      <dgm:spPr/>
      <dgm:t>
        <a:bodyPr/>
        <a:lstStyle/>
        <a:p>
          <a:endParaRPr lang="en-AU"/>
        </a:p>
      </dgm:t>
    </dgm:pt>
    <dgm:pt modelId="{A94AEF37-4619-43D3-8FF4-139790265F97}" type="sibTrans" cxnId="{3D74C891-3EAC-42D0-9657-75E4C92A5223}">
      <dgm:prSet/>
      <dgm:spPr/>
      <dgm:t>
        <a:bodyPr/>
        <a:lstStyle/>
        <a:p>
          <a:endParaRPr lang="en-AU"/>
        </a:p>
      </dgm:t>
    </dgm:pt>
    <dgm:pt modelId="{89CA67A0-1040-4CCC-B8C1-732ABD5BAD04}">
      <dgm:prSet phldrT="[Text]"/>
      <dgm:spPr/>
      <dgm:t>
        <a:bodyPr/>
        <a:lstStyle/>
        <a:p>
          <a:r>
            <a:rPr lang="en-AU" dirty="0"/>
            <a:t>22 March</a:t>
          </a:r>
        </a:p>
      </dgm:t>
    </dgm:pt>
    <dgm:pt modelId="{E003B30B-0276-4BD7-A28E-325233669A95}" type="parTrans" cxnId="{BFC2C9D8-D116-4F43-A172-55C04991AE0E}">
      <dgm:prSet/>
      <dgm:spPr/>
      <dgm:t>
        <a:bodyPr/>
        <a:lstStyle/>
        <a:p>
          <a:endParaRPr lang="en-AU"/>
        </a:p>
      </dgm:t>
    </dgm:pt>
    <dgm:pt modelId="{75088DC0-A00D-4400-AE02-8D71B9341F9D}" type="sibTrans" cxnId="{BFC2C9D8-D116-4F43-A172-55C04991AE0E}">
      <dgm:prSet/>
      <dgm:spPr/>
      <dgm:t>
        <a:bodyPr/>
        <a:lstStyle/>
        <a:p>
          <a:endParaRPr lang="en-AU"/>
        </a:p>
      </dgm:t>
    </dgm:pt>
    <dgm:pt modelId="{9959CE9A-2D2E-45A9-A9CC-4CC2C93A3011}">
      <dgm:prSet phldrT="[Text]"/>
      <dgm:spPr/>
      <dgm:t>
        <a:bodyPr/>
        <a:lstStyle/>
        <a:p>
          <a:r>
            <a:rPr lang="en-AU" dirty="0"/>
            <a:t>22 June</a:t>
          </a:r>
        </a:p>
      </dgm:t>
    </dgm:pt>
    <dgm:pt modelId="{BDD706EE-4CBF-4D15-A5AC-65D4EA10F290}" type="parTrans" cxnId="{0F445E04-A036-437C-B894-AB2EA44FA533}">
      <dgm:prSet/>
      <dgm:spPr/>
      <dgm:t>
        <a:bodyPr/>
        <a:lstStyle/>
        <a:p>
          <a:endParaRPr lang="en-AU"/>
        </a:p>
      </dgm:t>
    </dgm:pt>
    <dgm:pt modelId="{4ABBF286-A169-48F6-BBC4-E2D3740EDEB6}" type="sibTrans" cxnId="{0F445E04-A036-437C-B894-AB2EA44FA533}">
      <dgm:prSet/>
      <dgm:spPr/>
      <dgm:t>
        <a:bodyPr/>
        <a:lstStyle/>
        <a:p>
          <a:endParaRPr lang="en-AU"/>
        </a:p>
      </dgm:t>
    </dgm:pt>
    <dgm:pt modelId="{4283B194-7885-4A30-B4DE-39B66ECAC241}">
      <dgm:prSet phldrT="[Text]"/>
      <dgm:spPr/>
      <dgm:t>
        <a:bodyPr/>
        <a:lstStyle/>
        <a:p>
          <a:r>
            <a:rPr lang="en-AU" dirty="0"/>
            <a:t>22 November</a:t>
          </a:r>
        </a:p>
      </dgm:t>
    </dgm:pt>
    <dgm:pt modelId="{D1E11895-E58E-48A1-A771-6DC818CBDC60}" type="parTrans" cxnId="{3A0FFAD9-CA30-49BF-8457-07671AA378A7}">
      <dgm:prSet/>
      <dgm:spPr/>
      <dgm:t>
        <a:bodyPr/>
        <a:lstStyle/>
        <a:p>
          <a:endParaRPr lang="en-AU"/>
        </a:p>
      </dgm:t>
    </dgm:pt>
    <dgm:pt modelId="{088E2F64-8024-4FCD-BB48-EEB516027A78}" type="sibTrans" cxnId="{3A0FFAD9-CA30-49BF-8457-07671AA378A7}">
      <dgm:prSet/>
      <dgm:spPr/>
      <dgm:t>
        <a:bodyPr/>
        <a:lstStyle/>
        <a:p>
          <a:endParaRPr lang="en-AU"/>
        </a:p>
      </dgm:t>
    </dgm:pt>
    <dgm:pt modelId="{F5C09A5A-FA7D-4D72-B75B-2559A0F32C26}">
      <dgm:prSet/>
      <dgm:spPr/>
      <dgm:t>
        <a:bodyPr/>
        <a:lstStyle/>
        <a:p>
          <a:r>
            <a:rPr lang="en-AU" dirty="0"/>
            <a:t>Perth</a:t>
          </a:r>
        </a:p>
      </dgm:t>
    </dgm:pt>
    <dgm:pt modelId="{8634CF7A-6E38-4E91-AD51-663C440BABBA}" type="parTrans" cxnId="{8F90C06F-CC9A-4C65-B501-B36FC054903D}">
      <dgm:prSet/>
      <dgm:spPr/>
      <dgm:t>
        <a:bodyPr/>
        <a:lstStyle/>
        <a:p>
          <a:endParaRPr lang="en-AU"/>
        </a:p>
      </dgm:t>
    </dgm:pt>
    <dgm:pt modelId="{A599819B-F047-402B-A862-5151F68C5BEC}" type="sibTrans" cxnId="{8F90C06F-CC9A-4C65-B501-B36FC054903D}">
      <dgm:prSet/>
      <dgm:spPr/>
      <dgm:t>
        <a:bodyPr/>
        <a:lstStyle/>
        <a:p>
          <a:endParaRPr lang="en-AU"/>
        </a:p>
      </dgm:t>
    </dgm:pt>
    <dgm:pt modelId="{B370802C-DF59-4160-B01F-295E911B8729}">
      <dgm:prSet/>
      <dgm:spPr/>
      <dgm:t>
        <a:bodyPr/>
        <a:lstStyle/>
        <a:p>
          <a:r>
            <a:rPr lang="en-AU" dirty="0"/>
            <a:t>22 February</a:t>
          </a:r>
        </a:p>
      </dgm:t>
    </dgm:pt>
    <dgm:pt modelId="{4B1CE882-65EC-4D52-BD4F-D6882861B171}" type="parTrans" cxnId="{4F9E133B-5E8C-46CF-AB8A-178AA799343A}">
      <dgm:prSet/>
      <dgm:spPr/>
      <dgm:t>
        <a:bodyPr/>
        <a:lstStyle/>
        <a:p>
          <a:endParaRPr lang="en-AU"/>
        </a:p>
      </dgm:t>
    </dgm:pt>
    <dgm:pt modelId="{B71F9E32-213B-4B22-AB13-61289032E97B}" type="sibTrans" cxnId="{4F9E133B-5E8C-46CF-AB8A-178AA799343A}">
      <dgm:prSet/>
      <dgm:spPr/>
      <dgm:t>
        <a:bodyPr/>
        <a:lstStyle/>
        <a:p>
          <a:endParaRPr lang="en-AU"/>
        </a:p>
      </dgm:t>
    </dgm:pt>
    <dgm:pt modelId="{EDBE4866-3C6E-4770-A8C3-AEC79ED375BA}" type="pres">
      <dgm:prSet presAssocID="{5CC5A848-D7DB-49C5-A4C2-9DF46860A47C}" presName="Name0" presStyleCnt="0">
        <dgm:presLayoutVars>
          <dgm:dir/>
          <dgm:resizeHandles val="exact"/>
        </dgm:presLayoutVars>
      </dgm:prSet>
      <dgm:spPr/>
    </dgm:pt>
    <dgm:pt modelId="{9831FBE3-91FF-47BB-BBCE-92C7822E5FE8}" type="pres">
      <dgm:prSet presAssocID="{5CC5A848-D7DB-49C5-A4C2-9DF46860A47C}" presName="fgShape" presStyleLbl="fgShp" presStyleIdx="0" presStyleCnt="1"/>
      <dgm:spPr>
        <a:prstGeom prst="rightArrow">
          <a:avLst/>
        </a:prstGeom>
      </dgm:spPr>
    </dgm:pt>
    <dgm:pt modelId="{326BDE56-A086-463D-9D5E-D779DF298B2A}" type="pres">
      <dgm:prSet presAssocID="{5CC5A848-D7DB-49C5-A4C2-9DF46860A47C}" presName="linComp" presStyleCnt="0"/>
      <dgm:spPr/>
    </dgm:pt>
    <dgm:pt modelId="{37B2AF67-2CA5-4B05-B366-E0BA79C98E9B}" type="pres">
      <dgm:prSet presAssocID="{3444B9CF-B94C-4843-BE74-0C0C465B9340}" presName="compNode" presStyleCnt="0"/>
      <dgm:spPr/>
    </dgm:pt>
    <dgm:pt modelId="{086AA325-7932-49F8-B4DC-4847807A910D}" type="pres">
      <dgm:prSet presAssocID="{3444B9CF-B94C-4843-BE74-0C0C465B9340}" presName="bkgdShape" presStyleLbl="node1" presStyleIdx="0" presStyleCnt="4"/>
      <dgm:spPr/>
    </dgm:pt>
    <dgm:pt modelId="{12E6355C-B13D-4188-B37B-B1271809EB12}" type="pres">
      <dgm:prSet presAssocID="{3444B9CF-B94C-4843-BE74-0C0C465B9340}" presName="nodeTx" presStyleLbl="node1" presStyleIdx="0" presStyleCnt="4">
        <dgm:presLayoutVars>
          <dgm:bulletEnabled val="1"/>
        </dgm:presLayoutVars>
      </dgm:prSet>
      <dgm:spPr/>
    </dgm:pt>
    <dgm:pt modelId="{B1C5FC1A-A6E3-4F32-AA6A-0B31F15523B9}" type="pres">
      <dgm:prSet presAssocID="{3444B9CF-B94C-4843-BE74-0C0C465B9340}" presName="invisiNode" presStyleLbl="node1" presStyleIdx="0" presStyleCnt="4"/>
      <dgm:spPr/>
    </dgm:pt>
    <dgm:pt modelId="{6116A13C-0965-4230-BDF8-D261BF701D67}" type="pres">
      <dgm:prSet presAssocID="{3444B9CF-B94C-4843-BE74-0C0C465B9340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F6FC3869-6E4C-4B5E-9C8B-2D24979893DE}" type="pres">
      <dgm:prSet presAssocID="{28710773-A882-42BB-9CAD-909E326D6518}" presName="sibTrans" presStyleLbl="sibTrans2D1" presStyleIdx="0" presStyleCnt="0"/>
      <dgm:spPr/>
    </dgm:pt>
    <dgm:pt modelId="{6B78A3EE-BE87-4668-8ACF-F4BF0CA8B443}" type="pres">
      <dgm:prSet presAssocID="{342ED9B0-1D48-4A51-83EE-CBDECB302CA4}" presName="compNode" presStyleCnt="0"/>
      <dgm:spPr/>
    </dgm:pt>
    <dgm:pt modelId="{89C32F46-5A97-45EA-A72E-D16EE4494BFF}" type="pres">
      <dgm:prSet presAssocID="{342ED9B0-1D48-4A51-83EE-CBDECB302CA4}" presName="bkgdShape" presStyleLbl="node1" presStyleIdx="1" presStyleCnt="4"/>
      <dgm:spPr/>
    </dgm:pt>
    <dgm:pt modelId="{0982F071-A873-4476-B10F-BB42E6FA6D2F}" type="pres">
      <dgm:prSet presAssocID="{342ED9B0-1D48-4A51-83EE-CBDECB302CA4}" presName="nodeTx" presStyleLbl="node1" presStyleIdx="1" presStyleCnt="4">
        <dgm:presLayoutVars>
          <dgm:bulletEnabled val="1"/>
        </dgm:presLayoutVars>
      </dgm:prSet>
      <dgm:spPr/>
    </dgm:pt>
    <dgm:pt modelId="{EF31B9CF-8269-4DE6-B411-41863962BEC0}" type="pres">
      <dgm:prSet presAssocID="{342ED9B0-1D48-4A51-83EE-CBDECB302CA4}" presName="invisiNode" presStyleLbl="node1" presStyleIdx="1" presStyleCnt="4"/>
      <dgm:spPr/>
    </dgm:pt>
    <dgm:pt modelId="{8C32578D-1392-49A8-97C1-14C60068D191}" type="pres">
      <dgm:prSet presAssocID="{342ED9B0-1D48-4A51-83EE-CBDECB302CA4}" presName="imagNode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64B069F8-F894-4F68-98DC-75B3B136D31A}" type="pres">
      <dgm:prSet presAssocID="{E310DFC9-CE1E-481A-9B99-5BAA79BE4F5E}" presName="sibTrans" presStyleLbl="sibTrans2D1" presStyleIdx="0" presStyleCnt="0"/>
      <dgm:spPr/>
    </dgm:pt>
    <dgm:pt modelId="{1DED76A8-908D-43AC-BD54-F11FEBC7DEC9}" type="pres">
      <dgm:prSet presAssocID="{59F1E510-92C9-4603-ACDF-7B2028490B89}" presName="compNode" presStyleCnt="0"/>
      <dgm:spPr/>
    </dgm:pt>
    <dgm:pt modelId="{135E7EFA-FC75-4C78-B517-598B5150BDAD}" type="pres">
      <dgm:prSet presAssocID="{59F1E510-92C9-4603-ACDF-7B2028490B89}" presName="bkgdShape" presStyleLbl="node1" presStyleIdx="2" presStyleCnt="4"/>
      <dgm:spPr/>
    </dgm:pt>
    <dgm:pt modelId="{B1235D2B-BBBF-4391-8A67-734FE84183A3}" type="pres">
      <dgm:prSet presAssocID="{59F1E510-92C9-4603-ACDF-7B2028490B89}" presName="nodeTx" presStyleLbl="node1" presStyleIdx="2" presStyleCnt="4">
        <dgm:presLayoutVars>
          <dgm:bulletEnabled val="1"/>
        </dgm:presLayoutVars>
      </dgm:prSet>
      <dgm:spPr/>
    </dgm:pt>
    <dgm:pt modelId="{72FAE6E6-144F-4874-AE5D-CBDAFA4AA64C}" type="pres">
      <dgm:prSet presAssocID="{59F1E510-92C9-4603-ACDF-7B2028490B89}" presName="invisiNode" presStyleLbl="node1" presStyleIdx="2" presStyleCnt="4"/>
      <dgm:spPr/>
    </dgm:pt>
    <dgm:pt modelId="{737BD404-55AC-42A7-BE54-7CA89C5FF099}" type="pres">
      <dgm:prSet presAssocID="{59F1E510-92C9-4603-ACDF-7B2028490B89}" presName="imagNode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DB7CA2CA-ABB9-43A6-B509-3B5102AFBB57}" type="pres">
      <dgm:prSet presAssocID="{ACDF791D-E4BD-4FD0-B6C9-BBB6EEA00248}" presName="sibTrans" presStyleLbl="sibTrans2D1" presStyleIdx="0" presStyleCnt="0"/>
      <dgm:spPr/>
    </dgm:pt>
    <dgm:pt modelId="{762515E8-DD5D-4063-8AE5-49C2E97FBD7D}" type="pres">
      <dgm:prSet presAssocID="{F5C09A5A-FA7D-4D72-B75B-2559A0F32C26}" presName="compNode" presStyleCnt="0"/>
      <dgm:spPr/>
    </dgm:pt>
    <dgm:pt modelId="{3940EFA4-BB5F-430C-921D-A2528C20D996}" type="pres">
      <dgm:prSet presAssocID="{F5C09A5A-FA7D-4D72-B75B-2559A0F32C26}" presName="bkgdShape" presStyleLbl="node1" presStyleIdx="3" presStyleCnt="4"/>
      <dgm:spPr/>
    </dgm:pt>
    <dgm:pt modelId="{7F42E4AF-F624-4D96-81D8-1C322014D121}" type="pres">
      <dgm:prSet presAssocID="{F5C09A5A-FA7D-4D72-B75B-2559A0F32C26}" presName="nodeTx" presStyleLbl="node1" presStyleIdx="3" presStyleCnt="4">
        <dgm:presLayoutVars>
          <dgm:bulletEnabled val="1"/>
        </dgm:presLayoutVars>
      </dgm:prSet>
      <dgm:spPr/>
    </dgm:pt>
    <dgm:pt modelId="{5853CCD6-1FD6-47E2-8CEE-4AFFA83589C3}" type="pres">
      <dgm:prSet presAssocID="{F5C09A5A-FA7D-4D72-B75B-2559A0F32C26}" presName="invisiNode" presStyleLbl="node1" presStyleIdx="3" presStyleCnt="4"/>
      <dgm:spPr/>
    </dgm:pt>
    <dgm:pt modelId="{D959ED18-B503-48AC-BBB2-3C561FB115C8}" type="pres">
      <dgm:prSet presAssocID="{F5C09A5A-FA7D-4D72-B75B-2559A0F32C26}" presName="imagNode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</dgm:pt>
  </dgm:ptLst>
  <dgm:cxnLst>
    <dgm:cxn modelId="{63DDAB03-B2EF-4A27-B282-8EF672B8C0E2}" type="presOf" srcId="{F5C09A5A-FA7D-4D72-B75B-2559A0F32C26}" destId="{3940EFA4-BB5F-430C-921D-A2528C20D996}" srcOrd="0" destOrd="0" presId="urn:microsoft.com/office/officeart/2005/8/layout/hList7"/>
    <dgm:cxn modelId="{0F445E04-A036-437C-B894-AB2EA44FA533}" srcId="{59F1E510-92C9-4603-ACDF-7B2028490B89}" destId="{9959CE9A-2D2E-45A9-A9CC-4CC2C93A3011}" srcOrd="1" destOrd="0" parTransId="{BDD706EE-4CBF-4D15-A5AC-65D4EA10F290}" sibTransId="{4ABBF286-A169-48F6-BBC4-E2D3740EDEB6}"/>
    <dgm:cxn modelId="{3039DA05-4D5F-4971-B7B6-CF3807373654}" type="presOf" srcId="{06C9EEDD-72FC-498B-88C3-D65FEEDAA7FE}" destId="{0982F071-A873-4476-B10F-BB42E6FA6D2F}" srcOrd="1" destOrd="1" presId="urn:microsoft.com/office/officeart/2005/8/layout/hList7"/>
    <dgm:cxn modelId="{0064E50E-B05B-463F-AE66-CFD9F02AFE30}" type="presOf" srcId="{342ED9B0-1D48-4A51-83EE-CBDECB302CA4}" destId="{0982F071-A873-4476-B10F-BB42E6FA6D2F}" srcOrd="1" destOrd="0" presId="urn:microsoft.com/office/officeart/2005/8/layout/hList7"/>
    <dgm:cxn modelId="{F7B23119-6526-45FB-90CE-3C139226B639}" type="presOf" srcId="{3444B9CF-B94C-4843-BE74-0C0C465B9340}" destId="{086AA325-7932-49F8-B4DC-4847807A910D}" srcOrd="0" destOrd="0" presId="urn:microsoft.com/office/officeart/2005/8/layout/hList7"/>
    <dgm:cxn modelId="{E830EF20-A673-4025-8D4E-A26EF3F557D3}" type="presOf" srcId="{3444B9CF-B94C-4843-BE74-0C0C465B9340}" destId="{12E6355C-B13D-4188-B37B-B1271809EB12}" srcOrd="1" destOrd="0" presId="urn:microsoft.com/office/officeart/2005/8/layout/hList7"/>
    <dgm:cxn modelId="{D2391B27-2851-4AB9-BA80-79065EDD3FD4}" type="presOf" srcId="{0F5B599E-B604-4DD9-A06C-2000E29EA20E}" destId="{086AA325-7932-49F8-B4DC-4847807A910D}" srcOrd="0" destOrd="2" presId="urn:microsoft.com/office/officeart/2005/8/layout/hList7"/>
    <dgm:cxn modelId="{E76BC634-9A16-43E3-922B-4949FD8C3C7D}" srcId="{3444B9CF-B94C-4843-BE74-0C0C465B9340}" destId="{CEDC04A9-B00D-4151-B313-E034356E419F}" srcOrd="2" destOrd="0" parTransId="{568119EB-3659-4E5C-B500-833FA9099E43}" sibTransId="{1A20D075-4C4C-4E79-94B5-70B6C03AF815}"/>
    <dgm:cxn modelId="{F1253236-8C21-4DDF-B086-BC41FC2EC912}" type="presOf" srcId="{342ED9B0-1D48-4A51-83EE-CBDECB302CA4}" destId="{89C32F46-5A97-45EA-A72E-D16EE4494BFF}" srcOrd="0" destOrd="0" presId="urn:microsoft.com/office/officeart/2005/8/layout/hList7"/>
    <dgm:cxn modelId="{4F9E133B-5E8C-46CF-AB8A-178AA799343A}" srcId="{F5C09A5A-FA7D-4D72-B75B-2559A0F32C26}" destId="{B370802C-DF59-4160-B01F-295E911B8729}" srcOrd="0" destOrd="0" parTransId="{4B1CE882-65EC-4D52-BD4F-D6882861B171}" sibTransId="{B71F9E32-213B-4B22-AB13-61289032E97B}"/>
    <dgm:cxn modelId="{A828683B-5ECB-46B9-A24D-192865A21E90}" type="presOf" srcId="{F5C09A5A-FA7D-4D72-B75B-2559A0F32C26}" destId="{7F42E4AF-F624-4D96-81D8-1C322014D121}" srcOrd="1" destOrd="0" presId="urn:microsoft.com/office/officeart/2005/8/layout/hList7"/>
    <dgm:cxn modelId="{131CF43D-B9E2-46CB-B7C8-BE40BD2B03EF}" type="presOf" srcId="{0F5B599E-B604-4DD9-A06C-2000E29EA20E}" destId="{12E6355C-B13D-4188-B37B-B1271809EB12}" srcOrd="1" destOrd="2" presId="urn:microsoft.com/office/officeart/2005/8/layout/hList7"/>
    <dgm:cxn modelId="{C739A240-D43F-4206-87EE-BEA5D1F6C9CF}" type="presOf" srcId="{B370802C-DF59-4160-B01F-295E911B8729}" destId="{7F42E4AF-F624-4D96-81D8-1C322014D121}" srcOrd="1" destOrd="1" presId="urn:microsoft.com/office/officeart/2005/8/layout/hList7"/>
    <dgm:cxn modelId="{C0834663-3A15-40D9-967E-05F352D8609C}" type="presOf" srcId="{06C9EEDD-72FC-498B-88C3-D65FEEDAA7FE}" destId="{89C32F46-5A97-45EA-A72E-D16EE4494BFF}" srcOrd="0" destOrd="1" presId="urn:microsoft.com/office/officeart/2005/8/layout/hList7"/>
    <dgm:cxn modelId="{FAEC9A44-BE24-4E00-8BBF-3724D3F8E280}" srcId="{342ED9B0-1D48-4A51-83EE-CBDECB302CA4}" destId="{A5C5274A-12D6-4225-BEDE-9B4F38E25022}" srcOrd="1" destOrd="0" parTransId="{1396CB51-2EEA-4CDF-9BC5-A5F4BC82C017}" sibTransId="{4A608F90-9D3C-4F17-A866-920DD7DE4C64}"/>
    <dgm:cxn modelId="{3BF6AB67-92C0-4ED2-9DD4-D11A6E06058B}" type="presOf" srcId="{67421FA6-186A-4200-94B2-F3061355E979}" destId="{0982F071-A873-4476-B10F-BB42E6FA6D2F}" srcOrd="1" destOrd="3" presId="urn:microsoft.com/office/officeart/2005/8/layout/hList7"/>
    <dgm:cxn modelId="{BBD38368-B2A8-404A-8AB4-9962B03E42E9}" type="presOf" srcId="{89CA67A0-1040-4CCC-B8C1-732ABD5BAD04}" destId="{B1235D2B-BBBF-4391-8A67-734FE84183A3}" srcOrd="1" destOrd="1" presId="urn:microsoft.com/office/officeart/2005/8/layout/hList7"/>
    <dgm:cxn modelId="{3BE09A68-0BF3-417F-8DF0-6375467A4A83}" srcId="{5CC5A848-D7DB-49C5-A4C2-9DF46860A47C}" destId="{3444B9CF-B94C-4843-BE74-0C0C465B9340}" srcOrd="0" destOrd="0" parTransId="{38F59C61-A067-433B-9CE5-5B30BE7FBB3C}" sibTransId="{28710773-A882-42BB-9CAD-909E326D6518}"/>
    <dgm:cxn modelId="{3ED26B6C-7C0A-4F2E-927C-A3A53F736FB0}" srcId="{5CC5A848-D7DB-49C5-A4C2-9DF46860A47C}" destId="{342ED9B0-1D48-4A51-83EE-CBDECB302CA4}" srcOrd="1" destOrd="0" parTransId="{18B2491E-6DB7-4180-BC8F-D473FB843305}" sibTransId="{E310DFC9-CE1E-481A-9B99-5BAA79BE4F5E}"/>
    <dgm:cxn modelId="{9DC1AF6E-2E6E-49CE-ADA5-2D4134705607}" type="presOf" srcId="{D2A62551-B058-4537-84AF-E5B43235D94A}" destId="{12E6355C-B13D-4188-B37B-B1271809EB12}" srcOrd="1" destOrd="1" presId="urn:microsoft.com/office/officeart/2005/8/layout/hList7"/>
    <dgm:cxn modelId="{8F90C06F-CC9A-4C65-B501-B36FC054903D}" srcId="{5CC5A848-D7DB-49C5-A4C2-9DF46860A47C}" destId="{F5C09A5A-FA7D-4D72-B75B-2559A0F32C26}" srcOrd="3" destOrd="0" parTransId="{8634CF7A-6E38-4E91-AD51-663C440BABBA}" sibTransId="{A599819B-F047-402B-A862-5151F68C5BEC}"/>
    <dgm:cxn modelId="{A6241D78-6FDF-49C7-88B4-ADF4665E8EEC}" srcId="{3444B9CF-B94C-4843-BE74-0C0C465B9340}" destId="{D2A62551-B058-4537-84AF-E5B43235D94A}" srcOrd="0" destOrd="0" parTransId="{5F23D681-3A9C-4768-A953-8D491DFA1AF1}" sibTransId="{4E45CB65-15A6-4DC6-B709-CA40993432BF}"/>
    <dgm:cxn modelId="{22DB3382-D6D0-4F8B-B6EA-B5E0918E7498}" type="presOf" srcId="{59F1E510-92C9-4603-ACDF-7B2028490B89}" destId="{B1235D2B-BBBF-4391-8A67-734FE84183A3}" srcOrd="1" destOrd="0" presId="urn:microsoft.com/office/officeart/2005/8/layout/hList7"/>
    <dgm:cxn modelId="{4C381E85-B794-458A-99EE-84D2FAB26F61}" type="presOf" srcId="{89CA67A0-1040-4CCC-B8C1-732ABD5BAD04}" destId="{135E7EFA-FC75-4C78-B517-598B5150BDAD}" srcOrd="0" destOrd="1" presId="urn:microsoft.com/office/officeart/2005/8/layout/hList7"/>
    <dgm:cxn modelId="{458E958A-3DBE-4183-984C-64FD6AAD8D07}" type="presOf" srcId="{A5C5274A-12D6-4225-BEDE-9B4F38E25022}" destId="{89C32F46-5A97-45EA-A72E-D16EE4494BFF}" srcOrd="0" destOrd="2" presId="urn:microsoft.com/office/officeart/2005/8/layout/hList7"/>
    <dgm:cxn modelId="{05065A90-B771-476B-AC7D-241AB32E9466}" type="presOf" srcId="{4283B194-7885-4A30-B4DE-39B66ECAC241}" destId="{135E7EFA-FC75-4C78-B517-598B5150BDAD}" srcOrd="0" destOrd="3" presId="urn:microsoft.com/office/officeart/2005/8/layout/hList7"/>
    <dgm:cxn modelId="{3D74C891-3EAC-42D0-9657-75E4C92A5223}" srcId="{342ED9B0-1D48-4A51-83EE-CBDECB302CA4}" destId="{67421FA6-186A-4200-94B2-F3061355E979}" srcOrd="2" destOrd="0" parTransId="{26F77E5E-ED09-4B09-8308-EA5EA5888D46}" sibTransId="{A94AEF37-4619-43D3-8FF4-139790265F97}"/>
    <dgm:cxn modelId="{7206E294-1750-49F5-901A-7528A5E93638}" srcId="{3444B9CF-B94C-4843-BE74-0C0C465B9340}" destId="{0F5B599E-B604-4DD9-A06C-2000E29EA20E}" srcOrd="1" destOrd="0" parTransId="{D6809EA7-153F-4153-900E-BAA935E9EFC3}" sibTransId="{F11FA5BA-13AB-4678-889E-DABD1E7CB666}"/>
    <dgm:cxn modelId="{F42623C4-7539-4A24-A0F8-1EAD9D9F396F}" type="presOf" srcId="{D2A62551-B058-4537-84AF-E5B43235D94A}" destId="{086AA325-7932-49F8-B4DC-4847807A910D}" srcOrd="0" destOrd="1" presId="urn:microsoft.com/office/officeart/2005/8/layout/hList7"/>
    <dgm:cxn modelId="{6FF715C5-1793-4FEB-893E-6D0E69AE0A57}" type="presOf" srcId="{ACDF791D-E4BD-4FD0-B6C9-BBB6EEA00248}" destId="{DB7CA2CA-ABB9-43A6-B509-3B5102AFBB57}" srcOrd="0" destOrd="0" presId="urn:microsoft.com/office/officeart/2005/8/layout/hList7"/>
    <dgm:cxn modelId="{C5DE4CC9-94ED-4851-B861-6AF4E95C04D5}" type="presOf" srcId="{9959CE9A-2D2E-45A9-A9CC-4CC2C93A3011}" destId="{135E7EFA-FC75-4C78-B517-598B5150BDAD}" srcOrd="0" destOrd="2" presId="urn:microsoft.com/office/officeart/2005/8/layout/hList7"/>
    <dgm:cxn modelId="{D7DEC2D0-A1F6-466E-B3DA-B493C4323212}" srcId="{5CC5A848-D7DB-49C5-A4C2-9DF46860A47C}" destId="{59F1E510-92C9-4603-ACDF-7B2028490B89}" srcOrd="2" destOrd="0" parTransId="{F3719240-EB41-4FF7-9255-3DB7F287DADF}" sibTransId="{ACDF791D-E4BD-4FD0-B6C9-BBB6EEA00248}"/>
    <dgm:cxn modelId="{E46CF7D1-71A4-4377-AB34-58B85396D3AE}" type="presOf" srcId="{A5C5274A-12D6-4225-BEDE-9B4F38E25022}" destId="{0982F071-A873-4476-B10F-BB42E6FA6D2F}" srcOrd="1" destOrd="2" presId="urn:microsoft.com/office/officeart/2005/8/layout/hList7"/>
    <dgm:cxn modelId="{C48E85D4-23FA-4EF2-B246-A0C55C26931B}" type="presOf" srcId="{CEDC04A9-B00D-4151-B313-E034356E419F}" destId="{086AA325-7932-49F8-B4DC-4847807A910D}" srcOrd="0" destOrd="3" presId="urn:microsoft.com/office/officeart/2005/8/layout/hList7"/>
    <dgm:cxn modelId="{23AA3ED7-58DF-49F9-83B5-F87CA07BB253}" type="presOf" srcId="{67421FA6-186A-4200-94B2-F3061355E979}" destId="{89C32F46-5A97-45EA-A72E-D16EE4494BFF}" srcOrd="0" destOrd="3" presId="urn:microsoft.com/office/officeart/2005/8/layout/hList7"/>
    <dgm:cxn modelId="{BFC2C9D8-D116-4F43-A172-55C04991AE0E}" srcId="{59F1E510-92C9-4603-ACDF-7B2028490B89}" destId="{89CA67A0-1040-4CCC-B8C1-732ABD5BAD04}" srcOrd="0" destOrd="0" parTransId="{E003B30B-0276-4BD7-A28E-325233669A95}" sibTransId="{75088DC0-A00D-4400-AE02-8D71B9341F9D}"/>
    <dgm:cxn modelId="{3A0FFAD9-CA30-49BF-8457-07671AA378A7}" srcId="{59F1E510-92C9-4603-ACDF-7B2028490B89}" destId="{4283B194-7885-4A30-B4DE-39B66ECAC241}" srcOrd="2" destOrd="0" parTransId="{D1E11895-E58E-48A1-A771-6DC818CBDC60}" sibTransId="{088E2F64-8024-4FCD-BB48-EEB516027A78}"/>
    <dgm:cxn modelId="{15B0ADE2-4D1C-4372-995D-1F3BBC2722CD}" type="presOf" srcId="{B370802C-DF59-4160-B01F-295E911B8729}" destId="{3940EFA4-BB5F-430C-921D-A2528C20D996}" srcOrd="0" destOrd="1" presId="urn:microsoft.com/office/officeart/2005/8/layout/hList7"/>
    <dgm:cxn modelId="{EC88B4E2-7F5A-41DF-A756-9D3E4D81145B}" type="presOf" srcId="{E310DFC9-CE1E-481A-9B99-5BAA79BE4F5E}" destId="{64B069F8-F894-4F68-98DC-75B3B136D31A}" srcOrd="0" destOrd="0" presId="urn:microsoft.com/office/officeart/2005/8/layout/hList7"/>
    <dgm:cxn modelId="{7AFE50E4-0CEA-493B-B116-0D8E19D4486D}" srcId="{342ED9B0-1D48-4A51-83EE-CBDECB302CA4}" destId="{06C9EEDD-72FC-498B-88C3-D65FEEDAA7FE}" srcOrd="0" destOrd="0" parTransId="{9A007FD3-CC6D-4562-8C05-65C20D5544E8}" sibTransId="{49E6CFD1-C7D9-490A-8248-79C15CCAE965}"/>
    <dgm:cxn modelId="{6EC041ED-E35B-499B-817A-0579E4E2A4AD}" type="presOf" srcId="{28710773-A882-42BB-9CAD-909E326D6518}" destId="{F6FC3869-6E4C-4B5E-9C8B-2D24979893DE}" srcOrd="0" destOrd="0" presId="urn:microsoft.com/office/officeart/2005/8/layout/hList7"/>
    <dgm:cxn modelId="{7BA459ED-F249-4B7C-BEC1-48ECF65F1C34}" type="presOf" srcId="{9959CE9A-2D2E-45A9-A9CC-4CC2C93A3011}" destId="{B1235D2B-BBBF-4391-8A67-734FE84183A3}" srcOrd="1" destOrd="2" presId="urn:microsoft.com/office/officeart/2005/8/layout/hList7"/>
    <dgm:cxn modelId="{D29892ED-A617-4B41-9609-FE8A96CD93B8}" type="presOf" srcId="{5CC5A848-D7DB-49C5-A4C2-9DF46860A47C}" destId="{EDBE4866-3C6E-4770-A8C3-AEC79ED375BA}" srcOrd="0" destOrd="0" presId="urn:microsoft.com/office/officeart/2005/8/layout/hList7"/>
    <dgm:cxn modelId="{C34690F2-B753-4BB7-A834-F62F1934AF58}" type="presOf" srcId="{59F1E510-92C9-4603-ACDF-7B2028490B89}" destId="{135E7EFA-FC75-4C78-B517-598B5150BDAD}" srcOrd="0" destOrd="0" presId="urn:microsoft.com/office/officeart/2005/8/layout/hList7"/>
    <dgm:cxn modelId="{4F5CB1FB-36B6-4EE0-AF90-0B14639476CC}" type="presOf" srcId="{CEDC04A9-B00D-4151-B313-E034356E419F}" destId="{12E6355C-B13D-4188-B37B-B1271809EB12}" srcOrd="1" destOrd="3" presId="urn:microsoft.com/office/officeart/2005/8/layout/hList7"/>
    <dgm:cxn modelId="{7CD9A9FC-F898-413D-B708-20F505F910EB}" type="presOf" srcId="{4283B194-7885-4A30-B4DE-39B66ECAC241}" destId="{B1235D2B-BBBF-4391-8A67-734FE84183A3}" srcOrd="1" destOrd="3" presId="urn:microsoft.com/office/officeart/2005/8/layout/hList7"/>
    <dgm:cxn modelId="{AF4DFA9E-5AA5-4013-9A5D-6ECCC142D968}" type="presParOf" srcId="{EDBE4866-3C6E-4770-A8C3-AEC79ED375BA}" destId="{9831FBE3-91FF-47BB-BBCE-92C7822E5FE8}" srcOrd="0" destOrd="0" presId="urn:microsoft.com/office/officeart/2005/8/layout/hList7"/>
    <dgm:cxn modelId="{459032E0-507C-4CC0-B250-2B5A77199898}" type="presParOf" srcId="{EDBE4866-3C6E-4770-A8C3-AEC79ED375BA}" destId="{326BDE56-A086-463D-9D5E-D779DF298B2A}" srcOrd="1" destOrd="0" presId="urn:microsoft.com/office/officeart/2005/8/layout/hList7"/>
    <dgm:cxn modelId="{663DB94F-020A-44BA-A9C5-48BA929242E8}" type="presParOf" srcId="{326BDE56-A086-463D-9D5E-D779DF298B2A}" destId="{37B2AF67-2CA5-4B05-B366-E0BA79C98E9B}" srcOrd="0" destOrd="0" presId="urn:microsoft.com/office/officeart/2005/8/layout/hList7"/>
    <dgm:cxn modelId="{B3A10FD9-CB54-4D5C-A362-B62D03750AA1}" type="presParOf" srcId="{37B2AF67-2CA5-4B05-B366-E0BA79C98E9B}" destId="{086AA325-7932-49F8-B4DC-4847807A910D}" srcOrd="0" destOrd="0" presId="urn:microsoft.com/office/officeart/2005/8/layout/hList7"/>
    <dgm:cxn modelId="{2943A1D9-0422-48D7-A735-A50555799309}" type="presParOf" srcId="{37B2AF67-2CA5-4B05-B366-E0BA79C98E9B}" destId="{12E6355C-B13D-4188-B37B-B1271809EB12}" srcOrd="1" destOrd="0" presId="urn:microsoft.com/office/officeart/2005/8/layout/hList7"/>
    <dgm:cxn modelId="{173AF0B8-58CC-4B2B-ACC8-4C8DBDF57519}" type="presParOf" srcId="{37B2AF67-2CA5-4B05-B366-E0BA79C98E9B}" destId="{B1C5FC1A-A6E3-4F32-AA6A-0B31F15523B9}" srcOrd="2" destOrd="0" presId="urn:microsoft.com/office/officeart/2005/8/layout/hList7"/>
    <dgm:cxn modelId="{77FC49A6-CE32-417B-93C4-CA2917FDBD63}" type="presParOf" srcId="{37B2AF67-2CA5-4B05-B366-E0BA79C98E9B}" destId="{6116A13C-0965-4230-BDF8-D261BF701D67}" srcOrd="3" destOrd="0" presId="urn:microsoft.com/office/officeart/2005/8/layout/hList7"/>
    <dgm:cxn modelId="{783CDC58-7E0E-4CC1-8B0B-2B0F5BD1F8E9}" type="presParOf" srcId="{326BDE56-A086-463D-9D5E-D779DF298B2A}" destId="{F6FC3869-6E4C-4B5E-9C8B-2D24979893DE}" srcOrd="1" destOrd="0" presId="urn:microsoft.com/office/officeart/2005/8/layout/hList7"/>
    <dgm:cxn modelId="{C17482EF-7886-4788-8700-8C7908AB74CB}" type="presParOf" srcId="{326BDE56-A086-463D-9D5E-D779DF298B2A}" destId="{6B78A3EE-BE87-4668-8ACF-F4BF0CA8B443}" srcOrd="2" destOrd="0" presId="urn:microsoft.com/office/officeart/2005/8/layout/hList7"/>
    <dgm:cxn modelId="{EEE6F466-77E9-4FAA-AA4D-CDD912B0D14A}" type="presParOf" srcId="{6B78A3EE-BE87-4668-8ACF-F4BF0CA8B443}" destId="{89C32F46-5A97-45EA-A72E-D16EE4494BFF}" srcOrd="0" destOrd="0" presId="urn:microsoft.com/office/officeart/2005/8/layout/hList7"/>
    <dgm:cxn modelId="{D1891681-9F91-4D74-9E45-2A87029F33A5}" type="presParOf" srcId="{6B78A3EE-BE87-4668-8ACF-F4BF0CA8B443}" destId="{0982F071-A873-4476-B10F-BB42E6FA6D2F}" srcOrd="1" destOrd="0" presId="urn:microsoft.com/office/officeart/2005/8/layout/hList7"/>
    <dgm:cxn modelId="{38A0C59A-293D-450C-AF5D-62443876BF93}" type="presParOf" srcId="{6B78A3EE-BE87-4668-8ACF-F4BF0CA8B443}" destId="{EF31B9CF-8269-4DE6-B411-41863962BEC0}" srcOrd="2" destOrd="0" presId="urn:microsoft.com/office/officeart/2005/8/layout/hList7"/>
    <dgm:cxn modelId="{3633464A-8384-4F40-AC43-2A8A584A7C5F}" type="presParOf" srcId="{6B78A3EE-BE87-4668-8ACF-F4BF0CA8B443}" destId="{8C32578D-1392-49A8-97C1-14C60068D191}" srcOrd="3" destOrd="0" presId="urn:microsoft.com/office/officeart/2005/8/layout/hList7"/>
    <dgm:cxn modelId="{429478F1-3F90-408D-A06C-0420B6338B45}" type="presParOf" srcId="{326BDE56-A086-463D-9D5E-D779DF298B2A}" destId="{64B069F8-F894-4F68-98DC-75B3B136D31A}" srcOrd="3" destOrd="0" presId="urn:microsoft.com/office/officeart/2005/8/layout/hList7"/>
    <dgm:cxn modelId="{544435C2-853B-4457-A7C7-DFFF04DAE0A1}" type="presParOf" srcId="{326BDE56-A086-463D-9D5E-D779DF298B2A}" destId="{1DED76A8-908D-43AC-BD54-F11FEBC7DEC9}" srcOrd="4" destOrd="0" presId="urn:microsoft.com/office/officeart/2005/8/layout/hList7"/>
    <dgm:cxn modelId="{11223CD3-F41A-4582-A5DD-72F0709FFF54}" type="presParOf" srcId="{1DED76A8-908D-43AC-BD54-F11FEBC7DEC9}" destId="{135E7EFA-FC75-4C78-B517-598B5150BDAD}" srcOrd="0" destOrd="0" presId="urn:microsoft.com/office/officeart/2005/8/layout/hList7"/>
    <dgm:cxn modelId="{1B02A983-46EE-44A5-9B93-E0BB9F28CB2B}" type="presParOf" srcId="{1DED76A8-908D-43AC-BD54-F11FEBC7DEC9}" destId="{B1235D2B-BBBF-4391-8A67-734FE84183A3}" srcOrd="1" destOrd="0" presId="urn:microsoft.com/office/officeart/2005/8/layout/hList7"/>
    <dgm:cxn modelId="{D4CE0BE7-AE95-4A23-B4A2-418DCF17F8C4}" type="presParOf" srcId="{1DED76A8-908D-43AC-BD54-F11FEBC7DEC9}" destId="{72FAE6E6-144F-4874-AE5D-CBDAFA4AA64C}" srcOrd="2" destOrd="0" presId="urn:microsoft.com/office/officeart/2005/8/layout/hList7"/>
    <dgm:cxn modelId="{787757C2-D705-463F-A4A2-D54BAAB63E7F}" type="presParOf" srcId="{1DED76A8-908D-43AC-BD54-F11FEBC7DEC9}" destId="{737BD404-55AC-42A7-BE54-7CA89C5FF099}" srcOrd="3" destOrd="0" presId="urn:microsoft.com/office/officeart/2005/8/layout/hList7"/>
    <dgm:cxn modelId="{8D30DA60-3704-445D-9996-0ECB86606BB8}" type="presParOf" srcId="{326BDE56-A086-463D-9D5E-D779DF298B2A}" destId="{DB7CA2CA-ABB9-43A6-B509-3B5102AFBB57}" srcOrd="5" destOrd="0" presId="urn:microsoft.com/office/officeart/2005/8/layout/hList7"/>
    <dgm:cxn modelId="{2B24ABBA-1F63-412A-9704-17163029B121}" type="presParOf" srcId="{326BDE56-A086-463D-9D5E-D779DF298B2A}" destId="{762515E8-DD5D-4063-8AE5-49C2E97FBD7D}" srcOrd="6" destOrd="0" presId="urn:microsoft.com/office/officeart/2005/8/layout/hList7"/>
    <dgm:cxn modelId="{9CE67AFF-EB1D-44C5-91FD-E0EEF1534F82}" type="presParOf" srcId="{762515E8-DD5D-4063-8AE5-49C2E97FBD7D}" destId="{3940EFA4-BB5F-430C-921D-A2528C20D996}" srcOrd="0" destOrd="0" presId="urn:microsoft.com/office/officeart/2005/8/layout/hList7"/>
    <dgm:cxn modelId="{B77DAF11-6A9B-45E7-A1CD-C5B57E890211}" type="presParOf" srcId="{762515E8-DD5D-4063-8AE5-49C2E97FBD7D}" destId="{7F42E4AF-F624-4D96-81D8-1C322014D121}" srcOrd="1" destOrd="0" presId="urn:microsoft.com/office/officeart/2005/8/layout/hList7"/>
    <dgm:cxn modelId="{A526FB0B-5F4C-4D17-88AD-D999F52AA48D}" type="presParOf" srcId="{762515E8-DD5D-4063-8AE5-49C2E97FBD7D}" destId="{5853CCD6-1FD6-47E2-8CEE-4AFFA83589C3}" srcOrd="2" destOrd="0" presId="urn:microsoft.com/office/officeart/2005/8/layout/hList7"/>
    <dgm:cxn modelId="{DCDAB02D-F5B3-4BA9-B32F-468E441DCECD}" type="presParOf" srcId="{762515E8-DD5D-4063-8AE5-49C2E97FBD7D}" destId="{D959ED18-B503-48AC-BBB2-3C561FB115C8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30000-06E5-4304-A12F-D180CF174B3B}" type="doc">
      <dgm:prSet loTypeId="urn:microsoft.com/office/officeart/2011/layout/HexagonRadial" loCatId="cycle" qsTypeId="urn:microsoft.com/office/officeart/2005/8/quickstyle/3d1" qsCatId="3D" csTypeId="urn:microsoft.com/office/officeart/2005/8/colors/colorful1" csCatId="colorful"/>
      <dgm:spPr/>
      <dgm:t>
        <a:bodyPr/>
        <a:lstStyle/>
        <a:p>
          <a:endParaRPr lang="en-AU"/>
        </a:p>
      </dgm:t>
    </dgm:pt>
    <dgm:pt modelId="{4A02E0DF-AC10-4520-B89F-90078B29832E}">
      <dgm:prSet/>
      <dgm:spPr/>
      <dgm:t>
        <a:bodyPr/>
        <a:lstStyle/>
        <a:p>
          <a:r>
            <a:rPr lang="en-US"/>
            <a:t>Facilities available to exhibitors:</a:t>
          </a:r>
          <a:endParaRPr lang="en-AU"/>
        </a:p>
      </dgm:t>
    </dgm:pt>
    <dgm:pt modelId="{5DF16587-4F12-4BD2-8A2F-1B99BD845C37}" type="parTrans" cxnId="{8A66CAE8-493A-46DC-909B-A1CF7BF35615}">
      <dgm:prSet/>
      <dgm:spPr/>
      <dgm:t>
        <a:bodyPr/>
        <a:lstStyle/>
        <a:p>
          <a:endParaRPr lang="en-AU"/>
        </a:p>
      </dgm:t>
    </dgm:pt>
    <dgm:pt modelId="{666C4CBF-92CC-4399-AC3D-93CB2B5BF99A}" type="sibTrans" cxnId="{8A66CAE8-493A-46DC-909B-A1CF7BF35615}">
      <dgm:prSet/>
      <dgm:spPr/>
      <dgm:t>
        <a:bodyPr/>
        <a:lstStyle/>
        <a:p>
          <a:endParaRPr lang="en-AU"/>
        </a:p>
      </dgm:t>
    </dgm:pt>
    <dgm:pt modelId="{F23D0C44-968E-40C5-A710-DEF5736D87D0}">
      <dgm:prSet/>
      <dgm:spPr/>
      <dgm:t>
        <a:bodyPr/>
        <a:lstStyle/>
        <a:p>
          <a:r>
            <a:rPr lang="en-US"/>
            <a:t>Free car parking</a:t>
          </a:r>
          <a:endParaRPr lang="en-AU"/>
        </a:p>
      </dgm:t>
    </dgm:pt>
    <dgm:pt modelId="{49365B44-9C1D-4D8C-8047-F67B2513E3BB}" type="parTrans" cxnId="{1FF3D128-F4B5-404F-96A3-5A82DECB56E5}">
      <dgm:prSet/>
      <dgm:spPr/>
      <dgm:t>
        <a:bodyPr/>
        <a:lstStyle/>
        <a:p>
          <a:endParaRPr lang="en-AU"/>
        </a:p>
      </dgm:t>
    </dgm:pt>
    <dgm:pt modelId="{6CEE077A-1181-4387-9E85-1839978D6818}" type="sibTrans" cxnId="{1FF3D128-F4B5-404F-96A3-5A82DECB56E5}">
      <dgm:prSet/>
      <dgm:spPr/>
      <dgm:t>
        <a:bodyPr/>
        <a:lstStyle/>
        <a:p>
          <a:endParaRPr lang="en-AU"/>
        </a:p>
      </dgm:t>
    </dgm:pt>
    <dgm:pt modelId="{5FDE945F-7120-4D02-B42F-75A26A00C19E}">
      <dgm:prSet/>
      <dgm:spPr/>
      <dgm:t>
        <a:bodyPr/>
        <a:lstStyle/>
        <a:p>
          <a:r>
            <a:rPr lang="en-US"/>
            <a:t>Forklift hire</a:t>
          </a:r>
          <a:endParaRPr lang="en-AU"/>
        </a:p>
      </dgm:t>
    </dgm:pt>
    <dgm:pt modelId="{93E0C668-3E59-49B4-A14E-71A675465DEB}" type="parTrans" cxnId="{FFA8CE3F-113C-49E6-A44D-A4CAA0B4E95D}">
      <dgm:prSet/>
      <dgm:spPr/>
      <dgm:t>
        <a:bodyPr/>
        <a:lstStyle/>
        <a:p>
          <a:endParaRPr lang="en-AU"/>
        </a:p>
      </dgm:t>
    </dgm:pt>
    <dgm:pt modelId="{37464075-F2E1-4A96-A4E3-3DCA7D1A098C}" type="sibTrans" cxnId="{FFA8CE3F-113C-49E6-A44D-A4CAA0B4E95D}">
      <dgm:prSet/>
      <dgm:spPr/>
      <dgm:t>
        <a:bodyPr/>
        <a:lstStyle/>
        <a:p>
          <a:endParaRPr lang="en-AU"/>
        </a:p>
      </dgm:t>
    </dgm:pt>
    <dgm:pt modelId="{2FB220AE-45A9-4CF4-80A9-32BB0E36C26E}">
      <dgm:prSet/>
      <dgm:spPr/>
      <dgm:t>
        <a:bodyPr/>
        <a:lstStyle/>
        <a:p>
          <a:r>
            <a:rPr lang="en-US"/>
            <a:t>Stand cleaning</a:t>
          </a:r>
          <a:endParaRPr lang="en-AU"/>
        </a:p>
      </dgm:t>
    </dgm:pt>
    <dgm:pt modelId="{DFE06996-93E2-4A95-92ED-6CA10C286784}" type="parTrans" cxnId="{9032344A-3897-4E15-AE9D-DE115CDF84B1}">
      <dgm:prSet/>
      <dgm:spPr/>
      <dgm:t>
        <a:bodyPr/>
        <a:lstStyle/>
        <a:p>
          <a:endParaRPr lang="en-AU"/>
        </a:p>
      </dgm:t>
    </dgm:pt>
    <dgm:pt modelId="{7BA5D6B3-7AD1-44EB-ACFA-620D2ECB7873}" type="sibTrans" cxnId="{9032344A-3897-4E15-AE9D-DE115CDF84B1}">
      <dgm:prSet/>
      <dgm:spPr/>
      <dgm:t>
        <a:bodyPr/>
        <a:lstStyle/>
        <a:p>
          <a:endParaRPr lang="en-AU"/>
        </a:p>
      </dgm:t>
    </dgm:pt>
    <dgm:pt modelId="{58A443C1-D32F-4C02-8FAB-6A6473D19128}">
      <dgm:prSet/>
      <dgm:spPr/>
      <dgm:t>
        <a:bodyPr/>
        <a:lstStyle/>
        <a:p>
          <a:r>
            <a:rPr lang="en-US"/>
            <a:t>24 hr security</a:t>
          </a:r>
          <a:endParaRPr lang="en-AU"/>
        </a:p>
      </dgm:t>
    </dgm:pt>
    <dgm:pt modelId="{07B73438-6BFD-49E7-976C-BA51F4457EA6}" type="parTrans" cxnId="{83357CAB-F216-4E01-9B0E-A5D1078CEAB8}">
      <dgm:prSet/>
      <dgm:spPr/>
      <dgm:t>
        <a:bodyPr/>
        <a:lstStyle/>
        <a:p>
          <a:endParaRPr lang="en-AU"/>
        </a:p>
      </dgm:t>
    </dgm:pt>
    <dgm:pt modelId="{F37F9936-7EC6-4282-8E5D-EF3720A1C2F0}" type="sibTrans" cxnId="{83357CAB-F216-4E01-9B0E-A5D1078CEAB8}">
      <dgm:prSet/>
      <dgm:spPr/>
      <dgm:t>
        <a:bodyPr/>
        <a:lstStyle/>
        <a:p>
          <a:endParaRPr lang="en-AU"/>
        </a:p>
      </dgm:t>
    </dgm:pt>
    <dgm:pt modelId="{A7F95005-DF8F-43DA-A337-4882CDABE9AD}">
      <dgm:prSet/>
      <dgm:spPr/>
      <dgm:t>
        <a:bodyPr/>
        <a:lstStyle/>
        <a:p>
          <a:r>
            <a:rPr lang="en-US"/>
            <a:t>Exhibitor’s bar</a:t>
          </a:r>
          <a:endParaRPr lang="en-AU"/>
        </a:p>
      </dgm:t>
    </dgm:pt>
    <dgm:pt modelId="{368C34C8-7442-49AE-A433-52F1C09E2E46}" type="parTrans" cxnId="{EB7B2915-66D8-4F8A-8D62-93AD260DD7A1}">
      <dgm:prSet/>
      <dgm:spPr/>
      <dgm:t>
        <a:bodyPr/>
        <a:lstStyle/>
        <a:p>
          <a:endParaRPr lang="en-AU"/>
        </a:p>
      </dgm:t>
    </dgm:pt>
    <dgm:pt modelId="{BC858574-65A0-4A2B-8CD0-680A3A1E0036}" type="sibTrans" cxnId="{EB7B2915-66D8-4F8A-8D62-93AD260DD7A1}">
      <dgm:prSet/>
      <dgm:spPr/>
      <dgm:t>
        <a:bodyPr/>
        <a:lstStyle/>
        <a:p>
          <a:endParaRPr lang="en-AU"/>
        </a:p>
      </dgm:t>
    </dgm:pt>
    <dgm:pt modelId="{BA2A9A7F-B11C-48CC-96E2-ED5DB222D770}" type="pres">
      <dgm:prSet presAssocID="{79E30000-06E5-4304-A12F-D180CF174B3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6EA7BAAD-B003-4FBA-B3D6-4F6CCEC6FF27}" type="pres">
      <dgm:prSet presAssocID="{4A02E0DF-AC10-4520-B89F-90078B29832E}" presName="Parent" presStyleLbl="node0" presStyleIdx="0" presStyleCnt="1">
        <dgm:presLayoutVars>
          <dgm:chMax val="6"/>
          <dgm:chPref val="6"/>
        </dgm:presLayoutVars>
      </dgm:prSet>
      <dgm:spPr/>
    </dgm:pt>
    <dgm:pt modelId="{5B5713ED-00B1-4BCA-AC64-C5B059437F4D}" type="pres">
      <dgm:prSet presAssocID="{F23D0C44-968E-40C5-A710-DEF5736D87D0}" presName="Accent1" presStyleCnt="0"/>
      <dgm:spPr/>
    </dgm:pt>
    <dgm:pt modelId="{BC8EDF47-93AA-4A8F-9665-6F6FBB24F3D9}" type="pres">
      <dgm:prSet presAssocID="{F23D0C44-968E-40C5-A710-DEF5736D87D0}" presName="Accent" presStyleLbl="bgShp" presStyleIdx="0" presStyleCnt="5"/>
      <dgm:spPr/>
    </dgm:pt>
    <dgm:pt modelId="{CE745D6C-9357-41B5-A2F4-0A5689D07406}" type="pres">
      <dgm:prSet presAssocID="{F23D0C44-968E-40C5-A710-DEF5736D87D0}" presName="Child1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C51685BE-8F29-4C47-A040-E55369CC8200}" type="pres">
      <dgm:prSet presAssocID="{5FDE945F-7120-4D02-B42F-75A26A00C19E}" presName="Accent2" presStyleCnt="0"/>
      <dgm:spPr/>
    </dgm:pt>
    <dgm:pt modelId="{249173A2-E4AF-4BEC-B7D5-F0BB4821A227}" type="pres">
      <dgm:prSet presAssocID="{5FDE945F-7120-4D02-B42F-75A26A00C19E}" presName="Accent" presStyleLbl="bgShp" presStyleIdx="1" presStyleCnt="5"/>
      <dgm:spPr/>
    </dgm:pt>
    <dgm:pt modelId="{2E055D3D-856D-4FCE-9226-9708415E0D14}" type="pres">
      <dgm:prSet presAssocID="{5FDE945F-7120-4D02-B42F-75A26A00C19E}" presName="Child2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A559DBDD-8A02-4E2D-8335-C1341FD58E1E}" type="pres">
      <dgm:prSet presAssocID="{2FB220AE-45A9-4CF4-80A9-32BB0E36C26E}" presName="Accent3" presStyleCnt="0"/>
      <dgm:spPr/>
    </dgm:pt>
    <dgm:pt modelId="{D6ABDC83-9949-4224-BB83-BBF02F5D2087}" type="pres">
      <dgm:prSet presAssocID="{2FB220AE-45A9-4CF4-80A9-32BB0E36C26E}" presName="Accent" presStyleLbl="bgShp" presStyleIdx="2" presStyleCnt="5"/>
      <dgm:spPr/>
    </dgm:pt>
    <dgm:pt modelId="{3BAC17E1-C224-4E77-B711-AF053648A8D6}" type="pres">
      <dgm:prSet presAssocID="{2FB220AE-45A9-4CF4-80A9-32BB0E36C26E}" presName="Child3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38CCFA36-0463-4C29-96FC-9994B58720AA}" type="pres">
      <dgm:prSet presAssocID="{58A443C1-D32F-4C02-8FAB-6A6473D19128}" presName="Accent4" presStyleCnt="0"/>
      <dgm:spPr/>
    </dgm:pt>
    <dgm:pt modelId="{2344C379-095A-487A-ADB5-A67420050594}" type="pres">
      <dgm:prSet presAssocID="{58A443C1-D32F-4C02-8FAB-6A6473D19128}" presName="Accent" presStyleLbl="bgShp" presStyleIdx="3" presStyleCnt="5"/>
      <dgm:spPr/>
    </dgm:pt>
    <dgm:pt modelId="{22A31A81-165E-4442-9E5B-CDF0B7DBBF92}" type="pres">
      <dgm:prSet presAssocID="{58A443C1-D32F-4C02-8FAB-6A6473D19128}" presName="Child4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3350D178-81A0-47D8-ABE3-C4FD4FDA18C7}" type="pres">
      <dgm:prSet presAssocID="{A7F95005-DF8F-43DA-A337-4882CDABE9AD}" presName="Accent5" presStyleCnt="0"/>
      <dgm:spPr/>
    </dgm:pt>
    <dgm:pt modelId="{03054209-66B7-4BAF-94DC-C5B70CA947CF}" type="pres">
      <dgm:prSet presAssocID="{A7F95005-DF8F-43DA-A337-4882CDABE9AD}" presName="Accent" presStyleLbl="bgShp" presStyleIdx="4" presStyleCnt="5"/>
      <dgm:spPr/>
    </dgm:pt>
    <dgm:pt modelId="{B7AD7597-873A-42F3-B46D-B9C830FF38C0}" type="pres">
      <dgm:prSet presAssocID="{A7F95005-DF8F-43DA-A337-4882CDABE9AD}" presName="Child5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EB7B2915-66D8-4F8A-8D62-93AD260DD7A1}" srcId="{4A02E0DF-AC10-4520-B89F-90078B29832E}" destId="{A7F95005-DF8F-43DA-A337-4882CDABE9AD}" srcOrd="4" destOrd="0" parTransId="{368C34C8-7442-49AE-A433-52F1C09E2E46}" sibTransId="{BC858574-65A0-4A2B-8CD0-680A3A1E0036}"/>
    <dgm:cxn modelId="{1FF3D128-F4B5-404F-96A3-5A82DECB56E5}" srcId="{4A02E0DF-AC10-4520-B89F-90078B29832E}" destId="{F23D0C44-968E-40C5-A710-DEF5736D87D0}" srcOrd="0" destOrd="0" parTransId="{49365B44-9C1D-4D8C-8047-F67B2513E3BB}" sibTransId="{6CEE077A-1181-4387-9E85-1839978D6818}"/>
    <dgm:cxn modelId="{FFA8CE3F-113C-49E6-A44D-A4CAA0B4E95D}" srcId="{4A02E0DF-AC10-4520-B89F-90078B29832E}" destId="{5FDE945F-7120-4D02-B42F-75A26A00C19E}" srcOrd="1" destOrd="0" parTransId="{93E0C668-3E59-49B4-A14E-71A675465DEB}" sibTransId="{37464075-F2E1-4A96-A4E3-3DCA7D1A098C}"/>
    <dgm:cxn modelId="{EC4F2E60-C305-4BB6-9152-1E94C2E50FF6}" type="presOf" srcId="{A7F95005-DF8F-43DA-A337-4882CDABE9AD}" destId="{B7AD7597-873A-42F3-B46D-B9C830FF38C0}" srcOrd="0" destOrd="0" presId="urn:microsoft.com/office/officeart/2011/layout/HexagonRadial"/>
    <dgm:cxn modelId="{678EC045-A896-4540-B568-EE6F4FCE37E6}" type="presOf" srcId="{5FDE945F-7120-4D02-B42F-75A26A00C19E}" destId="{2E055D3D-856D-4FCE-9226-9708415E0D14}" srcOrd="0" destOrd="0" presId="urn:microsoft.com/office/officeart/2011/layout/HexagonRadial"/>
    <dgm:cxn modelId="{9032344A-3897-4E15-AE9D-DE115CDF84B1}" srcId="{4A02E0DF-AC10-4520-B89F-90078B29832E}" destId="{2FB220AE-45A9-4CF4-80A9-32BB0E36C26E}" srcOrd="2" destOrd="0" parTransId="{DFE06996-93E2-4A95-92ED-6CA10C286784}" sibTransId="{7BA5D6B3-7AD1-44EB-ACFA-620D2ECB7873}"/>
    <dgm:cxn modelId="{187A1157-2AE3-4D27-819A-B36CCB984B62}" type="presOf" srcId="{4A02E0DF-AC10-4520-B89F-90078B29832E}" destId="{6EA7BAAD-B003-4FBA-B3D6-4F6CCEC6FF27}" srcOrd="0" destOrd="0" presId="urn:microsoft.com/office/officeart/2011/layout/HexagonRadial"/>
    <dgm:cxn modelId="{54FE039A-BEAE-4149-8FF1-B724931747E4}" type="presOf" srcId="{F23D0C44-968E-40C5-A710-DEF5736D87D0}" destId="{CE745D6C-9357-41B5-A2F4-0A5689D07406}" srcOrd="0" destOrd="0" presId="urn:microsoft.com/office/officeart/2011/layout/HexagonRadial"/>
    <dgm:cxn modelId="{4EAEB59D-D9A2-4F4D-A227-F759731E1CBD}" type="presOf" srcId="{2FB220AE-45A9-4CF4-80A9-32BB0E36C26E}" destId="{3BAC17E1-C224-4E77-B711-AF053648A8D6}" srcOrd="0" destOrd="0" presId="urn:microsoft.com/office/officeart/2011/layout/HexagonRadial"/>
    <dgm:cxn modelId="{83357CAB-F216-4E01-9B0E-A5D1078CEAB8}" srcId="{4A02E0DF-AC10-4520-B89F-90078B29832E}" destId="{58A443C1-D32F-4C02-8FAB-6A6473D19128}" srcOrd="3" destOrd="0" parTransId="{07B73438-6BFD-49E7-976C-BA51F4457EA6}" sibTransId="{F37F9936-7EC6-4282-8E5D-EF3720A1C2F0}"/>
    <dgm:cxn modelId="{B35DD4D7-5C70-46ED-9903-573B08A7C3E7}" type="presOf" srcId="{58A443C1-D32F-4C02-8FAB-6A6473D19128}" destId="{22A31A81-165E-4442-9E5B-CDF0B7DBBF92}" srcOrd="0" destOrd="0" presId="urn:microsoft.com/office/officeart/2011/layout/HexagonRadial"/>
    <dgm:cxn modelId="{8A66CAE8-493A-46DC-909B-A1CF7BF35615}" srcId="{79E30000-06E5-4304-A12F-D180CF174B3B}" destId="{4A02E0DF-AC10-4520-B89F-90078B29832E}" srcOrd="0" destOrd="0" parTransId="{5DF16587-4F12-4BD2-8A2F-1B99BD845C37}" sibTransId="{666C4CBF-92CC-4399-AC3D-93CB2B5BF99A}"/>
    <dgm:cxn modelId="{DE5E48FA-47BA-410E-8169-AB70270B6A69}" type="presOf" srcId="{79E30000-06E5-4304-A12F-D180CF174B3B}" destId="{BA2A9A7F-B11C-48CC-96E2-ED5DB222D770}" srcOrd="0" destOrd="0" presId="urn:microsoft.com/office/officeart/2011/layout/HexagonRadial"/>
    <dgm:cxn modelId="{712CF11F-B4B7-4C49-A76E-DDA310CE1F09}" type="presParOf" srcId="{BA2A9A7F-B11C-48CC-96E2-ED5DB222D770}" destId="{6EA7BAAD-B003-4FBA-B3D6-4F6CCEC6FF27}" srcOrd="0" destOrd="0" presId="urn:microsoft.com/office/officeart/2011/layout/HexagonRadial"/>
    <dgm:cxn modelId="{C59BFC94-2586-4BB8-A2F8-59907749F6BE}" type="presParOf" srcId="{BA2A9A7F-B11C-48CC-96E2-ED5DB222D770}" destId="{5B5713ED-00B1-4BCA-AC64-C5B059437F4D}" srcOrd="1" destOrd="0" presId="urn:microsoft.com/office/officeart/2011/layout/HexagonRadial"/>
    <dgm:cxn modelId="{C46BA837-C585-4878-B0C5-B625937813D3}" type="presParOf" srcId="{5B5713ED-00B1-4BCA-AC64-C5B059437F4D}" destId="{BC8EDF47-93AA-4A8F-9665-6F6FBB24F3D9}" srcOrd="0" destOrd="0" presId="urn:microsoft.com/office/officeart/2011/layout/HexagonRadial"/>
    <dgm:cxn modelId="{4A44CF8C-5FBE-4425-A3DE-0504BED6E2A3}" type="presParOf" srcId="{BA2A9A7F-B11C-48CC-96E2-ED5DB222D770}" destId="{CE745D6C-9357-41B5-A2F4-0A5689D07406}" srcOrd="2" destOrd="0" presId="urn:microsoft.com/office/officeart/2011/layout/HexagonRadial"/>
    <dgm:cxn modelId="{3868AD09-7572-40DF-AFEE-BE4DF3C6DF45}" type="presParOf" srcId="{BA2A9A7F-B11C-48CC-96E2-ED5DB222D770}" destId="{C51685BE-8F29-4C47-A040-E55369CC8200}" srcOrd="3" destOrd="0" presId="urn:microsoft.com/office/officeart/2011/layout/HexagonRadial"/>
    <dgm:cxn modelId="{AF5FF40E-A5AE-487B-BD73-5E86B1D2DB08}" type="presParOf" srcId="{C51685BE-8F29-4C47-A040-E55369CC8200}" destId="{249173A2-E4AF-4BEC-B7D5-F0BB4821A227}" srcOrd="0" destOrd="0" presId="urn:microsoft.com/office/officeart/2011/layout/HexagonRadial"/>
    <dgm:cxn modelId="{6C1AC582-B179-4A46-B4F7-7E0030E201D2}" type="presParOf" srcId="{BA2A9A7F-B11C-48CC-96E2-ED5DB222D770}" destId="{2E055D3D-856D-4FCE-9226-9708415E0D14}" srcOrd="4" destOrd="0" presId="urn:microsoft.com/office/officeart/2011/layout/HexagonRadial"/>
    <dgm:cxn modelId="{756A5FA6-0EE8-4D74-871A-15B6E8B9E168}" type="presParOf" srcId="{BA2A9A7F-B11C-48CC-96E2-ED5DB222D770}" destId="{A559DBDD-8A02-4E2D-8335-C1341FD58E1E}" srcOrd="5" destOrd="0" presId="urn:microsoft.com/office/officeart/2011/layout/HexagonRadial"/>
    <dgm:cxn modelId="{D722FCFB-467E-4352-BEFE-6368337C1374}" type="presParOf" srcId="{A559DBDD-8A02-4E2D-8335-C1341FD58E1E}" destId="{D6ABDC83-9949-4224-BB83-BBF02F5D2087}" srcOrd="0" destOrd="0" presId="urn:microsoft.com/office/officeart/2011/layout/HexagonRadial"/>
    <dgm:cxn modelId="{68D18284-8D7E-4488-8881-5D32C5570DEE}" type="presParOf" srcId="{BA2A9A7F-B11C-48CC-96E2-ED5DB222D770}" destId="{3BAC17E1-C224-4E77-B711-AF053648A8D6}" srcOrd="6" destOrd="0" presId="urn:microsoft.com/office/officeart/2011/layout/HexagonRadial"/>
    <dgm:cxn modelId="{1832AC14-412E-4349-B533-76B588052671}" type="presParOf" srcId="{BA2A9A7F-B11C-48CC-96E2-ED5DB222D770}" destId="{38CCFA36-0463-4C29-96FC-9994B58720AA}" srcOrd="7" destOrd="0" presId="urn:microsoft.com/office/officeart/2011/layout/HexagonRadial"/>
    <dgm:cxn modelId="{DBBAF10C-978A-40E6-BCE7-73F268DDC9BB}" type="presParOf" srcId="{38CCFA36-0463-4C29-96FC-9994B58720AA}" destId="{2344C379-095A-487A-ADB5-A67420050594}" srcOrd="0" destOrd="0" presId="urn:microsoft.com/office/officeart/2011/layout/HexagonRadial"/>
    <dgm:cxn modelId="{D200B01C-51A4-4812-B8D2-AC5E5D9F2403}" type="presParOf" srcId="{BA2A9A7F-B11C-48CC-96E2-ED5DB222D770}" destId="{22A31A81-165E-4442-9E5B-CDF0B7DBBF92}" srcOrd="8" destOrd="0" presId="urn:microsoft.com/office/officeart/2011/layout/HexagonRadial"/>
    <dgm:cxn modelId="{E0B35BB2-52D1-431D-A330-778763DF7729}" type="presParOf" srcId="{BA2A9A7F-B11C-48CC-96E2-ED5DB222D770}" destId="{3350D178-81A0-47D8-ABE3-C4FD4FDA18C7}" srcOrd="9" destOrd="0" presId="urn:microsoft.com/office/officeart/2011/layout/HexagonRadial"/>
    <dgm:cxn modelId="{53DB67C6-BC5F-42B0-9CBC-0D1EB49F9262}" type="presParOf" srcId="{3350D178-81A0-47D8-ABE3-C4FD4FDA18C7}" destId="{03054209-66B7-4BAF-94DC-C5B70CA947CF}" srcOrd="0" destOrd="0" presId="urn:microsoft.com/office/officeart/2011/layout/HexagonRadial"/>
    <dgm:cxn modelId="{EF48495F-3844-4F2E-B9BB-716FBC81D29D}" type="presParOf" srcId="{BA2A9A7F-B11C-48CC-96E2-ED5DB222D770}" destId="{B7AD7597-873A-42F3-B46D-B9C830FF38C0}" srcOrd="10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4CE599-D7E5-424F-AFD1-6976CB6C3D2E}" type="doc">
      <dgm:prSet loTypeId="urn:microsoft.com/office/officeart/2005/8/layout/orgChart1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AU"/>
        </a:p>
      </dgm:t>
    </dgm:pt>
    <dgm:pt modelId="{36912D03-D11B-4ECD-B3F6-5CC5442C33FF}">
      <dgm:prSet phldrT="[Text]"/>
      <dgm:spPr/>
      <dgm:t>
        <a:bodyPr/>
        <a:lstStyle/>
        <a:p>
          <a:r>
            <a:rPr lang="en-AU" dirty="0"/>
            <a:t>Chrisjen Stephens</a:t>
          </a:r>
          <a:br>
            <a:rPr lang="en-AU" dirty="0"/>
          </a:br>
          <a:r>
            <a:rPr lang="en-AU" dirty="0"/>
            <a:t>Director</a:t>
          </a:r>
        </a:p>
      </dgm:t>
    </dgm:pt>
    <dgm:pt modelId="{8990ACCC-8B20-4CF1-A272-44D2D0FC8A48}" type="parTrans" cxnId="{20A1B6B4-904D-4F21-9963-B30ABEED0BFF}">
      <dgm:prSet/>
      <dgm:spPr/>
      <dgm:t>
        <a:bodyPr/>
        <a:lstStyle/>
        <a:p>
          <a:endParaRPr lang="en-AU"/>
        </a:p>
      </dgm:t>
    </dgm:pt>
    <dgm:pt modelId="{43A07244-554E-4F69-A7BB-8C3674A9E829}" type="sibTrans" cxnId="{20A1B6B4-904D-4F21-9963-B30ABEED0BFF}">
      <dgm:prSet/>
      <dgm:spPr/>
      <dgm:t>
        <a:bodyPr/>
        <a:lstStyle/>
        <a:p>
          <a:endParaRPr lang="en-AU" dirty="0"/>
        </a:p>
      </dgm:t>
    </dgm:pt>
    <dgm:pt modelId="{A7E2F1F7-9A1D-4494-8A4D-F64C5AECC9CE}" type="asst">
      <dgm:prSet phldrT="[Text]"/>
      <dgm:spPr/>
      <dgm:t>
        <a:bodyPr/>
        <a:lstStyle/>
        <a:p>
          <a:r>
            <a:rPr lang="en-AU" dirty="0"/>
            <a:t>John</a:t>
          </a:r>
          <a:br>
            <a:rPr lang="en-AU" dirty="0"/>
          </a:br>
          <a:r>
            <a:rPr lang="en-AU" dirty="0"/>
            <a:t>Admin Assistant</a:t>
          </a:r>
        </a:p>
      </dgm:t>
    </dgm:pt>
    <dgm:pt modelId="{3F6EA131-5978-4FB7-856F-BE6982E009C2}" type="parTrans" cxnId="{9C574450-1478-4C79-84DA-C8E05DC3B51D}">
      <dgm:prSet/>
      <dgm:spPr/>
      <dgm:t>
        <a:bodyPr/>
        <a:lstStyle/>
        <a:p>
          <a:endParaRPr lang="en-AU"/>
        </a:p>
      </dgm:t>
    </dgm:pt>
    <dgm:pt modelId="{2D3ED1FF-16CF-45F9-9045-FAAB40A6BAE4}" type="sibTrans" cxnId="{9C574450-1478-4C79-84DA-C8E05DC3B51D}">
      <dgm:prSet/>
      <dgm:spPr/>
      <dgm:t>
        <a:bodyPr/>
        <a:lstStyle/>
        <a:p>
          <a:endParaRPr lang="en-AU"/>
        </a:p>
      </dgm:t>
    </dgm:pt>
    <dgm:pt modelId="{60BB98A7-EC90-4832-9C5E-2411A5018A05}">
      <dgm:prSet phldrT="[Text]"/>
      <dgm:spPr/>
      <dgm:t>
        <a:bodyPr/>
        <a:lstStyle/>
        <a:p>
          <a:r>
            <a:rPr lang="en-AU" dirty="0"/>
            <a:t>Naomi</a:t>
          </a:r>
          <a:br>
            <a:rPr lang="en-AU" dirty="0"/>
          </a:br>
          <a:r>
            <a:rPr lang="en-AU" dirty="0"/>
            <a:t>Sales Manager</a:t>
          </a:r>
        </a:p>
      </dgm:t>
    </dgm:pt>
    <dgm:pt modelId="{D6973C87-0B36-4FCC-A6D6-CEAB2C968512}" type="parTrans" cxnId="{CA327429-3916-4829-981B-975B3482E2E8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38E5DAFD-E8C0-4979-9897-A9F85EC3BF17}" type="sibTrans" cxnId="{CA327429-3916-4829-981B-975B3482E2E8}">
      <dgm:prSet/>
      <dgm:spPr/>
      <dgm:t>
        <a:bodyPr/>
        <a:lstStyle/>
        <a:p>
          <a:endParaRPr lang="en-AU"/>
        </a:p>
      </dgm:t>
    </dgm:pt>
    <dgm:pt modelId="{0A4873F0-E9A4-40EB-ADC4-353FB39FAD58}">
      <dgm:prSet phldrT="[Text]"/>
      <dgm:spPr/>
      <dgm:t>
        <a:bodyPr/>
        <a:lstStyle/>
        <a:p>
          <a:r>
            <a:rPr lang="en-AU" dirty="0"/>
            <a:t>Alex</a:t>
          </a:r>
          <a:br>
            <a:rPr lang="en-AU" dirty="0"/>
          </a:br>
          <a:r>
            <a:rPr lang="en-AU" dirty="0"/>
            <a:t>Conference Coordinator</a:t>
          </a:r>
        </a:p>
      </dgm:t>
    </dgm:pt>
    <dgm:pt modelId="{1161E100-CEAA-4CD6-AA42-8510F07B9F67}" type="parTrans" cxnId="{5AB6A634-8B9D-422B-AF15-D467F268945C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2519C642-A807-4B51-B734-D1E7AA066759}" type="sibTrans" cxnId="{5AB6A634-8B9D-422B-AF15-D467F268945C}">
      <dgm:prSet/>
      <dgm:spPr/>
      <dgm:t>
        <a:bodyPr/>
        <a:lstStyle/>
        <a:p>
          <a:endParaRPr lang="en-AU"/>
        </a:p>
      </dgm:t>
    </dgm:pt>
    <dgm:pt modelId="{8A5C551C-5D4D-4FC0-A002-0E96AB28D309}">
      <dgm:prSet/>
      <dgm:spPr/>
      <dgm:t>
        <a:bodyPr/>
        <a:lstStyle/>
        <a:p>
          <a:r>
            <a:rPr lang="en-AU" dirty="0"/>
            <a:t>Bobbie</a:t>
          </a:r>
        </a:p>
      </dgm:t>
    </dgm:pt>
    <dgm:pt modelId="{A30A520F-FF46-4D66-AA52-700C1C422945}" type="parTrans" cxnId="{A80F2521-43E5-404B-9109-A6581A97BB12}">
      <dgm:prSet/>
      <dgm:spPr/>
      <dgm:t>
        <a:bodyPr/>
        <a:lstStyle/>
        <a:p>
          <a:endParaRPr lang="en-AU"/>
        </a:p>
      </dgm:t>
    </dgm:pt>
    <dgm:pt modelId="{7D674FD3-00F6-4EE9-A170-6241E74868B6}" type="sibTrans" cxnId="{A80F2521-43E5-404B-9109-A6581A97BB12}">
      <dgm:prSet/>
      <dgm:spPr/>
      <dgm:t>
        <a:bodyPr/>
        <a:lstStyle/>
        <a:p>
          <a:endParaRPr lang="en-AU"/>
        </a:p>
      </dgm:t>
    </dgm:pt>
    <dgm:pt modelId="{D10C3A05-A54C-4389-943C-2448C8E4B79B}">
      <dgm:prSet/>
      <dgm:spPr/>
      <dgm:t>
        <a:bodyPr/>
        <a:lstStyle/>
        <a:p>
          <a:r>
            <a:rPr lang="en-AU" dirty="0"/>
            <a:t>Sandra</a:t>
          </a:r>
        </a:p>
      </dgm:t>
    </dgm:pt>
    <dgm:pt modelId="{080C193C-D252-4392-9B1C-AF3529BF3566}" type="parTrans" cxnId="{338329FF-30EC-4625-A326-CDCB73B5DDF5}">
      <dgm:prSet/>
      <dgm:spPr/>
      <dgm:t>
        <a:bodyPr/>
        <a:lstStyle/>
        <a:p>
          <a:endParaRPr lang="en-AU"/>
        </a:p>
      </dgm:t>
    </dgm:pt>
    <dgm:pt modelId="{87FA25CD-193F-45CB-8263-0826154BF176}" type="sibTrans" cxnId="{338329FF-30EC-4625-A326-CDCB73B5DDF5}">
      <dgm:prSet/>
      <dgm:spPr/>
      <dgm:t>
        <a:bodyPr/>
        <a:lstStyle/>
        <a:p>
          <a:endParaRPr lang="en-AU"/>
        </a:p>
      </dgm:t>
    </dgm:pt>
    <dgm:pt modelId="{A73BDAF9-D240-4E2E-B194-A0B199E94BBB}">
      <dgm:prSet/>
      <dgm:spPr/>
      <dgm:t>
        <a:bodyPr/>
        <a:lstStyle/>
        <a:p>
          <a:r>
            <a:rPr lang="en-AU" dirty="0"/>
            <a:t>Tracy</a:t>
          </a:r>
        </a:p>
      </dgm:t>
    </dgm:pt>
    <dgm:pt modelId="{B25BD0E4-A4C2-403A-90CA-A74FD5B715F7}" type="parTrans" cxnId="{15A1E4A2-B817-4131-8D02-CAB008A3BD91}">
      <dgm:prSet/>
      <dgm:spPr/>
      <dgm:t>
        <a:bodyPr/>
        <a:lstStyle/>
        <a:p>
          <a:endParaRPr lang="en-AU"/>
        </a:p>
      </dgm:t>
    </dgm:pt>
    <dgm:pt modelId="{BFB39F0D-BD1B-44B6-9107-5E7B818AB282}" type="sibTrans" cxnId="{15A1E4A2-B817-4131-8D02-CAB008A3BD91}">
      <dgm:prSet/>
      <dgm:spPr/>
      <dgm:t>
        <a:bodyPr/>
        <a:lstStyle/>
        <a:p>
          <a:endParaRPr lang="en-AU"/>
        </a:p>
      </dgm:t>
    </dgm:pt>
    <dgm:pt modelId="{9EEB996B-C633-45D7-8DC2-C67D9C5CCFE8}">
      <dgm:prSet phldrT="[Text]"/>
      <dgm:spPr/>
      <dgm:t>
        <a:bodyPr/>
        <a:lstStyle/>
        <a:p>
          <a:r>
            <a:rPr lang="en-AU" dirty="0"/>
            <a:t>Amos</a:t>
          </a:r>
        </a:p>
      </dgm:t>
    </dgm:pt>
    <dgm:pt modelId="{9D5216F3-06CF-443E-BBB7-8365C0F70DF2}" type="parTrans" cxnId="{ED38DE49-A06C-40DE-84DB-6DB517220BFE}">
      <dgm:prSet/>
      <dgm:spPr/>
      <dgm:t>
        <a:bodyPr/>
        <a:lstStyle/>
        <a:p>
          <a:endParaRPr lang="en-AU"/>
        </a:p>
      </dgm:t>
    </dgm:pt>
    <dgm:pt modelId="{8A37D2AA-E262-40C5-8B4B-BD78BA3ED8FB}" type="sibTrans" cxnId="{ED38DE49-A06C-40DE-84DB-6DB517220BFE}">
      <dgm:prSet/>
      <dgm:spPr/>
      <dgm:t>
        <a:bodyPr/>
        <a:lstStyle/>
        <a:p>
          <a:endParaRPr lang="en-AU"/>
        </a:p>
      </dgm:t>
    </dgm:pt>
    <dgm:pt modelId="{30599425-5AE1-49BA-A193-40285A3520DA}">
      <dgm:prSet phldrT="[Text]"/>
      <dgm:spPr/>
      <dgm:t>
        <a:bodyPr/>
        <a:lstStyle/>
        <a:p>
          <a:r>
            <a:rPr lang="en-AU" dirty="0"/>
            <a:t>Trevor</a:t>
          </a:r>
        </a:p>
      </dgm:t>
    </dgm:pt>
    <dgm:pt modelId="{FC733206-B523-4667-89C0-4D031B502AF6}" type="parTrans" cxnId="{B2FE3203-2201-4510-B413-3115BB009482}">
      <dgm:prSet/>
      <dgm:spPr/>
      <dgm:t>
        <a:bodyPr/>
        <a:lstStyle/>
        <a:p>
          <a:endParaRPr lang="en-AU"/>
        </a:p>
      </dgm:t>
    </dgm:pt>
    <dgm:pt modelId="{6393B9F5-50FA-4295-AD0B-F6B7BBF2005D}" type="sibTrans" cxnId="{B2FE3203-2201-4510-B413-3115BB009482}">
      <dgm:prSet/>
      <dgm:spPr/>
      <dgm:t>
        <a:bodyPr/>
        <a:lstStyle/>
        <a:p>
          <a:endParaRPr lang="en-AU"/>
        </a:p>
      </dgm:t>
    </dgm:pt>
    <dgm:pt modelId="{D913156F-D6B8-43BE-931D-2DD49EAFF546}">
      <dgm:prSet phldrT="[Text]"/>
      <dgm:spPr/>
      <dgm:t>
        <a:bodyPr/>
        <a:lstStyle/>
        <a:p>
          <a:r>
            <a:rPr lang="en-AU" dirty="0"/>
            <a:t>Peter</a:t>
          </a:r>
        </a:p>
      </dgm:t>
    </dgm:pt>
    <dgm:pt modelId="{98DE9BBB-9FBD-43AA-A59E-62B900294726}" type="parTrans" cxnId="{C7E8F800-121B-4C73-95C7-8284EED4016C}">
      <dgm:prSet/>
      <dgm:spPr/>
      <dgm:t>
        <a:bodyPr/>
        <a:lstStyle/>
        <a:p>
          <a:endParaRPr lang="en-AU"/>
        </a:p>
      </dgm:t>
    </dgm:pt>
    <dgm:pt modelId="{7ED0B9D5-8C6B-4855-8D91-29726BE9BDD1}" type="sibTrans" cxnId="{C7E8F800-121B-4C73-95C7-8284EED4016C}">
      <dgm:prSet/>
      <dgm:spPr/>
      <dgm:t>
        <a:bodyPr/>
        <a:lstStyle/>
        <a:p>
          <a:endParaRPr lang="en-AU"/>
        </a:p>
      </dgm:t>
    </dgm:pt>
    <dgm:pt modelId="{DD81474A-FA00-4668-87D9-D7EF1BC7C7E9}">
      <dgm:prSet phldrT="[Text]"/>
      <dgm:spPr/>
      <dgm:t>
        <a:bodyPr/>
        <a:lstStyle/>
        <a:p>
          <a:r>
            <a:rPr lang="en-AU" dirty="0"/>
            <a:t>Angela</a:t>
          </a:r>
        </a:p>
      </dgm:t>
    </dgm:pt>
    <dgm:pt modelId="{7C49CE8F-0D95-469C-A442-FC20D865EA1E}" type="parTrans" cxnId="{97BE25B8-507F-45EE-9BCC-D51D07985CDE}">
      <dgm:prSet/>
      <dgm:spPr/>
      <dgm:t>
        <a:bodyPr/>
        <a:lstStyle/>
        <a:p>
          <a:endParaRPr lang="en-AU"/>
        </a:p>
      </dgm:t>
    </dgm:pt>
    <dgm:pt modelId="{56695BD6-4C04-45FD-84D6-C57FC8CEE8EF}" type="sibTrans" cxnId="{97BE25B8-507F-45EE-9BCC-D51D07985CDE}">
      <dgm:prSet/>
      <dgm:spPr/>
      <dgm:t>
        <a:bodyPr/>
        <a:lstStyle/>
        <a:p>
          <a:endParaRPr lang="en-AU"/>
        </a:p>
      </dgm:t>
    </dgm:pt>
    <dgm:pt modelId="{2ABD6D02-2C2A-435F-A56F-D7E135B5C55B}">
      <dgm:prSet phldrT="[Text]"/>
      <dgm:spPr/>
      <dgm:t>
        <a:bodyPr/>
        <a:lstStyle/>
        <a:p>
          <a:r>
            <a:rPr lang="en-AU" dirty="0"/>
            <a:t>Ian</a:t>
          </a:r>
        </a:p>
      </dgm:t>
    </dgm:pt>
    <dgm:pt modelId="{18B894BA-AEB4-4127-B544-A828644D8F56}" type="parTrans" cxnId="{104E5561-6A00-4F71-90FD-475553F219CB}">
      <dgm:prSet/>
      <dgm:spPr/>
      <dgm:t>
        <a:bodyPr/>
        <a:lstStyle/>
        <a:p>
          <a:endParaRPr lang="en-AU"/>
        </a:p>
      </dgm:t>
    </dgm:pt>
    <dgm:pt modelId="{CBAF3D71-64A7-4DDE-81BF-9DEB76756048}" type="sibTrans" cxnId="{104E5561-6A00-4F71-90FD-475553F219CB}">
      <dgm:prSet/>
      <dgm:spPr/>
      <dgm:t>
        <a:bodyPr/>
        <a:lstStyle/>
        <a:p>
          <a:endParaRPr lang="en-AU"/>
        </a:p>
      </dgm:t>
    </dgm:pt>
    <dgm:pt modelId="{58704F4F-4AE3-4C1F-8337-59CA37E2BB73}">
      <dgm:prSet phldrT="[Text]"/>
      <dgm:spPr/>
      <dgm:t>
        <a:bodyPr/>
        <a:lstStyle/>
        <a:p>
          <a:r>
            <a:rPr lang="en-AU" dirty="0"/>
            <a:t>Kim</a:t>
          </a:r>
        </a:p>
      </dgm:t>
    </dgm:pt>
    <dgm:pt modelId="{C65DD215-5C64-450A-8806-0D0CA9A0DD2F}" type="parTrans" cxnId="{8874C730-14B7-4762-B49B-12A54161C994}">
      <dgm:prSet/>
      <dgm:spPr/>
      <dgm:t>
        <a:bodyPr/>
        <a:lstStyle/>
        <a:p>
          <a:endParaRPr lang="en-AU"/>
        </a:p>
      </dgm:t>
    </dgm:pt>
    <dgm:pt modelId="{B1953D98-B6BF-4CDC-A73D-B5B736F90DA8}" type="sibTrans" cxnId="{8874C730-14B7-4762-B49B-12A54161C994}">
      <dgm:prSet/>
      <dgm:spPr/>
      <dgm:t>
        <a:bodyPr/>
        <a:lstStyle/>
        <a:p>
          <a:endParaRPr lang="en-AU"/>
        </a:p>
      </dgm:t>
    </dgm:pt>
    <dgm:pt modelId="{4C8ECC2F-F6BC-4E44-A173-897307501A5B}">
      <dgm:prSet phldrT="[Text]"/>
      <dgm:spPr/>
      <dgm:t>
        <a:bodyPr/>
        <a:lstStyle/>
        <a:p>
          <a:r>
            <a:rPr lang="en-AU" dirty="0"/>
            <a:t>Teisha</a:t>
          </a:r>
        </a:p>
      </dgm:t>
    </dgm:pt>
    <dgm:pt modelId="{A99812C8-B6C2-4781-9932-FE2F23ACF2EB}" type="parTrans" cxnId="{046E15CE-5F5E-4540-A632-5085F25EAA07}">
      <dgm:prSet/>
      <dgm:spPr/>
      <dgm:t>
        <a:bodyPr/>
        <a:lstStyle/>
        <a:p>
          <a:endParaRPr lang="en-AU"/>
        </a:p>
      </dgm:t>
    </dgm:pt>
    <dgm:pt modelId="{B415E4D7-5CA9-45C2-91C1-9FB0D7E4BDD3}" type="sibTrans" cxnId="{046E15CE-5F5E-4540-A632-5085F25EAA07}">
      <dgm:prSet/>
      <dgm:spPr/>
      <dgm:t>
        <a:bodyPr/>
        <a:lstStyle/>
        <a:p>
          <a:endParaRPr lang="en-AU"/>
        </a:p>
      </dgm:t>
    </dgm:pt>
    <dgm:pt modelId="{C43EA58A-DDB8-4A6D-AC48-66CB1643DB48}" type="asst">
      <dgm:prSet/>
      <dgm:spPr/>
      <dgm:t>
        <a:bodyPr/>
        <a:lstStyle/>
        <a:p>
          <a:r>
            <a:rPr lang="en-AU" dirty="0"/>
            <a:t>Margaret</a:t>
          </a:r>
        </a:p>
      </dgm:t>
    </dgm:pt>
    <dgm:pt modelId="{3C07A13E-9692-4679-A4B7-55673216596C}" type="parTrans" cxnId="{E45AEF7F-42C9-4F0D-89E8-2EAFF41CE991}">
      <dgm:prSet/>
      <dgm:spPr/>
      <dgm:t>
        <a:bodyPr/>
        <a:lstStyle/>
        <a:p>
          <a:endParaRPr lang="en-AU"/>
        </a:p>
      </dgm:t>
    </dgm:pt>
    <dgm:pt modelId="{AE9C8FE0-0A05-4604-A262-C783749E20B0}" type="sibTrans" cxnId="{E45AEF7F-42C9-4F0D-89E8-2EAFF41CE991}">
      <dgm:prSet/>
      <dgm:spPr/>
      <dgm:t>
        <a:bodyPr/>
        <a:lstStyle/>
        <a:p>
          <a:endParaRPr lang="en-AU"/>
        </a:p>
      </dgm:t>
    </dgm:pt>
    <dgm:pt modelId="{79E3A0A8-91E7-4FF6-B597-B80676DCBFC4}">
      <dgm:prSet phldrT="[Text]"/>
      <dgm:spPr/>
      <dgm:t>
        <a:bodyPr/>
        <a:lstStyle/>
        <a:p>
          <a:r>
            <a:rPr lang="en-AU" dirty="0"/>
            <a:t>Jim</a:t>
          </a:r>
          <a:br>
            <a:rPr lang="en-AU" dirty="0"/>
          </a:br>
          <a:r>
            <a:rPr lang="en-AU" dirty="0"/>
            <a:t>Finance Manager</a:t>
          </a:r>
        </a:p>
      </dgm:t>
    </dgm:pt>
    <dgm:pt modelId="{6C34D16C-2548-4287-8192-0133451927EB}" type="sibTrans" cxnId="{4CB2555A-09E5-4A23-92C2-080B288FB6F7}">
      <dgm:prSet/>
      <dgm:spPr/>
      <dgm:t>
        <a:bodyPr/>
        <a:lstStyle/>
        <a:p>
          <a:endParaRPr lang="en-AU"/>
        </a:p>
      </dgm:t>
    </dgm:pt>
    <dgm:pt modelId="{09CE56F1-FF98-40B0-91D7-7AEFF65ADA63}" type="parTrans" cxnId="{4CB2555A-09E5-4A23-92C2-080B288FB6F7}">
      <dgm:prSet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AU"/>
        </a:p>
      </dgm:t>
    </dgm:pt>
    <dgm:pt modelId="{604AAEC6-2B15-4BC2-A434-7F0789546561}" type="pres">
      <dgm:prSet presAssocID="{A14CE599-D7E5-424F-AFD1-6976CB6C3D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AD21F61-2787-4443-9BBA-1FB504599481}" type="pres">
      <dgm:prSet presAssocID="{36912D03-D11B-4ECD-B3F6-5CC5442C33FF}" presName="hierRoot1" presStyleCnt="0">
        <dgm:presLayoutVars>
          <dgm:hierBranch val="init"/>
        </dgm:presLayoutVars>
      </dgm:prSet>
      <dgm:spPr/>
    </dgm:pt>
    <dgm:pt modelId="{35D64C74-888E-4A36-A52B-ED3336109021}" type="pres">
      <dgm:prSet presAssocID="{36912D03-D11B-4ECD-B3F6-5CC5442C33FF}" presName="rootComposite1" presStyleCnt="0"/>
      <dgm:spPr/>
    </dgm:pt>
    <dgm:pt modelId="{89D29118-E367-4D17-ACA1-DEC7295D10A2}" type="pres">
      <dgm:prSet presAssocID="{36912D03-D11B-4ECD-B3F6-5CC5442C33FF}" presName="rootText1" presStyleLbl="node0" presStyleIdx="0" presStyleCnt="1">
        <dgm:presLayoutVars>
          <dgm:chPref val="3"/>
        </dgm:presLayoutVars>
      </dgm:prSet>
      <dgm:spPr/>
    </dgm:pt>
    <dgm:pt modelId="{C8849C3C-2D3A-491F-94BD-8B42BA8E1D8D}" type="pres">
      <dgm:prSet presAssocID="{36912D03-D11B-4ECD-B3F6-5CC5442C33FF}" presName="rootConnector1" presStyleLbl="node1" presStyleIdx="0" presStyleCnt="0"/>
      <dgm:spPr/>
    </dgm:pt>
    <dgm:pt modelId="{6F8762CD-ED09-40FC-9F19-A98786EC0E53}" type="pres">
      <dgm:prSet presAssocID="{36912D03-D11B-4ECD-B3F6-5CC5442C33FF}" presName="hierChild2" presStyleCnt="0"/>
      <dgm:spPr/>
    </dgm:pt>
    <dgm:pt modelId="{81D22827-5BC2-4547-9852-48DB136821FB}" type="pres">
      <dgm:prSet presAssocID="{09CE56F1-FF98-40B0-91D7-7AEFF65ADA63}" presName="Name37" presStyleLbl="parChTrans1D2" presStyleIdx="0" presStyleCnt="4"/>
      <dgm:spPr/>
    </dgm:pt>
    <dgm:pt modelId="{210A8C16-3483-47C6-9D52-23D4ED6FA7D3}" type="pres">
      <dgm:prSet presAssocID="{79E3A0A8-91E7-4FF6-B597-B80676DCBFC4}" presName="hierRoot2" presStyleCnt="0">
        <dgm:presLayoutVars>
          <dgm:hierBranch/>
        </dgm:presLayoutVars>
      </dgm:prSet>
      <dgm:spPr/>
    </dgm:pt>
    <dgm:pt modelId="{92479D3E-8514-402E-9D67-B6427787A9FF}" type="pres">
      <dgm:prSet presAssocID="{79E3A0A8-91E7-4FF6-B597-B80676DCBFC4}" presName="rootComposite" presStyleCnt="0"/>
      <dgm:spPr/>
    </dgm:pt>
    <dgm:pt modelId="{14B1807F-6A7E-45A7-B460-A82DA2DB3496}" type="pres">
      <dgm:prSet presAssocID="{79E3A0A8-91E7-4FF6-B597-B80676DCBFC4}" presName="rootText" presStyleLbl="node2" presStyleIdx="0" presStyleCnt="3">
        <dgm:presLayoutVars>
          <dgm:chPref val="3"/>
        </dgm:presLayoutVars>
      </dgm:prSet>
      <dgm:spPr/>
    </dgm:pt>
    <dgm:pt modelId="{F51420CD-8F6F-440B-8B31-3E2D6B05B6E4}" type="pres">
      <dgm:prSet presAssocID="{79E3A0A8-91E7-4FF6-B597-B80676DCBFC4}" presName="rootConnector" presStyleLbl="node2" presStyleIdx="0" presStyleCnt="3"/>
      <dgm:spPr/>
    </dgm:pt>
    <dgm:pt modelId="{53C1933F-973C-4BF7-B661-DAEA5FB3CFC0}" type="pres">
      <dgm:prSet presAssocID="{79E3A0A8-91E7-4FF6-B597-B80676DCBFC4}" presName="hierChild4" presStyleCnt="0"/>
      <dgm:spPr/>
    </dgm:pt>
    <dgm:pt modelId="{3BE1F0BD-0CE8-4B34-9E85-987E3E10C2D7}" type="pres">
      <dgm:prSet presAssocID="{A30A520F-FF46-4D66-AA52-700C1C422945}" presName="Name35" presStyleLbl="parChTrans1D3" presStyleIdx="0" presStyleCnt="11"/>
      <dgm:spPr/>
    </dgm:pt>
    <dgm:pt modelId="{4BCA92B1-708C-4880-8B31-9E1E33BADD4A}" type="pres">
      <dgm:prSet presAssocID="{8A5C551C-5D4D-4FC0-A002-0E96AB28D309}" presName="hierRoot2" presStyleCnt="0">
        <dgm:presLayoutVars>
          <dgm:hierBranch val="init"/>
        </dgm:presLayoutVars>
      </dgm:prSet>
      <dgm:spPr/>
    </dgm:pt>
    <dgm:pt modelId="{C76B6FFE-2E20-49B1-A2E4-D0CCD36568C0}" type="pres">
      <dgm:prSet presAssocID="{8A5C551C-5D4D-4FC0-A002-0E96AB28D309}" presName="rootComposite" presStyleCnt="0"/>
      <dgm:spPr/>
    </dgm:pt>
    <dgm:pt modelId="{C0B7E6FF-73C5-4AA4-8408-0E3FC2E9A397}" type="pres">
      <dgm:prSet presAssocID="{8A5C551C-5D4D-4FC0-A002-0E96AB28D309}" presName="rootText" presStyleLbl="node3" presStyleIdx="0" presStyleCnt="10">
        <dgm:presLayoutVars>
          <dgm:chPref val="3"/>
        </dgm:presLayoutVars>
      </dgm:prSet>
      <dgm:spPr/>
    </dgm:pt>
    <dgm:pt modelId="{656C4C28-D225-4BDA-A1B0-D4DD29D15E50}" type="pres">
      <dgm:prSet presAssocID="{8A5C551C-5D4D-4FC0-A002-0E96AB28D309}" presName="rootConnector" presStyleLbl="node3" presStyleIdx="0" presStyleCnt="10"/>
      <dgm:spPr/>
    </dgm:pt>
    <dgm:pt modelId="{46508964-463C-42AC-8758-051BB9D0F263}" type="pres">
      <dgm:prSet presAssocID="{8A5C551C-5D4D-4FC0-A002-0E96AB28D309}" presName="hierChild4" presStyleCnt="0"/>
      <dgm:spPr/>
    </dgm:pt>
    <dgm:pt modelId="{2C427450-8E83-428B-8C03-8C6B27E18C8A}" type="pres">
      <dgm:prSet presAssocID="{8A5C551C-5D4D-4FC0-A002-0E96AB28D309}" presName="hierChild5" presStyleCnt="0"/>
      <dgm:spPr/>
    </dgm:pt>
    <dgm:pt modelId="{AC11808A-26D8-4D26-8D25-6E5C88969EA5}" type="pres">
      <dgm:prSet presAssocID="{080C193C-D252-4392-9B1C-AF3529BF3566}" presName="Name35" presStyleLbl="parChTrans1D3" presStyleIdx="1" presStyleCnt="11"/>
      <dgm:spPr/>
    </dgm:pt>
    <dgm:pt modelId="{73547C46-5823-4DEA-A9AA-EE7A369CCA91}" type="pres">
      <dgm:prSet presAssocID="{D10C3A05-A54C-4389-943C-2448C8E4B79B}" presName="hierRoot2" presStyleCnt="0">
        <dgm:presLayoutVars>
          <dgm:hierBranch val="init"/>
        </dgm:presLayoutVars>
      </dgm:prSet>
      <dgm:spPr/>
    </dgm:pt>
    <dgm:pt modelId="{E6CCECB0-0B7D-4CEC-8F57-318B355FAEA9}" type="pres">
      <dgm:prSet presAssocID="{D10C3A05-A54C-4389-943C-2448C8E4B79B}" presName="rootComposite" presStyleCnt="0"/>
      <dgm:spPr/>
    </dgm:pt>
    <dgm:pt modelId="{074DEC0D-32E1-4985-B7E4-58486A5B32EC}" type="pres">
      <dgm:prSet presAssocID="{D10C3A05-A54C-4389-943C-2448C8E4B79B}" presName="rootText" presStyleLbl="node3" presStyleIdx="1" presStyleCnt="10">
        <dgm:presLayoutVars>
          <dgm:chPref val="3"/>
        </dgm:presLayoutVars>
      </dgm:prSet>
      <dgm:spPr/>
    </dgm:pt>
    <dgm:pt modelId="{D2D8BD58-9AB1-4FA5-AC33-A5DF3C6A3813}" type="pres">
      <dgm:prSet presAssocID="{D10C3A05-A54C-4389-943C-2448C8E4B79B}" presName="rootConnector" presStyleLbl="node3" presStyleIdx="1" presStyleCnt="10"/>
      <dgm:spPr/>
    </dgm:pt>
    <dgm:pt modelId="{11E23DE0-B25A-4AA1-9808-EDD7EC5D500F}" type="pres">
      <dgm:prSet presAssocID="{D10C3A05-A54C-4389-943C-2448C8E4B79B}" presName="hierChild4" presStyleCnt="0"/>
      <dgm:spPr/>
    </dgm:pt>
    <dgm:pt modelId="{DF330383-61A0-432E-86E9-2E087903EB1B}" type="pres">
      <dgm:prSet presAssocID="{D10C3A05-A54C-4389-943C-2448C8E4B79B}" presName="hierChild5" presStyleCnt="0"/>
      <dgm:spPr/>
    </dgm:pt>
    <dgm:pt modelId="{A86DF4F9-8FD4-4169-8D82-6DCA3B633A6C}" type="pres">
      <dgm:prSet presAssocID="{B25BD0E4-A4C2-403A-90CA-A74FD5B715F7}" presName="Name35" presStyleLbl="parChTrans1D3" presStyleIdx="2" presStyleCnt="11"/>
      <dgm:spPr/>
    </dgm:pt>
    <dgm:pt modelId="{334B5417-1071-4F75-846E-D93373EDAC6F}" type="pres">
      <dgm:prSet presAssocID="{A73BDAF9-D240-4E2E-B194-A0B199E94BBB}" presName="hierRoot2" presStyleCnt="0">
        <dgm:presLayoutVars>
          <dgm:hierBranch val="init"/>
        </dgm:presLayoutVars>
      </dgm:prSet>
      <dgm:spPr/>
    </dgm:pt>
    <dgm:pt modelId="{23912C88-E03C-4751-A30D-8EF2F2B10C00}" type="pres">
      <dgm:prSet presAssocID="{A73BDAF9-D240-4E2E-B194-A0B199E94BBB}" presName="rootComposite" presStyleCnt="0"/>
      <dgm:spPr/>
    </dgm:pt>
    <dgm:pt modelId="{2EF11574-5841-490C-A734-F57C27F614F5}" type="pres">
      <dgm:prSet presAssocID="{A73BDAF9-D240-4E2E-B194-A0B199E94BBB}" presName="rootText" presStyleLbl="node3" presStyleIdx="2" presStyleCnt="10">
        <dgm:presLayoutVars>
          <dgm:chPref val="3"/>
        </dgm:presLayoutVars>
      </dgm:prSet>
      <dgm:spPr/>
    </dgm:pt>
    <dgm:pt modelId="{F7162E5C-011F-401A-BB66-F487F317F509}" type="pres">
      <dgm:prSet presAssocID="{A73BDAF9-D240-4E2E-B194-A0B199E94BBB}" presName="rootConnector" presStyleLbl="node3" presStyleIdx="2" presStyleCnt="10"/>
      <dgm:spPr/>
    </dgm:pt>
    <dgm:pt modelId="{79A9786F-EF76-4C3C-BBEB-FBD5051AC6FE}" type="pres">
      <dgm:prSet presAssocID="{A73BDAF9-D240-4E2E-B194-A0B199E94BBB}" presName="hierChild4" presStyleCnt="0"/>
      <dgm:spPr/>
    </dgm:pt>
    <dgm:pt modelId="{E1EF857D-B713-4FC2-803E-A13F36A941AF}" type="pres">
      <dgm:prSet presAssocID="{A73BDAF9-D240-4E2E-B194-A0B199E94BBB}" presName="hierChild5" presStyleCnt="0"/>
      <dgm:spPr/>
    </dgm:pt>
    <dgm:pt modelId="{1F1BAF0C-8A56-47F4-9D6B-929AC06D668A}" type="pres">
      <dgm:prSet presAssocID="{79E3A0A8-91E7-4FF6-B597-B80676DCBFC4}" presName="hierChild5" presStyleCnt="0"/>
      <dgm:spPr/>
    </dgm:pt>
    <dgm:pt modelId="{5D6E7AD4-8B30-4D5F-915F-EA967E4D4DAC}" type="pres">
      <dgm:prSet presAssocID="{3C07A13E-9692-4679-A4B7-55673216596C}" presName="Name111" presStyleLbl="parChTrans1D3" presStyleIdx="3" presStyleCnt="11"/>
      <dgm:spPr/>
    </dgm:pt>
    <dgm:pt modelId="{29DD4989-453B-433F-8825-F2F4C30D29BD}" type="pres">
      <dgm:prSet presAssocID="{C43EA58A-DDB8-4A6D-AC48-66CB1643DB48}" presName="hierRoot3" presStyleCnt="0">
        <dgm:presLayoutVars>
          <dgm:hierBranch val="r"/>
        </dgm:presLayoutVars>
      </dgm:prSet>
      <dgm:spPr/>
    </dgm:pt>
    <dgm:pt modelId="{5491B333-C881-487B-B337-C0B5052E610F}" type="pres">
      <dgm:prSet presAssocID="{C43EA58A-DDB8-4A6D-AC48-66CB1643DB48}" presName="rootComposite3" presStyleCnt="0"/>
      <dgm:spPr/>
    </dgm:pt>
    <dgm:pt modelId="{B9F2B5A2-9770-4292-A046-92268C2BA014}" type="pres">
      <dgm:prSet presAssocID="{C43EA58A-DDB8-4A6D-AC48-66CB1643DB48}" presName="rootText3" presStyleLbl="asst2" presStyleIdx="0" presStyleCnt="1">
        <dgm:presLayoutVars>
          <dgm:chPref val="3"/>
        </dgm:presLayoutVars>
      </dgm:prSet>
      <dgm:spPr/>
    </dgm:pt>
    <dgm:pt modelId="{8C778675-A2E1-45B4-9FC4-3FD800BA70ED}" type="pres">
      <dgm:prSet presAssocID="{C43EA58A-DDB8-4A6D-AC48-66CB1643DB48}" presName="rootConnector3" presStyleLbl="asst2" presStyleIdx="0" presStyleCnt="1"/>
      <dgm:spPr/>
    </dgm:pt>
    <dgm:pt modelId="{7C8CCCCA-28BF-41EF-9E79-AE033C30829E}" type="pres">
      <dgm:prSet presAssocID="{C43EA58A-DDB8-4A6D-AC48-66CB1643DB48}" presName="hierChild6" presStyleCnt="0"/>
      <dgm:spPr/>
    </dgm:pt>
    <dgm:pt modelId="{DAFE123B-6156-4FA5-9774-574837113D05}" type="pres">
      <dgm:prSet presAssocID="{C43EA58A-DDB8-4A6D-AC48-66CB1643DB48}" presName="hierChild7" presStyleCnt="0"/>
      <dgm:spPr/>
    </dgm:pt>
    <dgm:pt modelId="{02410C7B-ECCF-4E5A-AD33-BC1844AB0ED7}" type="pres">
      <dgm:prSet presAssocID="{D6973C87-0B36-4FCC-A6D6-CEAB2C968512}" presName="Name37" presStyleLbl="parChTrans1D2" presStyleIdx="1" presStyleCnt="4"/>
      <dgm:spPr/>
    </dgm:pt>
    <dgm:pt modelId="{CA85CBFB-BCD8-4FCD-9BA4-2CFCD40DD3FB}" type="pres">
      <dgm:prSet presAssocID="{60BB98A7-EC90-4832-9C5E-2411A5018A05}" presName="hierRoot2" presStyleCnt="0">
        <dgm:presLayoutVars>
          <dgm:hierBranch val="l"/>
        </dgm:presLayoutVars>
      </dgm:prSet>
      <dgm:spPr/>
    </dgm:pt>
    <dgm:pt modelId="{8D348B72-495E-45BE-B240-92BA9CCA86A0}" type="pres">
      <dgm:prSet presAssocID="{60BB98A7-EC90-4832-9C5E-2411A5018A05}" presName="rootComposite" presStyleCnt="0"/>
      <dgm:spPr/>
    </dgm:pt>
    <dgm:pt modelId="{4F935C23-029B-4BB2-8485-58C8EE71C12F}" type="pres">
      <dgm:prSet presAssocID="{60BB98A7-EC90-4832-9C5E-2411A5018A05}" presName="rootText" presStyleLbl="node2" presStyleIdx="1" presStyleCnt="3">
        <dgm:presLayoutVars>
          <dgm:chPref val="3"/>
        </dgm:presLayoutVars>
      </dgm:prSet>
      <dgm:spPr/>
    </dgm:pt>
    <dgm:pt modelId="{6426A689-F2AD-40E8-9341-6F9E48F0260C}" type="pres">
      <dgm:prSet presAssocID="{60BB98A7-EC90-4832-9C5E-2411A5018A05}" presName="rootConnector" presStyleLbl="node2" presStyleIdx="1" presStyleCnt="3"/>
      <dgm:spPr/>
    </dgm:pt>
    <dgm:pt modelId="{17CA3EE7-692B-4787-815B-82E4CC4C4C07}" type="pres">
      <dgm:prSet presAssocID="{60BB98A7-EC90-4832-9C5E-2411A5018A05}" presName="hierChild4" presStyleCnt="0"/>
      <dgm:spPr/>
    </dgm:pt>
    <dgm:pt modelId="{5D556A36-BD6B-47BB-907E-8D91B6B993FE}" type="pres">
      <dgm:prSet presAssocID="{9D5216F3-06CF-443E-BBB7-8365C0F70DF2}" presName="Name50" presStyleLbl="parChTrans1D3" presStyleIdx="4" presStyleCnt="11"/>
      <dgm:spPr/>
    </dgm:pt>
    <dgm:pt modelId="{580A2AE4-79C8-4924-AA19-F9E1836ECB7A}" type="pres">
      <dgm:prSet presAssocID="{9EEB996B-C633-45D7-8DC2-C67D9C5CCFE8}" presName="hierRoot2" presStyleCnt="0">
        <dgm:presLayoutVars>
          <dgm:hierBranch val="init"/>
        </dgm:presLayoutVars>
      </dgm:prSet>
      <dgm:spPr/>
    </dgm:pt>
    <dgm:pt modelId="{FF9B7778-3975-4D3D-AEA3-BFF672ECC810}" type="pres">
      <dgm:prSet presAssocID="{9EEB996B-C633-45D7-8DC2-C67D9C5CCFE8}" presName="rootComposite" presStyleCnt="0"/>
      <dgm:spPr/>
    </dgm:pt>
    <dgm:pt modelId="{B98C417F-2C55-4072-837C-7FA7278F1C16}" type="pres">
      <dgm:prSet presAssocID="{9EEB996B-C633-45D7-8DC2-C67D9C5CCFE8}" presName="rootText" presStyleLbl="node3" presStyleIdx="3" presStyleCnt="10">
        <dgm:presLayoutVars>
          <dgm:chPref val="3"/>
        </dgm:presLayoutVars>
      </dgm:prSet>
      <dgm:spPr/>
    </dgm:pt>
    <dgm:pt modelId="{BEDEF2EC-6F3E-4868-B799-BFF4A8B2F9D7}" type="pres">
      <dgm:prSet presAssocID="{9EEB996B-C633-45D7-8DC2-C67D9C5CCFE8}" presName="rootConnector" presStyleLbl="node3" presStyleIdx="3" presStyleCnt="10"/>
      <dgm:spPr/>
    </dgm:pt>
    <dgm:pt modelId="{66D1DB9B-0AEE-4019-A5A6-18906E2D5334}" type="pres">
      <dgm:prSet presAssocID="{9EEB996B-C633-45D7-8DC2-C67D9C5CCFE8}" presName="hierChild4" presStyleCnt="0"/>
      <dgm:spPr/>
    </dgm:pt>
    <dgm:pt modelId="{7064ED8B-B661-4397-83D8-4623FDBA56F2}" type="pres">
      <dgm:prSet presAssocID="{9EEB996B-C633-45D7-8DC2-C67D9C5CCFE8}" presName="hierChild5" presStyleCnt="0"/>
      <dgm:spPr/>
    </dgm:pt>
    <dgm:pt modelId="{EE5E0BCF-B0FC-47EB-89A9-3494CAB20435}" type="pres">
      <dgm:prSet presAssocID="{FC733206-B523-4667-89C0-4D031B502AF6}" presName="Name50" presStyleLbl="parChTrans1D3" presStyleIdx="5" presStyleCnt="11"/>
      <dgm:spPr/>
    </dgm:pt>
    <dgm:pt modelId="{E59161D8-2906-42D8-90AC-B37AEAFD012A}" type="pres">
      <dgm:prSet presAssocID="{30599425-5AE1-49BA-A193-40285A3520DA}" presName="hierRoot2" presStyleCnt="0">
        <dgm:presLayoutVars>
          <dgm:hierBranch val="init"/>
        </dgm:presLayoutVars>
      </dgm:prSet>
      <dgm:spPr/>
    </dgm:pt>
    <dgm:pt modelId="{61E24434-26BE-45D8-818B-7E78F4D568E9}" type="pres">
      <dgm:prSet presAssocID="{30599425-5AE1-49BA-A193-40285A3520DA}" presName="rootComposite" presStyleCnt="0"/>
      <dgm:spPr/>
    </dgm:pt>
    <dgm:pt modelId="{5ABDE59E-D2F1-477F-9FEF-D07C91205E6E}" type="pres">
      <dgm:prSet presAssocID="{30599425-5AE1-49BA-A193-40285A3520DA}" presName="rootText" presStyleLbl="node3" presStyleIdx="4" presStyleCnt="10">
        <dgm:presLayoutVars>
          <dgm:chPref val="3"/>
        </dgm:presLayoutVars>
      </dgm:prSet>
      <dgm:spPr/>
    </dgm:pt>
    <dgm:pt modelId="{1BCA7312-29D2-4B73-BDCB-2C04CD5656D2}" type="pres">
      <dgm:prSet presAssocID="{30599425-5AE1-49BA-A193-40285A3520DA}" presName="rootConnector" presStyleLbl="node3" presStyleIdx="4" presStyleCnt="10"/>
      <dgm:spPr/>
    </dgm:pt>
    <dgm:pt modelId="{BBA70C15-EDDB-46D9-BA7C-8653B17DB376}" type="pres">
      <dgm:prSet presAssocID="{30599425-5AE1-49BA-A193-40285A3520DA}" presName="hierChild4" presStyleCnt="0"/>
      <dgm:spPr/>
    </dgm:pt>
    <dgm:pt modelId="{F59D93DC-8778-458A-81F4-6938FDE3AE06}" type="pres">
      <dgm:prSet presAssocID="{30599425-5AE1-49BA-A193-40285A3520DA}" presName="hierChild5" presStyleCnt="0"/>
      <dgm:spPr/>
    </dgm:pt>
    <dgm:pt modelId="{DC55F75B-A263-4F8D-9CD1-414E0C5CACF6}" type="pres">
      <dgm:prSet presAssocID="{98DE9BBB-9FBD-43AA-A59E-62B900294726}" presName="Name50" presStyleLbl="parChTrans1D3" presStyleIdx="6" presStyleCnt="11"/>
      <dgm:spPr/>
    </dgm:pt>
    <dgm:pt modelId="{6725D589-7D51-4F52-97D5-2B7F1696950F}" type="pres">
      <dgm:prSet presAssocID="{D913156F-D6B8-43BE-931D-2DD49EAFF546}" presName="hierRoot2" presStyleCnt="0">
        <dgm:presLayoutVars>
          <dgm:hierBranch val="init"/>
        </dgm:presLayoutVars>
      </dgm:prSet>
      <dgm:spPr/>
    </dgm:pt>
    <dgm:pt modelId="{8741BB92-539C-4055-B352-1D814D97C3DA}" type="pres">
      <dgm:prSet presAssocID="{D913156F-D6B8-43BE-931D-2DD49EAFF546}" presName="rootComposite" presStyleCnt="0"/>
      <dgm:spPr/>
    </dgm:pt>
    <dgm:pt modelId="{AB9AAF1A-2B50-41CF-9A58-EB1F0358F812}" type="pres">
      <dgm:prSet presAssocID="{D913156F-D6B8-43BE-931D-2DD49EAFF546}" presName="rootText" presStyleLbl="node3" presStyleIdx="5" presStyleCnt="10">
        <dgm:presLayoutVars>
          <dgm:chPref val="3"/>
        </dgm:presLayoutVars>
      </dgm:prSet>
      <dgm:spPr/>
    </dgm:pt>
    <dgm:pt modelId="{0FBB8C9C-AEA6-451F-BFC3-680C9399C268}" type="pres">
      <dgm:prSet presAssocID="{D913156F-D6B8-43BE-931D-2DD49EAFF546}" presName="rootConnector" presStyleLbl="node3" presStyleIdx="5" presStyleCnt="10"/>
      <dgm:spPr/>
    </dgm:pt>
    <dgm:pt modelId="{13766E08-CF64-4855-9BB8-192AB76746DE}" type="pres">
      <dgm:prSet presAssocID="{D913156F-D6B8-43BE-931D-2DD49EAFF546}" presName="hierChild4" presStyleCnt="0"/>
      <dgm:spPr/>
    </dgm:pt>
    <dgm:pt modelId="{50C832A5-F1B7-4D4A-A275-8E45EBFA2889}" type="pres">
      <dgm:prSet presAssocID="{D913156F-D6B8-43BE-931D-2DD49EAFF546}" presName="hierChild5" presStyleCnt="0"/>
      <dgm:spPr/>
    </dgm:pt>
    <dgm:pt modelId="{ABD3606E-89C3-43EF-98CD-314122D81EDD}" type="pres">
      <dgm:prSet presAssocID="{60BB98A7-EC90-4832-9C5E-2411A5018A05}" presName="hierChild5" presStyleCnt="0"/>
      <dgm:spPr/>
    </dgm:pt>
    <dgm:pt modelId="{8D360A47-1806-491C-BEA1-95C7EB9903F6}" type="pres">
      <dgm:prSet presAssocID="{1161E100-CEAA-4CD6-AA42-8510F07B9F67}" presName="Name37" presStyleLbl="parChTrans1D2" presStyleIdx="2" presStyleCnt="4"/>
      <dgm:spPr/>
    </dgm:pt>
    <dgm:pt modelId="{DD9D92AF-D463-4D19-9BF8-BACB68425697}" type="pres">
      <dgm:prSet presAssocID="{0A4873F0-E9A4-40EB-ADC4-353FB39FAD58}" presName="hierRoot2" presStyleCnt="0">
        <dgm:presLayoutVars>
          <dgm:hierBranch val="hang"/>
        </dgm:presLayoutVars>
      </dgm:prSet>
      <dgm:spPr/>
    </dgm:pt>
    <dgm:pt modelId="{7AC3CF0B-6438-4D37-8FB5-E202567651D5}" type="pres">
      <dgm:prSet presAssocID="{0A4873F0-E9A4-40EB-ADC4-353FB39FAD58}" presName="rootComposite" presStyleCnt="0"/>
      <dgm:spPr/>
    </dgm:pt>
    <dgm:pt modelId="{A01631A4-5A84-443C-B86D-58EB01349A61}" type="pres">
      <dgm:prSet presAssocID="{0A4873F0-E9A4-40EB-ADC4-353FB39FAD58}" presName="rootText" presStyleLbl="node2" presStyleIdx="2" presStyleCnt="3">
        <dgm:presLayoutVars>
          <dgm:chPref val="3"/>
        </dgm:presLayoutVars>
      </dgm:prSet>
      <dgm:spPr/>
    </dgm:pt>
    <dgm:pt modelId="{33A7F750-E42F-431E-8AFF-9AB40449B10C}" type="pres">
      <dgm:prSet presAssocID="{0A4873F0-E9A4-40EB-ADC4-353FB39FAD58}" presName="rootConnector" presStyleLbl="node2" presStyleIdx="2" presStyleCnt="3"/>
      <dgm:spPr/>
    </dgm:pt>
    <dgm:pt modelId="{252FAF77-7A15-4652-AF07-883E5903D167}" type="pres">
      <dgm:prSet presAssocID="{0A4873F0-E9A4-40EB-ADC4-353FB39FAD58}" presName="hierChild4" presStyleCnt="0"/>
      <dgm:spPr/>
    </dgm:pt>
    <dgm:pt modelId="{CAF89A08-81E8-4436-8ABC-FD6DBEBD35D7}" type="pres">
      <dgm:prSet presAssocID="{7C49CE8F-0D95-469C-A442-FC20D865EA1E}" presName="Name48" presStyleLbl="parChTrans1D3" presStyleIdx="7" presStyleCnt="11"/>
      <dgm:spPr/>
    </dgm:pt>
    <dgm:pt modelId="{8D625921-29BF-4588-BAE1-B45BF4F20677}" type="pres">
      <dgm:prSet presAssocID="{DD81474A-FA00-4668-87D9-D7EF1BC7C7E9}" presName="hierRoot2" presStyleCnt="0">
        <dgm:presLayoutVars>
          <dgm:hierBranch val="init"/>
        </dgm:presLayoutVars>
      </dgm:prSet>
      <dgm:spPr/>
    </dgm:pt>
    <dgm:pt modelId="{2C8ADD09-2035-4F37-9317-AD1BF3471EB4}" type="pres">
      <dgm:prSet presAssocID="{DD81474A-FA00-4668-87D9-D7EF1BC7C7E9}" presName="rootComposite" presStyleCnt="0"/>
      <dgm:spPr/>
    </dgm:pt>
    <dgm:pt modelId="{C1B353C0-4D66-470C-A5CA-105F459320CA}" type="pres">
      <dgm:prSet presAssocID="{DD81474A-FA00-4668-87D9-D7EF1BC7C7E9}" presName="rootText" presStyleLbl="node3" presStyleIdx="6" presStyleCnt="10">
        <dgm:presLayoutVars>
          <dgm:chPref val="3"/>
        </dgm:presLayoutVars>
      </dgm:prSet>
      <dgm:spPr/>
    </dgm:pt>
    <dgm:pt modelId="{AE2E7FCB-B378-4582-BFD0-DD62E1D4ACFA}" type="pres">
      <dgm:prSet presAssocID="{DD81474A-FA00-4668-87D9-D7EF1BC7C7E9}" presName="rootConnector" presStyleLbl="node3" presStyleIdx="6" presStyleCnt="10"/>
      <dgm:spPr/>
    </dgm:pt>
    <dgm:pt modelId="{9E0E8E53-EB6C-4CAE-9BD9-0A11C2FA7260}" type="pres">
      <dgm:prSet presAssocID="{DD81474A-FA00-4668-87D9-D7EF1BC7C7E9}" presName="hierChild4" presStyleCnt="0"/>
      <dgm:spPr/>
    </dgm:pt>
    <dgm:pt modelId="{21E60F79-94B5-49EF-82D2-4EBAAC1378F6}" type="pres">
      <dgm:prSet presAssocID="{DD81474A-FA00-4668-87D9-D7EF1BC7C7E9}" presName="hierChild5" presStyleCnt="0"/>
      <dgm:spPr/>
    </dgm:pt>
    <dgm:pt modelId="{F858DE3E-3501-47D8-9846-2F5B902B3534}" type="pres">
      <dgm:prSet presAssocID="{18B894BA-AEB4-4127-B544-A828644D8F56}" presName="Name48" presStyleLbl="parChTrans1D3" presStyleIdx="8" presStyleCnt="11"/>
      <dgm:spPr/>
    </dgm:pt>
    <dgm:pt modelId="{B169CB41-A405-4A77-8BF0-545960492573}" type="pres">
      <dgm:prSet presAssocID="{2ABD6D02-2C2A-435F-A56F-D7E135B5C55B}" presName="hierRoot2" presStyleCnt="0">
        <dgm:presLayoutVars>
          <dgm:hierBranch val="init"/>
        </dgm:presLayoutVars>
      </dgm:prSet>
      <dgm:spPr/>
    </dgm:pt>
    <dgm:pt modelId="{9D32F75A-F305-4747-9A18-5C60AEADF7AD}" type="pres">
      <dgm:prSet presAssocID="{2ABD6D02-2C2A-435F-A56F-D7E135B5C55B}" presName="rootComposite" presStyleCnt="0"/>
      <dgm:spPr/>
    </dgm:pt>
    <dgm:pt modelId="{862F1670-CA15-42CA-BF1F-6BDC5A0F0F23}" type="pres">
      <dgm:prSet presAssocID="{2ABD6D02-2C2A-435F-A56F-D7E135B5C55B}" presName="rootText" presStyleLbl="node3" presStyleIdx="7" presStyleCnt="10">
        <dgm:presLayoutVars>
          <dgm:chPref val="3"/>
        </dgm:presLayoutVars>
      </dgm:prSet>
      <dgm:spPr/>
    </dgm:pt>
    <dgm:pt modelId="{4A761D38-D145-4EC5-9537-1AE3FBF7C38F}" type="pres">
      <dgm:prSet presAssocID="{2ABD6D02-2C2A-435F-A56F-D7E135B5C55B}" presName="rootConnector" presStyleLbl="node3" presStyleIdx="7" presStyleCnt="10"/>
      <dgm:spPr/>
    </dgm:pt>
    <dgm:pt modelId="{5E9649EB-F5D1-4280-A43D-F6739EE45672}" type="pres">
      <dgm:prSet presAssocID="{2ABD6D02-2C2A-435F-A56F-D7E135B5C55B}" presName="hierChild4" presStyleCnt="0"/>
      <dgm:spPr/>
    </dgm:pt>
    <dgm:pt modelId="{9CC8F650-58C1-415E-9D27-C5D4D007E9CF}" type="pres">
      <dgm:prSet presAssocID="{2ABD6D02-2C2A-435F-A56F-D7E135B5C55B}" presName="hierChild5" presStyleCnt="0"/>
      <dgm:spPr/>
    </dgm:pt>
    <dgm:pt modelId="{8967A69F-00A4-45A2-AB9F-3B0A825AEDB2}" type="pres">
      <dgm:prSet presAssocID="{C65DD215-5C64-450A-8806-0D0CA9A0DD2F}" presName="Name48" presStyleLbl="parChTrans1D3" presStyleIdx="9" presStyleCnt="11"/>
      <dgm:spPr/>
    </dgm:pt>
    <dgm:pt modelId="{A47284A4-D359-4AC3-A4C9-E5DC594FB590}" type="pres">
      <dgm:prSet presAssocID="{58704F4F-4AE3-4C1F-8337-59CA37E2BB73}" presName="hierRoot2" presStyleCnt="0">
        <dgm:presLayoutVars>
          <dgm:hierBranch val="init"/>
        </dgm:presLayoutVars>
      </dgm:prSet>
      <dgm:spPr/>
    </dgm:pt>
    <dgm:pt modelId="{C419D175-742D-4D24-9404-465B28AD36B6}" type="pres">
      <dgm:prSet presAssocID="{58704F4F-4AE3-4C1F-8337-59CA37E2BB73}" presName="rootComposite" presStyleCnt="0"/>
      <dgm:spPr/>
    </dgm:pt>
    <dgm:pt modelId="{B02AC84B-B0BE-4208-9D4A-8D83BDC34FBF}" type="pres">
      <dgm:prSet presAssocID="{58704F4F-4AE3-4C1F-8337-59CA37E2BB73}" presName="rootText" presStyleLbl="node3" presStyleIdx="8" presStyleCnt="10">
        <dgm:presLayoutVars>
          <dgm:chPref val="3"/>
        </dgm:presLayoutVars>
      </dgm:prSet>
      <dgm:spPr/>
    </dgm:pt>
    <dgm:pt modelId="{747C0F68-85C2-42B0-8E50-F4D720D7C104}" type="pres">
      <dgm:prSet presAssocID="{58704F4F-4AE3-4C1F-8337-59CA37E2BB73}" presName="rootConnector" presStyleLbl="node3" presStyleIdx="8" presStyleCnt="10"/>
      <dgm:spPr/>
    </dgm:pt>
    <dgm:pt modelId="{2009F3DD-0884-4396-B88D-BBCF7808A0CE}" type="pres">
      <dgm:prSet presAssocID="{58704F4F-4AE3-4C1F-8337-59CA37E2BB73}" presName="hierChild4" presStyleCnt="0"/>
      <dgm:spPr/>
    </dgm:pt>
    <dgm:pt modelId="{5793680A-60B0-4947-99AF-372788D78FA1}" type="pres">
      <dgm:prSet presAssocID="{58704F4F-4AE3-4C1F-8337-59CA37E2BB73}" presName="hierChild5" presStyleCnt="0"/>
      <dgm:spPr/>
    </dgm:pt>
    <dgm:pt modelId="{5088A677-EE47-4CC7-B04A-C7D5085FB509}" type="pres">
      <dgm:prSet presAssocID="{A99812C8-B6C2-4781-9932-FE2F23ACF2EB}" presName="Name48" presStyleLbl="parChTrans1D3" presStyleIdx="10" presStyleCnt="11"/>
      <dgm:spPr/>
    </dgm:pt>
    <dgm:pt modelId="{9D32EB78-D296-4E39-8108-AB3336127667}" type="pres">
      <dgm:prSet presAssocID="{4C8ECC2F-F6BC-4E44-A173-897307501A5B}" presName="hierRoot2" presStyleCnt="0">
        <dgm:presLayoutVars>
          <dgm:hierBranch val="init"/>
        </dgm:presLayoutVars>
      </dgm:prSet>
      <dgm:spPr/>
    </dgm:pt>
    <dgm:pt modelId="{F6854A20-CB33-4078-9C38-C26F2A61F795}" type="pres">
      <dgm:prSet presAssocID="{4C8ECC2F-F6BC-4E44-A173-897307501A5B}" presName="rootComposite" presStyleCnt="0"/>
      <dgm:spPr/>
    </dgm:pt>
    <dgm:pt modelId="{78080A1A-5E81-44F1-9F7E-495883C78C89}" type="pres">
      <dgm:prSet presAssocID="{4C8ECC2F-F6BC-4E44-A173-897307501A5B}" presName="rootText" presStyleLbl="node3" presStyleIdx="9" presStyleCnt="10">
        <dgm:presLayoutVars>
          <dgm:chPref val="3"/>
        </dgm:presLayoutVars>
      </dgm:prSet>
      <dgm:spPr/>
    </dgm:pt>
    <dgm:pt modelId="{AD91799F-3BA6-48D8-9033-F12FF39F675D}" type="pres">
      <dgm:prSet presAssocID="{4C8ECC2F-F6BC-4E44-A173-897307501A5B}" presName="rootConnector" presStyleLbl="node3" presStyleIdx="9" presStyleCnt="10"/>
      <dgm:spPr/>
    </dgm:pt>
    <dgm:pt modelId="{C58609FD-FD0C-4488-A292-AE132FD44B7D}" type="pres">
      <dgm:prSet presAssocID="{4C8ECC2F-F6BC-4E44-A173-897307501A5B}" presName="hierChild4" presStyleCnt="0"/>
      <dgm:spPr/>
    </dgm:pt>
    <dgm:pt modelId="{88D2DE4D-C7BF-449A-8ED1-8426AF34B814}" type="pres">
      <dgm:prSet presAssocID="{4C8ECC2F-F6BC-4E44-A173-897307501A5B}" presName="hierChild5" presStyleCnt="0"/>
      <dgm:spPr/>
    </dgm:pt>
    <dgm:pt modelId="{5F46B07B-5CBC-4D08-ADA2-C7546F765EF4}" type="pres">
      <dgm:prSet presAssocID="{0A4873F0-E9A4-40EB-ADC4-353FB39FAD58}" presName="hierChild5" presStyleCnt="0"/>
      <dgm:spPr/>
    </dgm:pt>
    <dgm:pt modelId="{FDBA3269-D640-40B5-BC33-3197C059680A}" type="pres">
      <dgm:prSet presAssocID="{36912D03-D11B-4ECD-B3F6-5CC5442C33FF}" presName="hierChild3" presStyleCnt="0"/>
      <dgm:spPr/>
    </dgm:pt>
    <dgm:pt modelId="{281FAA49-94ED-42ED-80F4-8FD445726E17}" type="pres">
      <dgm:prSet presAssocID="{3F6EA131-5978-4FB7-856F-BE6982E009C2}" presName="Name111" presStyleLbl="parChTrans1D2" presStyleIdx="3" presStyleCnt="4"/>
      <dgm:spPr/>
    </dgm:pt>
    <dgm:pt modelId="{111A7FA2-02B5-4FA6-88E0-DC2DDE0A5D5D}" type="pres">
      <dgm:prSet presAssocID="{A7E2F1F7-9A1D-4494-8A4D-F64C5AECC9CE}" presName="hierRoot3" presStyleCnt="0">
        <dgm:presLayoutVars>
          <dgm:hierBranch val="init"/>
        </dgm:presLayoutVars>
      </dgm:prSet>
      <dgm:spPr/>
    </dgm:pt>
    <dgm:pt modelId="{CA22C33A-7127-40E2-9061-3064B1044114}" type="pres">
      <dgm:prSet presAssocID="{A7E2F1F7-9A1D-4494-8A4D-F64C5AECC9CE}" presName="rootComposite3" presStyleCnt="0"/>
      <dgm:spPr/>
    </dgm:pt>
    <dgm:pt modelId="{55686D6E-DFDE-4D62-8302-6284CE3EE1C4}" type="pres">
      <dgm:prSet presAssocID="{A7E2F1F7-9A1D-4494-8A4D-F64C5AECC9CE}" presName="rootText3" presStyleLbl="asst1" presStyleIdx="0" presStyleCnt="1">
        <dgm:presLayoutVars>
          <dgm:chPref val="3"/>
        </dgm:presLayoutVars>
      </dgm:prSet>
      <dgm:spPr/>
    </dgm:pt>
    <dgm:pt modelId="{9B7983A2-14F6-4E89-A802-86DE9FBDCDB0}" type="pres">
      <dgm:prSet presAssocID="{A7E2F1F7-9A1D-4494-8A4D-F64C5AECC9CE}" presName="rootConnector3" presStyleLbl="asst1" presStyleIdx="0" presStyleCnt="1"/>
      <dgm:spPr/>
    </dgm:pt>
    <dgm:pt modelId="{90B42830-75B5-494B-BA75-54D0177EB88C}" type="pres">
      <dgm:prSet presAssocID="{A7E2F1F7-9A1D-4494-8A4D-F64C5AECC9CE}" presName="hierChild6" presStyleCnt="0"/>
      <dgm:spPr/>
    </dgm:pt>
    <dgm:pt modelId="{501AA89A-1D85-48CB-AD26-75AD6BA9B421}" type="pres">
      <dgm:prSet presAssocID="{A7E2F1F7-9A1D-4494-8A4D-F64C5AECC9CE}" presName="hierChild7" presStyleCnt="0"/>
      <dgm:spPr/>
    </dgm:pt>
  </dgm:ptLst>
  <dgm:cxnLst>
    <dgm:cxn modelId="{C7E8F800-121B-4C73-95C7-8284EED4016C}" srcId="{60BB98A7-EC90-4832-9C5E-2411A5018A05}" destId="{D913156F-D6B8-43BE-931D-2DD49EAFF546}" srcOrd="2" destOrd="0" parTransId="{98DE9BBB-9FBD-43AA-A59E-62B900294726}" sibTransId="{7ED0B9D5-8C6B-4855-8D91-29726BE9BDD1}"/>
    <dgm:cxn modelId="{54738701-D9CF-41BA-86C2-005F44851E23}" type="presOf" srcId="{09CE56F1-FF98-40B0-91D7-7AEFF65ADA63}" destId="{81D22827-5BC2-4547-9852-48DB136821FB}" srcOrd="0" destOrd="0" presId="urn:microsoft.com/office/officeart/2005/8/layout/orgChart1"/>
    <dgm:cxn modelId="{7A302E02-14D2-4556-893C-145934ACDB31}" type="presOf" srcId="{0A4873F0-E9A4-40EB-ADC4-353FB39FAD58}" destId="{33A7F750-E42F-431E-8AFF-9AB40449B10C}" srcOrd="1" destOrd="0" presId="urn:microsoft.com/office/officeart/2005/8/layout/orgChart1"/>
    <dgm:cxn modelId="{2DB24902-E8BB-47F4-AEE8-C4BD75D93F71}" type="presOf" srcId="{D913156F-D6B8-43BE-931D-2DD49EAFF546}" destId="{0FBB8C9C-AEA6-451F-BFC3-680C9399C268}" srcOrd="1" destOrd="0" presId="urn:microsoft.com/office/officeart/2005/8/layout/orgChart1"/>
    <dgm:cxn modelId="{B2FE3203-2201-4510-B413-3115BB009482}" srcId="{60BB98A7-EC90-4832-9C5E-2411A5018A05}" destId="{30599425-5AE1-49BA-A193-40285A3520DA}" srcOrd="1" destOrd="0" parTransId="{FC733206-B523-4667-89C0-4D031B502AF6}" sibTransId="{6393B9F5-50FA-4295-AD0B-F6B7BBF2005D}"/>
    <dgm:cxn modelId="{3D3AC109-3B0E-45B1-AD5A-58CA8ABE6972}" type="presOf" srcId="{A7E2F1F7-9A1D-4494-8A4D-F64C5AECC9CE}" destId="{9B7983A2-14F6-4E89-A802-86DE9FBDCDB0}" srcOrd="1" destOrd="0" presId="urn:microsoft.com/office/officeart/2005/8/layout/orgChart1"/>
    <dgm:cxn modelId="{3B95E70E-0BBF-4078-AE9F-E3657A990851}" type="presOf" srcId="{A30A520F-FF46-4D66-AA52-700C1C422945}" destId="{3BE1F0BD-0CE8-4B34-9E85-987E3E10C2D7}" srcOrd="0" destOrd="0" presId="urn:microsoft.com/office/officeart/2005/8/layout/orgChart1"/>
    <dgm:cxn modelId="{7C4C1116-BA7A-4028-AF93-DCB6A07B319C}" type="presOf" srcId="{A73BDAF9-D240-4E2E-B194-A0B199E94BBB}" destId="{2EF11574-5841-490C-A734-F57C27F614F5}" srcOrd="0" destOrd="0" presId="urn:microsoft.com/office/officeart/2005/8/layout/orgChart1"/>
    <dgm:cxn modelId="{64733518-99CD-42A0-88A5-34D001EA1EEB}" type="presOf" srcId="{4C8ECC2F-F6BC-4E44-A173-897307501A5B}" destId="{78080A1A-5E81-44F1-9F7E-495883C78C89}" srcOrd="0" destOrd="0" presId="urn:microsoft.com/office/officeart/2005/8/layout/orgChart1"/>
    <dgm:cxn modelId="{109D051C-CE99-49BA-8F73-C338933BE9BF}" type="presOf" srcId="{A7E2F1F7-9A1D-4494-8A4D-F64C5AECC9CE}" destId="{55686D6E-DFDE-4D62-8302-6284CE3EE1C4}" srcOrd="0" destOrd="0" presId="urn:microsoft.com/office/officeart/2005/8/layout/orgChart1"/>
    <dgm:cxn modelId="{C208E31D-7BD1-4C95-B4A5-F47DFB2D5FCD}" type="presOf" srcId="{9D5216F3-06CF-443E-BBB7-8365C0F70DF2}" destId="{5D556A36-BD6B-47BB-907E-8D91B6B993FE}" srcOrd="0" destOrd="0" presId="urn:microsoft.com/office/officeart/2005/8/layout/orgChart1"/>
    <dgm:cxn modelId="{A80F2521-43E5-404B-9109-A6581A97BB12}" srcId="{79E3A0A8-91E7-4FF6-B597-B80676DCBFC4}" destId="{8A5C551C-5D4D-4FC0-A002-0E96AB28D309}" srcOrd="0" destOrd="0" parTransId="{A30A520F-FF46-4D66-AA52-700C1C422945}" sibTransId="{7D674FD3-00F6-4EE9-A170-6241E74868B6}"/>
    <dgm:cxn modelId="{31B9C224-ABFE-411B-BB3E-8863EC4D5034}" type="presOf" srcId="{98DE9BBB-9FBD-43AA-A59E-62B900294726}" destId="{DC55F75B-A263-4F8D-9CD1-414E0C5CACF6}" srcOrd="0" destOrd="0" presId="urn:microsoft.com/office/officeart/2005/8/layout/orgChart1"/>
    <dgm:cxn modelId="{5330FD25-877F-40F0-9394-D5DEEAC83470}" type="presOf" srcId="{30599425-5AE1-49BA-A193-40285A3520DA}" destId="{5ABDE59E-D2F1-477F-9FEF-D07C91205E6E}" srcOrd="0" destOrd="0" presId="urn:microsoft.com/office/officeart/2005/8/layout/orgChart1"/>
    <dgm:cxn modelId="{CA327429-3916-4829-981B-975B3482E2E8}" srcId="{36912D03-D11B-4ECD-B3F6-5CC5442C33FF}" destId="{60BB98A7-EC90-4832-9C5E-2411A5018A05}" srcOrd="2" destOrd="0" parTransId="{D6973C87-0B36-4FCC-A6D6-CEAB2C968512}" sibTransId="{38E5DAFD-E8C0-4979-9897-A9F85EC3BF17}"/>
    <dgm:cxn modelId="{1B66632C-7335-40F8-85C6-EE1AD96D1849}" type="presOf" srcId="{A73BDAF9-D240-4E2E-B194-A0B199E94BBB}" destId="{F7162E5C-011F-401A-BB66-F487F317F509}" srcOrd="1" destOrd="0" presId="urn:microsoft.com/office/officeart/2005/8/layout/orgChart1"/>
    <dgm:cxn modelId="{25511730-0C5A-4D2A-A0DD-F08D06E53651}" type="presOf" srcId="{C43EA58A-DDB8-4A6D-AC48-66CB1643DB48}" destId="{8C778675-A2E1-45B4-9FC4-3FD800BA70ED}" srcOrd="1" destOrd="0" presId="urn:microsoft.com/office/officeart/2005/8/layout/orgChart1"/>
    <dgm:cxn modelId="{8874C730-14B7-4762-B49B-12A54161C994}" srcId="{0A4873F0-E9A4-40EB-ADC4-353FB39FAD58}" destId="{58704F4F-4AE3-4C1F-8337-59CA37E2BB73}" srcOrd="2" destOrd="0" parTransId="{C65DD215-5C64-450A-8806-0D0CA9A0DD2F}" sibTransId="{B1953D98-B6BF-4CDC-A73D-B5B736F90DA8}"/>
    <dgm:cxn modelId="{5AB6A634-8B9D-422B-AF15-D467F268945C}" srcId="{36912D03-D11B-4ECD-B3F6-5CC5442C33FF}" destId="{0A4873F0-E9A4-40EB-ADC4-353FB39FAD58}" srcOrd="3" destOrd="0" parTransId="{1161E100-CEAA-4CD6-AA42-8510F07B9F67}" sibTransId="{2519C642-A807-4B51-B734-D1E7AA066759}"/>
    <dgm:cxn modelId="{A163A538-0314-42CD-8A1B-5FAD895E1A70}" type="presOf" srcId="{4C8ECC2F-F6BC-4E44-A173-897307501A5B}" destId="{AD91799F-3BA6-48D8-9033-F12FF39F675D}" srcOrd="1" destOrd="0" presId="urn:microsoft.com/office/officeart/2005/8/layout/orgChart1"/>
    <dgm:cxn modelId="{A0D76B39-C12A-43FD-80C2-46903E6E9AC9}" type="presOf" srcId="{58704F4F-4AE3-4C1F-8337-59CA37E2BB73}" destId="{747C0F68-85C2-42B0-8E50-F4D720D7C104}" srcOrd="1" destOrd="0" presId="urn:microsoft.com/office/officeart/2005/8/layout/orgChart1"/>
    <dgm:cxn modelId="{08C5EB3D-1823-4077-A4DC-203E4E8BC461}" type="presOf" srcId="{79E3A0A8-91E7-4FF6-B597-B80676DCBFC4}" destId="{14B1807F-6A7E-45A7-B460-A82DA2DB3496}" srcOrd="0" destOrd="0" presId="urn:microsoft.com/office/officeart/2005/8/layout/orgChart1"/>
    <dgm:cxn modelId="{3095275C-F565-4DF7-B36D-FE652C8DD917}" type="presOf" srcId="{A99812C8-B6C2-4781-9932-FE2F23ACF2EB}" destId="{5088A677-EE47-4CC7-B04A-C7D5085FB509}" srcOrd="0" destOrd="0" presId="urn:microsoft.com/office/officeart/2005/8/layout/orgChart1"/>
    <dgm:cxn modelId="{DB0FC85C-12AC-48E0-94F0-AA6E5E8FB3D3}" type="presOf" srcId="{080C193C-D252-4392-9B1C-AF3529BF3566}" destId="{AC11808A-26D8-4D26-8D25-6E5C88969EA5}" srcOrd="0" destOrd="0" presId="urn:microsoft.com/office/officeart/2005/8/layout/orgChart1"/>
    <dgm:cxn modelId="{B8177F5D-3C1E-4BF1-A53B-1E2B42501F55}" type="presOf" srcId="{D6973C87-0B36-4FCC-A6D6-CEAB2C968512}" destId="{02410C7B-ECCF-4E5A-AD33-BC1844AB0ED7}" srcOrd="0" destOrd="0" presId="urn:microsoft.com/office/officeart/2005/8/layout/orgChart1"/>
    <dgm:cxn modelId="{104E5561-6A00-4F71-90FD-475553F219CB}" srcId="{0A4873F0-E9A4-40EB-ADC4-353FB39FAD58}" destId="{2ABD6D02-2C2A-435F-A56F-D7E135B5C55B}" srcOrd="1" destOrd="0" parTransId="{18B894BA-AEB4-4127-B544-A828644D8F56}" sibTransId="{CBAF3D71-64A7-4DDE-81BF-9DEB76756048}"/>
    <dgm:cxn modelId="{EF4E2B65-D849-4E90-BEC9-D786DD0E90FA}" type="presOf" srcId="{9EEB996B-C633-45D7-8DC2-C67D9C5CCFE8}" destId="{BEDEF2EC-6F3E-4868-B799-BFF4A8B2F9D7}" srcOrd="1" destOrd="0" presId="urn:microsoft.com/office/officeart/2005/8/layout/orgChart1"/>
    <dgm:cxn modelId="{527CE546-A291-45C0-BFE0-2925DDC6CB15}" type="presOf" srcId="{2ABD6D02-2C2A-435F-A56F-D7E135B5C55B}" destId="{862F1670-CA15-42CA-BF1F-6BDC5A0F0F23}" srcOrd="0" destOrd="0" presId="urn:microsoft.com/office/officeart/2005/8/layout/orgChart1"/>
    <dgm:cxn modelId="{ED38DE49-A06C-40DE-84DB-6DB517220BFE}" srcId="{60BB98A7-EC90-4832-9C5E-2411A5018A05}" destId="{9EEB996B-C633-45D7-8DC2-C67D9C5CCFE8}" srcOrd="0" destOrd="0" parTransId="{9D5216F3-06CF-443E-BBB7-8365C0F70DF2}" sibTransId="{8A37D2AA-E262-40C5-8B4B-BD78BA3ED8FB}"/>
    <dgm:cxn modelId="{929DAC4A-302B-4AC7-B8EB-9BBC0B1EC57D}" type="presOf" srcId="{C43EA58A-DDB8-4A6D-AC48-66CB1643DB48}" destId="{B9F2B5A2-9770-4292-A046-92268C2BA014}" srcOrd="0" destOrd="0" presId="urn:microsoft.com/office/officeart/2005/8/layout/orgChart1"/>
    <dgm:cxn modelId="{6CFF4C6C-7969-4755-85EE-192EF0D23640}" type="presOf" srcId="{B25BD0E4-A4C2-403A-90CA-A74FD5B715F7}" destId="{A86DF4F9-8FD4-4169-8D82-6DCA3B633A6C}" srcOrd="0" destOrd="0" presId="urn:microsoft.com/office/officeart/2005/8/layout/orgChart1"/>
    <dgm:cxn modelId="{9C574450-1478-4C79-84DA-C8E05DC3B51D}" srcId="{36912D03-D11B-4ECD-B3F6-5CC5442C33FF}" destId="{A7E2F1F7-9A1D-4494-8A4D-F64C5AECC9CE}" srcOrd="0" destOrd="0" parTransId="{3F6EA131-5978-4FB7-856F-BE6982E009C2}" sibTransId="{2D3ED1FF-16CF-45F9-9045-FAAB40A6BAE4}"/>
    <dgm:cxn modelId="{41D76951-2233-499F-9E85-4D68C2538440}" type="presOf" srcId="{D913156F-D6B8-43BE-931D-2DD49EAFF546}" destId="{AB9AAF1A-2B50-41CF-9A58-EB1F0358F812}" srcOrd="0" destOrd="0" presId="urn:microsoft.com/office/officeart/2005/8/layout/orgChart1"/>
    <dgm:cxn modelId="{573C0D52-0BAE-40CC-BB60-895AA5829A1F}" type="presOf" srcId="{7C49CE8F-0D95-469C-A442-FC20D865EA1E}" destId="{CAF89A08-81E8-4436-8ABC-FD6DBEBD35D7}" srcOrd="0" destOrd="0" presId="urn:microsoft.com/office/officeart/2005/8/layout/orgChart1"/>
    <dgm:cxn modelId="{A1559874-043C-445F-A079-4D3BA044AB8D}" type="presOf" srcId="{8A5C551C-5D4D-4FC0-A002-0E96AB28D309}" destId="{C0B7E6FF-73C5-4AA4-8408-0E3FC2E9A397}" srcOrd="0" destOrd="0" presId="urn:microsoft.com/office/officeart/2005/8/layout/orgChart1"/>
    <dgm:cxn modelId="{80221855-CAAD-46F5-9D5B-C3A5CB9337BF}" type="presOf" srcId="{60BB98A7-EC90-4832-9C5E-2411A5018A05}" destId="{6426A689-F2AD-40E8-9341-6F9E48F0260C}" srcOrd="1" destOrd="0" presId="urn:microsoft.com/office/officeart/2005/8/layout/orgChart1"/>
    <dgm:cxn modelId="{525A4D77-DA32-492E-A595-510A0E5C7C2B}" type="presOf" srcId="{D10C3A05-A54C-4389-943C-2448C8E4B79B}" destId="{D2D8BD58-9AB1-4FA5-AC33-A5DF3C6A3813}" srcOrd="1" destOrd="0" presId="urn:microsoft.com/office/officeart/2005/8/layout/orgChart1"/>
    <dgm:cxn modelId="{D33A4379-FCB6-4F93-9804-4A55ADC1E4B5}" type="presOf" srcId="{D10C3A05-A54C-4389-943C-2448C8E4B79B}" destId="{074DEC0D-32E1-4985-B7E4-58486A5B32EC}" srcOrd="0" destOrd="0" presId="urn:microsoft.com/office/officeart/2005/8/layout/orgChart1"/>
    <dgm:cxn modelId="{4CB2555A-09E5-4A23-92C2-080B288FB6F7}" srcId="{36912D03-D11B-4ECD-B3F6-5CC5442C33FF}" destId="{79E3A0A8-91E7-4FF6-B597-B80676DCBFC4}" srcOrd="1" destOrd="0" parTransId="{09CE56F1-FF98-40B0-91D7-7AEFF65ADA63}" sibTransId="{6C34D16C-2548-4287-8192-0133451927EB}"/>
    <dgm:cxn modelId="{E45AEF7F-42C9-4F0D-89E8-2EAFF41CE991}" srcId="{79E3A0A8-91E7-4FF6-B597-B80676DCBFC4}" destId="{C43EA58A-DDB8-4A6D-AC48-66CB1643DB48}" srcOrd="3" destOrd="0" parTransId="{3C07A13E-9692-4679-A4B7-55673216596C}" sibTransId="{AE9C8FE0-0A05-4604-A262-C783749E20B0}"/>
    <dgm:cxn modelId="{7EFB1D92-6003-45E1-850A-7D2F5E688321}" type="presOf" srcId="{1161E100-CEAA-4CD6-AA42-8510F07B9F67}" destId="{8D360A47-1806-491C-BEA1-95C7EB9903F6}" srcOrd="0" destOrd="0" presId="urn:microsoft.com/office/officeart/2005/8/layout/orgChart1"/>
    <dgm:cxn modelId="{1DA7ED92-F1B9-4E53-AF14-F20E829F12B8}" type="presOf" srcId="{FC733206-B523-4667-89C0-4D031B502AF6}" destId="{EE5E0BCF-B0FC-47EB-89A9-3494CAB20435}" srcOrd="0" destOrd="0" presId="urn:microsoft.com/office/officeart/2005/8/layout/orgChart1"/>
    <dgm:cxn modelId="{BEBB7293-6448-4C61-B381-82123F7C2C02}" type="presOf" srcId="{8A5C551C-5D4D-4FC0-A002-0E96AB28D309}" destId="{656C4C28-D225-4BDA-A1B0-D4DD29D15E50}" srcOrd="1" destOrd="0" presId="urn:microsoft.com/office/officeart/2005/8/layout/orgChart1"/>
    <dgm:cxn modelId="{37535799-44F9-422D-91DB-36D4D510FC61}" type="presOf" srcId="{18B894BA-AEB4-4127-B544-A828644D8F56}" destId="{F858DE3E-3501-47D8-9846-2F5B902B3534}" srcOrd="0" destOrd="0" presId="urn:microsoft.com/office/officeart/2005/8/layout/orgChart1"/>
    <dgm:cxn modelId="{1922AC9B-C7D3-497A-9C8B-D15F7EF98D7B}" type="presOf" srcId="{36912D03-D11B-4ECD-B3F6-5CC5442C33FF}" destId="{89D29118-E367-4D17-ACA1-DEC7295D10A2}" srcOrd="0" destOrd="0" presId="urn:microsoft.com/office/officeart/2005/8/layout/orgChart1"/>
    <dgm:cxn modelId="{15A1E4A2-B817-4131-8D02-CAB008A3BD91}" srcId="{79E3A0A8-91E7-4FF6-B597-B80676DCBFC4}" destId="{A73BDAF9-D240-4E2E-B194-A0B199E94BBB}" srcOrd="2" destOrd="0" parTransId="{B25BD0E4-A4C2-403A-90CA-A74FD5B715F7}" sibTransId="{BFB39F0D-BD1B-44B6-9107-5E7B818AB282}"/>
    <dgm:cxn modelId="{20A1B6B4-904D-4F21-9963-B30ABEED0BFF}" srcId="{A14CE599-D7E5-424F-AFD1-6976CB6C3D2E}" destId="{36912D03-D11B-4ECD-B3F6-5CC5442C33FF}" srcOrd="0" destOrd="0" parTransId="{8990ACCC-8B20-4CF1-A272-44D2D0FC8A48}" sibTransId="{43A07244-554E-4F69-A7BB-8C3674A9E829}"/>
    <dgm:cxn modelId="{97BE25B8-507F-45EE-9BCC-D51D07985CDE}" srcId="{0A4873F0-E9A4-40EB-ADC4-353FB39FAD58}" destId="{DD81474A-FA00-4668-87D9-D7EF1BC7C7E9}" srcOrd="0" destOrd="0" parTransId="{7C49CE8F-0D95-469C-A442-FC20D865EA1E}" sibTransId="{56695BD6-4C04-45FD-84D6-C57FC8CEE8EF}"/>
    <dgm:cxn modelId="{613DCABD-E7F4-47CC-9156-116CE940E9BA}" type="presOf" srcId="{58704F4F-4AE3-4C1F-8337-59CA37E2BB73}" destId="{B02AC84B-B0BE-4208-9D4A-8D83BDC34FBF}" srcOrd="0" destOrd="0" presId="urn:microsoft.com/office/officeart/2005/8/layout/orgChart1"/>
    <dgm:cxn modelId="{67E5EEC1-9417-412B-957C-FA41BBA0075A}" type="presOf" srcId="{36912D03-D11B-4ECD-B3F6-5CC5442C33FF}" destId="{C8849C3C-2D3A-491F-94BD-8B42BA8E1D8D}" srcOrd="1" destOrd="0" presId="urn:microsoft.com/office/officeart/2005/8/layout/orgChart1"/>
    <dgm:cxn modelId="{B07F91C5-C0E3-48C6-A020-AD7F21748081}" type="presOf" srcId="{DD81474A-FA00-4668-87D9-D7EF1BC7C7E9}" destId="{AE2E7FCB-B378-4582-BFD0-DD62E1D4ACFA}" srcOrd="1" destOrd="0" presId="urn:microsoft.com/office/officeart/2005/8/layout/orgChart1"/>
    <dgm:cxn modelId="{3C648CC6-B096-4B9C-BD95-AC0DE6486AC7}" type="presOf" srcId="{3F6EA131-5978-4FB7-856F-BE6982E009C2}" destId="{281FAA49-94ED-42ED-80F4-8FD445726E17}" srcOrd="0" destOrd="0" presId="urn:microsoft.com/office/officeart/2005/8/layout/orgChart1"/>
    <dgm:cxn modelId="{19DA14C7-E748-4493-AE42-8C5B939F359C}" type="presOf" srcId="{C65DD215-5C64-450A-8806-0D0CA9A0DD2F}" destId="{8967A69F-00A4-45A2-AB9F-3B0A825AEDB2}" srcOrd="0" destOrd="0" presId="urn:microsoft.com/office/officeart/2005/8/layout/orgChart1"/>
    <dgm:cxn modelId="{95B07CC7-A92F-4038-B0D8-7B0C21B3CC01}" type="presOf" srcId="{79E3A0A8-91E7-4FF6-B597-B80676DCBFC4}" destId="{F51420CD-8F6F-440B-8B31-3E2D6B05B6E4}" srcOrd="1" destOrd="0" presId="urn:microsoft.com/office/officeart/2005/8/layout/orgChart1"/>
    <dgm:cxn modelId="{B1AEF6CD-48D6-48C2-AADE-028F1A2A386C}" type="presOf" srcId="{2ABD6D02-2C2A-435F-A56F-D7E135B5C55B}" destId="{4A761D38-D145-4EC5-9537-1AE3FBF7C38F}" srcOrd="1" destOrd="0" presId="urn:microsoft.com/office/officeart/2005/8/layout/orgChart1"/>
    <dgm:cxn modelId="{046E15CE-5F5E-4540-A632-5085F25EAA07}" srcId="{0A4873F0-E9A4-40EB-ADC4-353FB39FAD58}" destId="{4C8ECC2F-F6BC-4E44-A173-897307501A5B}" srcOrd="3" destOrd="0" parTransId="{A99812C8-B6C2-4781-9932-FE2F23ACF2EB}" sibTransId="{B415E4D7-5CA9-45C2-91C1-9FB0D7E4BDD3}"/>
    <dgm:cxn modelId="{BC123CD0-AB93-43A5-B156-0E6D3AD207B8}" type="presOf" srcId="{3C07A13E-9692-4679-A4B7-55673216596C}" destId="{5D6E7AD4-8B30-4D5F-915F-EA967E4D4DAC}" srcOrd="0" destOrd="0" presId="urn:microsoft.com/office/officeart/2005/8/layout/orgChart1"/>
    <dgm:cxn modelId="{D41330D8-40A8-4E80-9A52-B62341FB5879}" type="presOf" srcId="{DD81474A-FA00-4668-87D9-D7EF1BC7C7E9}" destId="{C1B353C0-4D66-470C-A5CA-105F459320CA}" srcOrd="0" destOrd="0" presId="urn:microsoft.com/office/officeart/2005/8/layout/orgChart1"/>
    <dgm:cxn modelId="{264B79DC-3DFC-44C2-B9B9-0298D35307D9}" type="presOf" srcId="{60BB98A7-EC90-4832-9C5E-2411A5018A05}" destId="{4F935C23-029B-4BB2-8485-58C8EE71C12F}" srcOrd="0" destOrd="0" presId="urn:microsoft.com/office/officeart/2005/8/layout/orgChart1"/>
    <dgm:cxn modelId="{8E126BDD-334F-41DF-81C7-8F46065CE970}" type="presOf" srcId="{0A4873F0-E9A4-40EB-ADC4-353FB39FAD58}" destId="{A01631A4-5A84-443C-B86D-58EB01349A61}" srcOrd="0" destOrd="0" presId="urn:microsoft.com/office/officeart/2005/8/layout/orgChart1"/>
    <dgm:cxn modelId="{187BB8E2-D8F2-47E7-B0EF-04E2738ACEE9}" type="presOf" srcId="{A14CE599-D7E5-424F-AFD1-6976CB6C3D2E}" destId="{604AAEC6-2B15-4BC2-A434-7F0789546561}" srcOrd="0" destOrd="0" presId="urn:microsoft.com/office/officeart/2005/8/layout/orgChart1"/>
    <dgm:cxn modelId="{DFE310F7-2735-442E-B8E2-BF66B9F3B345}" type="presOf" srcId="{30599425-5AE1-49BA-A193-40285A3520DA}" destId="{1BCA7312-29D2-4B73-BDCB-2C04CD5656D2}" srcOrd="1" destOrd="0" presId="urn:microsoft.com/office/officeart/2005/8/layout/orgChart1"/>
    <dgm:cxn modelId="{FD7E0BFF-6559-4CD7-B7D2-7B5D0D936F7E}" type="presOf" srcId="{9EEB996B-C633-45D7-8DC2-C67D9C5CCFE8}" destId="{B98C417F-2C55-4072-837C-7FA7278F1C16}" srcOrd="0" destOrd="0" presId="urn:microsoft.com/office/officeart/2005/8/layout/orgChart1"/>
    <dgm:cxn modelId="{338329FF-30EC-4625-A326-CDCB73B5DDF5}" srcId="{79E3A0A8-91E7-4FF6-B597-B80676DCBFC4}" destId="{D10C3A05-A54C-4389-943C-2448C8E4B79B}" srcOrd="1" destOrd="0" parTransId="{080C193C-D252-4392-9B1C-AF3529BF3566}" sibTransId="{87FA25CD-193F-45CB-8263-0826154BF176}"/>
    <dgm:cxn modelId="{1D6107CE-4B12-4E2B-B16C-2E83C428BFEF}" type="presParOf" srcId="{604AAEC6-2B15-4BC2-A434-7F0789546561}" destId="{CAD21F61-2787-4443-9BBA-1FB504599481}" srcOrd="0" destOrd="0" presId="urn:microsoft.com/office/officeart/2005/8/layout/orgChart1"/>
    <dgm:cxn modelId="{35DDFCC7-B664-4491-B2E2-82C376D139CD}" type="presParOf" srcId="{CAD21F61-2787-4443-9BBA-1FB504599481}" destId="{35D64C74-888E-4A36-A52B-ED3336109021}" srcOrd="0" destOrd="0" presId="urn:microsoft.com/office/officeart/2005/8/layout/orgChart1"/>
    <dgm:cxn modelId="{491F91AD-E1F2-42C3-9A1B-46D8EA31BC6B}" type="presParOf" srcId="{35D64C74-888E-4A36-A52B-ED3336109021}" destId="{89D29118-E367-4D17-ACA1-DEC7295D10A2}" srcOrd="0" destOrd="0" presId="urn:microsoft.com/office/officeart/2005/8/layout/orgChart1"/>
    <dgm:cxn modelId="{D799F26B-91ED-4164-A72F-012F8364C432}" type="presParOf" srcId="{35D64C74-888E-4A36-A52B-ED3336109021}" destId="{C8849C3C-2D3A-491F-94BD-8B42BA8E1D8D}" srcOrd="1" destOrd="0" presId="urn:microsoft.com/office/officeart/2005/8/layout/orgChart1"/>
    <dgm:cxn modelId="{BCE66612-9A8C-4E86-A31F-3EF984AE7B96}" type="presParOf" srcId="{CAD21F61-2787-4443-9BBA-1FB504599481}" destId="{6F8762CD-ED09-40FC-9F19-A98786EC0E53}" srcOrd="1" destOrd="0" presId="urn:microsoft.com/office/officeart/2005/8/layout/orgChart1"/>
    <dgm:cxn modelId="{F262C40A-D1D4-4684-AA2F-87E6D1580FEB}" type="presParOf" srcId="{6F8762CD-ED09-40FC-9F19-A98786EC0E53}" destId="{81D22827-5BC2-4547-9852-48DB136821FB}" srcOrd="0" destOrd="0" presId="urn:microsoft.com/office/officeart/2005/8/layout/orgChart1"/>
    <dgm:cxn modelId="{964AAFDA-F10E-4759-8E87-87DF59716553}" type="presParOf" srcId="{6F8762CD-ED09-40FC-9F19-A98786EC0E53}" destId="{210A8C16-3483-47C6-9D52-23D4ED6FA7D3}" srcOrd="1" destOrd="0" presId="urn:microsoft.com/office/officeart/2005/8/layout/orgChart1"/>
    <dgm:cxn modelId="{E2280680-30C4-4D93-81FC-E8BBCF181D40}" type="presParOf" srcId="{210A8C16-3483-47C6-9D52-23D4ED6FA7D3}" destId="{92479D3E-8514-402E-9D67-B6427787A9FF}" srcOrd="0" destOrd="0" presId="urn:microsoft.com/office/officeart/2005/8/layout/orgChart1"/>
    <dgm:cxn modelId="{C42D017C-F317-4684-B55B-DE5466D91D39}" type="presParOf" srcId="{92479D3E-8514-402E-9D67-B6427787A9FF}" destId="{14B1807F-6A7E-45A7-B460-A82DA2DB3496}" srcOrd="0" destOrd="0" presId="urn:microsoft.com/office/officeart/2005/8/layout/orgChart1"/>
    <dgm:cxn modelId="{1BD55851-6A3D-4D35-8A84-0A0590DE5B06}" type="presParOf" srcId="{92479D3E-8514-402E-9D67-B6427787A9FF}" destId="{F51420CD-8F6F-440B-8B31-3E2D6B05B6E4}" srcOrd="1" destOrd="0" presId="urn:microsoft.com/office/officeart/2005/8/layout/orgChart1"/>
    <dgm:cxn modelId="{82437D78-6060-4E7C-91EE-075D3FC53652}" type="presParOf" srcId="{210A8C16-3483-47C6-9D52-23D4ED6FA7D3}" destId="{53C1933F-973C-4BF7-B661-DAEA5FB3CFC0}" srcOrd="1" destOrd="0" presId="urn:microsoft.com/office/officeart/2005/8/layout/orgChart1"/>
    <dgm:cxn modelId="{366E7255-81F9-4572-8ACE-1D43AD62F005}" type="presParOf" srcId="{53C1933F-973C-4BF7-B661-DAEA5FB3CFC0}" destId="{3BE1F0BD-0CE8-4B34-9E85-987E3E10C2D7}" srcOrd="0" destOrd="0" presId="urn:microsoft.com/office/officeart/2005/8/layout/orgChart1"/>
    <dgm:cxn modelId="{36FFDDC5-C8DB-440D-877B-6762A41118D5}" type="presParOf" srcId="{53C1933F-973C-4BF7-B661-DAEA5FB3CFC0}" destId="{4BCA92B1-708C-4880-8B31-9E1E33BADD4A}" srcOrd="1" destOrd="0" presId="urn:microsoft.com/office/officeart/2005/8/layout/orgChart1"/>
    <dgm:cxn modelId="{4590F481-E35A-4943-A022-3AF16A6F2898}" type="presParOf" srcId="{4BCA92B1-708C-4880-8B31-9E1E33BADD4A}" destId="{C76B6FFE-2E20-49B1-A2E4-D0CCD36568C0}" srcOrd="0" destOrd="0" presId="urn:microsoft.com/office/officeart/2005/8/layout/orgChart1"/>
    <dgm:cxn modelId="{DBD887EA-2ED4-41F9-A49F-1EC6E64D1F7B}" type="presParOf" srcId="{C76B6FFE-2E20-49B1-A2E4-D0CCD36568C0}" destId="{C0B7E6FF-73C5-4AA4-8408-0E3FC2E9A397}" srcOrd="0" destOrd="0" presId="urn:microsoft.com/office/officeart/2005/8/layout/orgChart1"/>
    <dgm:cxn modelId="{F3B9CF5E-14FC-47F5-90CC-CD66299D431A}" type="presParOf" srcId="{C76B6FFE-2E20-49B1-A2E4-D0CCD36568C0}" destId="{656C4C28-D225-4BDA-A1B0-D4DD29D15E50}" srcOrd="1" destOrd="0" presId="urn:microsoft.com/office/officeart/2005/8/layout/orgChart1"/>
    <dgm:cxn modelId="{D273BDD2-7616-438A-A25A-1EFAE5E5E085}" type="presParOf" srcId="{4BCA92B1-708C-4880-8B31-9E1E33BADD4A}" destId="{46508964-463C-42AC-8758-051BB9D0F263}" srcOrd="1" destOrd="0" presId="urn:microsoft.com/office/officeart/2005/8/layout/orgChart1"/>
    <dgm:cxn modelId="{1D002EA3-D45F-4C2F-ACD5-3C05559B4EBA}" type="presParOf" srcId="{4BCA92B1-708C-4880-8B31-9E1E33BADD4A}" destId="{2C427450-8E83-428B-8C03-8C6B27E18C8A}" srcOrd="2" destOrd="0" presId="urn:microsoft.com/office/officeart/2005/8/layout/orgChart1"/>
    <dgm:cxn modelId="{3DBB0274-0C16-4761-8463-5EDEB3D9BDD2}" type="presParOf" srcId="{53C1933F-973C-4BF7-B661-DAEA5FB3CFC0}" destId="{AC11808A-26D8-4D26-8D25-6E5C88969EA5}" srcOrd="2" destOrd="0" presId="urn:microsoft.com/office/officeart/2005/8/layout/orgChart1"/>
    <dgm:cxn modelId="{55C33568-AF12-4D45-8581-DF5F384CE1D2}" type="presParOf" srcId="{53C1933F-973C-4BF7-B661-DAEA5FB3CFC0}" destId="{73547C46-5823-4DEA-A9AA-EE7A369CCA91}" srcOrd="3" destOrd="0" presId="urn:microsoft.com/office/officeart/2005/8/layout/orgChart1"/>
    <dgm:cxn modelId="{5B2B5648-AE7B-43BA-B328-B9C186AA78D1}" type="presParOf" srcId="{73547C46-5823-4DEA-A9AA-EE7A369CCA91}" destId="{E6CCECB0-0B7D-4CEC-8F57-318B355FAEA9}" srcOrd="0" destOrd="0" presId="urn:microsoft.com/office/officeart/2005/8/layout/orgChart1"/>
    <dgm:cxn modelId="{CC5312A1-B9A6-485B-ADF9-FF66BB5A1F1F}" type="presParOf" srcId="{E6CCECB0-0B7D-4CEC-8F57-318B355FAEA9}" destId="{074DEC0D-32E1-4985-B7E4-58486A5B32EC}" srcOrd="0" destOrd="0" presId="urn:microsoft.com/office/officeart/2005/8/layout/orgChart1"/>
    <dgm:cxn modelId="{864A2ED7-0EAC-491D-BD2B-B792CDB6C275}" type="presParOf" srcId="{E6CCECB0-0B7D-4CEC-8F57-318B355FAEA9}" destId="{D2D8BD58-9AB1-4FA5-AC33-A5DF3C6A3813}" srcOrd="1" destOrd="0" presId="urn:microsoft.com/office/officeart/2005/8/layout/orgChart1"/>
    <dgm:cxn modelId="{4BB914A4-F3AC-419F-B389-D53D98EC75EE}" type="presParOf" srcId="{73547C46-5823-4DEA-A9AA-EE7A369CCA91}" destId="{11E23DE0-B25A-4AA1-9808-EDD7EC5D500F}" srcOrd="1" destOrd="0" presId="urn:microsoft.com/office/officeart/2005/8/layout/orgChart1"/>
    <dgm:cxn modelId="{46AE8BA8-A556-4FA7-A348-FBA240148A03}" type="presParOf" srcId="{73547C46-5823-4DEA-A9AA-EE7A369CCA91}" destId="{DF330383-61A0-432E-86E9-2E087903EB1B}" srcOrd="2" destOrd="0" presId="urn:microsoft.com/office/officeart/2005/8/layout/orgChart1"/>
    <dgm:cxn modelId="{292B0C24-1983-4E6E-8E09-1C148FB7E584}" type="presParOf" srcId="{53C1933F-973C-4BF7-B661-DAEA5FB3CFC0}" destId="{A86DF4F9-8FD4-4169-8D82-6DCA3B633A6C}" srcOrd="4" destOrd="0" presId="urn:microsoft.com/office/officeart/2005/8/layout/orgChart1"/>
    <dgm:cxn modelId="{E7531687-C38D-4576-A6EE-0D178954D53B}" type="presParOf" srcId="{53C1933F-973C-4BF7-B661-DAEA5FB3CFC0}" destId="{334B5417-1071-4F75-846E-D93373EDAC6F}" srcOrd="5" destOrd="0" presId="urn:microsoft.com/office/officeart/2005/8/layout/orgChart1"/>
    <dgm:cxn modelId="{4CDA995F-68A7-453A-8E76-988F18C62D22}" type="presParOf" srcId="{334B5417-1071-4F75-846E-D93373EDAC6F}" destId="{23912C88-E03C-4751-A30D-8EF2F2B10C00}" srcOrd="0" destOrd="0" presId="urn:microsoft.com/office/officeart/2005/8/layout/orgChart1"/>
    <dgm:cxn modelId="{7190E439-D435-41D9-B705-B5CFAFB2F194}" type="presParOf" srcId="{23912C88-E03C-4751-A30D-8EF2F2B10C00}" destId="{2EF11574-5841-490C-A734-F57C27F614F5}" srcOrd="0" destOrd="0" presId="urn:microsoft.com/office/officeart/2005/8/layout/orgChart1"/>
    <dgm:cxn modelId="{AC154594-B94C-47AD-8A50-651AD11612C0}" type="presParOf" srcId="{23912C88-E03C-4751-A30D-8EF2F2B10C00}" destId="{F7162E5C-011F-401A-BB66-F487F317F509}" srcOrd="1" destOrd="0" presId="urn:microsoft.com/office/officeart/2005/8/layout/orgChart1"/>
    <dgm:cxn modelId="{295F7D7C-9B65-4962-9B5F-23E3A86C5061}" type="presParOf" srcId="{334B5417-1071-4F75-846E-D93373EDAC6F}" destId="{79A9786F-EF76-4C3C-BBEB-FBD5051AC6FE}" srcOrd="1" destOrd="0" presId="urn:microsoft.com/office/officeart/2005/8/layout/orgChart1"/>
    <dgm:cxn modelId="{ED5BDFAA-B76A-4373-81A7-B03890619504}" type="presParOf" srcId="{334B5417-1071-4F75-846E-D93373EDAC6F}" destId="{E1EF857D-B713-4FC2-803E-A13F36A941AF}" srcOrd="2" destOrd="0" presId="urn:microsoft.com/office/officeart/2005/8/layout/orgChart1"/>
    <dgm:cxn modelId="{4D7CDEAF-4A9A-4828-A52B-83DF146D9675}" type="presParOf" srcId="{210A8C16-3483-47C6-9D52-23D4ED6FA7D3}" destId="{1F1BAF0C-8A56-47F4-9D6B-929AC06D668A}" srcOrd="2" destOrd="0" presId="urn:microsoft.com/office/officeart/2005/8/layout/orgChart1"/>
    <dgm:cxn modelId="{33C27830-10C2-4C37-8A39-AA0748BF87DD}" type="presParOf" srcId="{1F1BAF0C-8A56-47F4-9D6B-929AC06D668A}" destId="{5D6E7AD4-8B30-4D5F-915F-EA967E4D4DAC}" srcOrd="0" destOrd="0" presId="urn:microsoft.com/office/officeart/2005/8/layout/orgChart1"/>
    <dgm:cxn modelId="{90BA9175-54EE-4289-800A-40759CAADE0F}" type="presParOf" srcId="{1F1BAF0C-8A56-47F4-9D6B-929AC06D668A}" destId="{29DD4989-453B-433F-8825-F2F4C30D29BD}" srcOrd="1" destOrd="0" presId="urn:microsoft.com/office/officeart/2005/8/layout/orgChart1"/>
    <dgm:cxn modelId="{F67B1C69-E541-4245-B156-0CB7892B4563}" type="presParOf" srcId="{29DD4989-453B-433F-8825-F2F4C30D29BD}" destId="{5491B333-C881-487B-B337-C0B5052E610F}" srcOrd="0" destOrd="0" presId="urn:microsoft.com/office/officeart/2005/8/layout/orgChart1"/>
    <dgm:cxn modelId="{8303A046-1A79-4AE5-AEBF-82C46EEDA0E6}" type="presParOf" srcId="{5491B333-C881-487B-B337-C0B5052E610F}" destId="{B9F2B5A2-9770-4292-A046-92268C2BA014}" srcOrd="0" destOrd="0" presId="urn:microsoft.com/office/officeart/2005/8/layout/orgChart1"/>
    <dgm:cxn modelId="{25036749-6979-4AAA-926E-4DAE59130458}" type="presParOf" srcId="{5491B333-C881-487B-B337-C0B5052E610F}" destId="{8C778675-A2E1-45B4-9FC4-3FD800BA70ED}" srcOrd="1" destOrd="0" presId="urn:microsoft.com/office/officeart/2005/8/layout/orgChart1"/>
    <dgm:cxn modelId="{CC4891A6-FC40-48D8-B738-105775B6E17B}" type="presParOf" srcId="{29DD4989-453B-433F-8825-F2F4C30D29BD}" destId="{7C8CCCCA-28BF-41EF-9E79-AE033C30829E}" srcOrd="1" destOrd="0" presId="urn:microsoft.com/office/officeart/2005/8/layout/orgChart1"/>
    <dgm:cxn modelId="{51651FCD-FED0-4258-B404-FD2B59AEA65B}" type="presParOf" srcId="{29DD4989-453B-433F-8825-F2F4C30D29BD}" destId="{DAFE123B-6156-4FA5-9774-574837113D05}" srcOrd="2" destOrd="0" presId="urn:microsoft.com/office/officeart/2005/8/layout/orgChart1"/>
    <dgm:cxn modelId="{1B3DF1F9-5005-4E61-A8E9-D0E64065FCDD}" type="presParOf" srcId="{6F8762CD-ED09-40FC-9F19-A98786EC0E53}" destId="{02410C7B-ECCF-4E5A-AD33-BC1844AB0ED7}" srcOrd="2" destOrd="0" presId="urn:microsoft.com/office/officeart/2005/8/layout/orgChart1"/>
    <dgm:cxn modelId="{309BF65E-4213-4011-8090-79F826BF927F}" type="presParOf" srcId="{6F8762CD-ED09-40FC-9F19-A98786EC0E53}" destId="{CA85CBFB-BCD8-4FCD-9BA4-2CFCD40DD3FB}" srcOrd="3" destOrd="0" presId="urn:microsoft.com/office/officeart/2005/8/layout/orgChart1"/>
    <dgm:cxn modelId="{54A63543-3FF9-464A-96A8-92B774B3F93D}" type="presParOf" srcId="{CA85CBFB-BCD8-4FCD-9BA4-2CFCD40DD3FB}" destId="{8D348B72-495E-45BE-B240-92BA9CCA86A0}" srcOrd="0" destOrd="0" presId="urn:microsoft.com/office/officeart/2005/8/layout/orgChart1"/>
    <dgm:cxn modelId="{285D371C-B3EE-4AF1-A54F-7DB156795DE8}" type="presParOf" srcId="{8D348B72-495E-45BE-B240-92BA9CCA86A0}" destId="{4F935C23-029B-4BB2-8485-58C8EE71C12F}" srcOrd="0" destOrd="0" presId="urn:microsoft.com/office/officeart/2005/8/layout/orgChart1"/>
    <dgm:cxn modelId="{A2D61D19-9CD9-4196-80C3-7116A347CE7B}" type="presParOf" srcId="{8D348B72-495E-45BE-B240-92BA9CCA86A0}" destId="{6426A689-F2AD-40E8-9341-6F9E48F0260C}" srcOrd="1" destOrd="0" presId="urn:microsoft.com/office/officeart/2005/8/layout/orgChart1"/>
    <dgm:cxn modelId="{CBC0CACC-0280-406F-A55A-8492D20BA8F0}" type="presParOf" srcId="{CA85CBFB-BCD8-4FCD-9BA4-2CFCD40DD3FB}" destId="{17CA3EE7-692B-4787-815B-82E4CC4C4C07}" srcOrd="1" destOrd="0" presId="urn:microsoft.com/office/officeart/2005/8/layout/orgChart1"/>
    <dgm:cxn modelId="{3CAEA009-0724-4E04-85C6-6F2BF19DCC88}" type="presParOf" srcId="{17CA3EE7-692B-4787-815B-82E4CC4C4C07}" destId="{5D556A36-BD6B-47BB-907E-8D91B6B993FE}" srcOrd="0" destOrd="0" presId="urn:microsoft.com/office/officeart/2005/8/layout/orgChart1"/>
    <dgm:cxn modelId="{A4910AAB-E651-46E6-9479-296FEA9FF311}" type="presParOf" srcId="{17CA3EE7-692B-4787-815B-82E4CC4C4C07}" destId="{580A2AE4-79C8-4924-AA19-F9E1836ECB7A}" srcOrd="1" destOrd="0" presId="urn:microsoft.com/office/officeart/2005/8/layout/orgChart1"/>
    <dgm:cxn modelId="{7ED64187-C45C-4C24-93D8-58063DDE1463}" type="presParOf" srcId="{580A2AE4-79C8-4924-AA19-F9E1836ECB7A}" destId="{FF9B7778-3975-4D3D-AEA3-BFF672ECC810}" srcOrd="0" destOrd="0" presId="urn:microsoft.com/office/officeart/2005/8/layout/orgChart1"/>
    <dgm:cxn modelId="{7CEDF5A9-B54B-48AF-905D-9F42B316C359}" type="presParOf" srcId="{FF9B7778-3975-4D3D-AEA3-BFF672ECC810}" destId="{B98C417F-2C55-4072-837C-7FA7278F1C16}" srcOrd="0" destOrd="0" presId="urn:microsoft.com/office/officeart/2005/8/layout/orgChart1"/>
    <dgm:cxn modelId="{E878954D-1463-4DF2-9483-53F5F28B27F0}" type="presParOf" srcId="{FF9B7778-3975-4D3D-AEA3-BFF672ECC810}" destId="{BEDEF2EC-6F3E-4868-B799-BFF4A8B2F9D7}" srcOrd="1" destOrd="0" presId="urn:microsoft.com/office/officeart/2005/8/layout/orgChart1"/>
    <dgm:cxn modelId="{A9F0FAB5-FC0A-4622-89BB-879852A12100}" type="presParOf" srcId="{580A2AE4-79C8-4924-AA19-F9E1836ECB7A}" destId="{66D1DB9B-0AEE-4019-A5A6-18906E2D5334}" srcOrd="1" destOrd="0" presId="urn:microsoft.com/office/officeart/2005/8/layout/orgChart1"/>
    <dgm:cxn modelId="{80FEBA47-C3B0-4D56-8F52-6EB4F2FDCC5B}" type="presParOf" srcId="{580A2AE4-79C8-4924-AA19-F9E1836ECB7A}" destId="{7064ED8B-B661-4397-83D8-4623FDBA56F2}" srcOrd="2" destOrd="0" presId="urn:microsoft.com/office/officeart/2005/8/layout/orgChart1"/>
    <dgm:cxn modelId="{FC0DC150-D30D-4BAA-9E56-B232BB09D2CD}" type="presParOf" srcId="{17CA3EE7-692B-4787-815B-82E4CC4C4C07}" destId="{EE5E0BCF-B0FC-47EB-89A9-3494CAB20435}" srcOrd="2" destOrd="0" presId="urn:microsoft.com/office/officeart/2005/8/layout/orgChart1"/>
    <dgm:cxn modelId="{F953A66D-2E2F-42EB-B1A6-09E872B84906}" type="presParOf" srcId="{17CA3EE7-692B-4787-815B-82E4CC4C4C07}" destId="{E59161D8-2906-42D8-90AC-B37AEAFD012A}" srcOrd="3" destOrd="0" presId="urn:microsoft.com/office/officeart/2005/8/layout/orgChart1"/>
    <dgm:cxn modelId="{9C57D4AE-EECA-4D5B-B389-920121224DD5}" type="presParOf" srcId="{E59161D8-2906-42D8-90AC-B37AEAFD012A}" destId="{61E24434-26BE-45D8-818B-7E78F4D568E9}" srcOrd="0" destOrd="0" presId="urn:microsoft.com/office/officeart/2005/8/layout/orgChart1"/>
    <dgm:cxn modelId="{50247539-A583-46E6-B721-4E370EDD6E0F}" type="presParOf" srcId="{61E24434-26BE-45D8-818B-7E78F4D568E9}" destId="{5ABDE59E-D2F1-477F-9FEF-D07C91205E6E}" srcOrd="0" destOrd="0" presId="urn:microsoft.com/office/officeart/2005/8/layout/orgChart1"/>
    <dgm:cxn modelId="{71AA9350-C95A-47A8-8950-07998C9CFD36}" type="presParOf" srcId="{61E24434-26BE-45D8-818B-7E78F4D568E9}" destId="{1BCA7312-29D2-4B73-BDCB-2C04CD5656D2}" srcOrd="1" destOrd="0" presId="urn:microsoft.com/office/officeart/2005/8/layout/orgChart1"/>
    <dgm:cxn modelId="{7C8C843A-F258-41E0-8D1A-98DC749F012F}" type="presParOf" srcId="{E59161D8-2906-42D8-90AC-B37AEAFD012A}" destId="{BBA70C15-EDDB-46D9-BA7C-8653B17DB376}" srcOrd="1" destOrd="0" presId="urn:microsoft.com/office/officeart/2005/8/layout/orgChart1"/>
    <dgm:cxn modelId="{92EE7D05-0E23-47AF-940D-B26D97635BC5}" type="presParOf" srcId="{E59161D8-2906-42D8-90AC-B37AEAFD012A}" destId="{F59D93DC-8778-458A-81F4-6938FDE3AE06}" srcOrd="2" destOrd="0" presId="urn:microsoft.com/office/officeart/2005/8/layout/orgChart1"/>
    <dgm:cxn modelId="{95BD4EAD-FF3F-48FD-B441-33211981C27D}" type="presParOf" srcId="{17CA3EE7-692B-4787-815B-82E4CC4C4C07}" destId="{DC55F75B-A263-4F8D-9CD1-414E0C5CACF6}" srcOrd="4" destOrd="0" presId="urn:microsoft.com/office/officeart/2005/8/layout/orgChart1"/>
    <dgm:cxn modelId="{562DA469-1411-44B9-8910-FD04CF3D04EE}" type="presParOf" srcId="{17CA3EE7-692B-4787-815B-82E4CC4C4C07}" destId="{6725D589-7D51-4F52-97D5-2B7F1696950F}" srcOrd="5" destOrd="0" presId="urn:microsoft.com/office/officeart/2005/8/layout/orgChart1"/>
    <dgm:cxn modelId="{6CC9DF57-5929-4F01-945A-0A8631CF78E4}" type="presParOf" srcId="{6725D589-7D51-4F52-97D5-2B7F1696950F}" destId="{8741BB92-539C-4055-B352-1D814D97C3DA}" srcOrd="0" destOrd="0" presId="urn:microsoft.com/office/officeart/2005/8/layout/orgChart1"/>
    <dgm:cxn modelId="{51FB8AD5-6E5A-4D7D-B4E9-72DD30BDB5DB}" type="presParOf" srcId="{8741BB92-539C-4055-B352-1D814D97C3DA}" destId="{AB9AAF1A-2B50-41CF-9A58-EB1F0358F812}" srcOrd="0" destOrd="0" presId="urn:microsoft.com/office/officeart/2005/8/layout/orgChart1"/>
    <dgm:cxn modelId="{0715424E-7BAC-4068-8078-3E2166A4A086}" type="presParOf" srcId="{8741BB92-539C-4055-B352-1D814D97C3DA}" destId="{0FBB8C9C-AEA6-451F-BFC3-680C9399C268}" srcOrd="1" destOrd="0" presId="urn:microsoft.com/office/officeart/2005/8/layout/orgChart1"/>
    <dgm:cxn modelId="{7C7891B2-9282-455A-867B-705E1B779747}" type="presParOf" srcId="{6725D589-7D51-4F52-97D5-2B7F1696950F}" destId="{13766E08-CF64-4855-9BB8-192AB76746DE}" srcOrd="1" destOrd="0" presId="urn:microsoft.com/office/officeart/2005/8/layout/orgChart1"/>
    <dgm:cxn modelId="{9428ED4A-40D2-4F09-86BC-D9DF85E17A89}" type="presParOf" srcId="{6725D589-7D51-4F52-97D5-2B7F1696950F}" destId="{50C832A5-F1B7-4D4A-A275-8E45EBFA2889}" srcOrd="2" destOrd="0" presId="urn:microsoft.com/office/officeart/2005/8/layout/orgChart1"/>
    <dgm:cxn modelId="{62EEE2E9-F637-4E58-B578-2C7A3C414921}" type="presParOf" srcId="{CA85CBFB-BCD8-4FCD-9BA4-2CFCD40DD3FB}" destId="{ABD3606E-89C3-43EF-98CD-314122D81EDD}" srcOrd="2" destOrd="0" presId="urn:microsoft.com/office/officeart/2005/8/layout/orgChart1"/>
    <dgm:cxn modelId="{354B29E2-ED20-4928-B4D6-983673ADA49F}" type="presParOf" srcId="{6F8762CD-ED09-40FC-9F19-A98786EC0E53}" destId="{8D360A47-1806-491C-BEA1-95C7EB9903F6}" srcOrd="4" destOrd="0" presId="urn:microsoft.com/office/officeart/2005/8/layout/orgChart1"/>
    <dgm:cxn modelId="{0A9D845C-C1E9-4DCF-9025-C2271BD10BDF}" type="presParOf" srcId="{6F8762CD-ED09-40FC-9F19-A98786EC0E53}" destId="{DD9D92AF-D463-4D19-9BF8-BACB68425697}" srcOrd="5" destOrd="0" presId="urn:microsoft.com/office/officeart/2005/8/layout/orgChart1"/>
    <dgm:cxn modelId="{5EAA4CA5-34BE-46FA-9C98-0B4E768D8213}" type="presParOf" srcId="{DD9D92AF-D463-4D19-9BF8-BACB68425697}" destId="{7AC3CF0B-6438-4D37-8FB5-E202567651D5}" srcOrd="0" destOrd="0" presId="urn:microsoft.com/office/officeart/2005/8/layout/orgChart1"/>
    <dgm:cxn modelId="{9E4DCF7B-C6D0-470F-912C-A2AE526CA8ED}" type="presParOf" srcId="{7AC3CF0B-6438-4D37-8FB5-E202567651D5}" destId="{A01631A4-5A84-443C-B86D-58EB01349A61}" srcOrd="0" destOrd="0" presId="urn:microsoft.com/office/officeart/2005/8/layout/orgChart1"/>
    <dgm:cxn modelId="{6A3B4635-7F48-4BD5-8D08-64C75F33ECD0}" type="presParOf" srcId="{7AC3CF0B-6438-4D37-8FB5-E202567651D5}" destId="{33A7F750-E42F-431E-8AFF-9AB40449B10C}" srcOrd="1" destOrd="0" presId="urn:microsoft.com/office/officeart/2005/8/layout/orgChart1"/>
    <dgm:cxn modelId="{24A38D41-2B79-40FD-A8CB-A037216B0D33}" type="presParOf" srcId="{DD9D92AF-D463-4D19-9BF8-BACB68425697}" destId="{252FAF77-7A15-4652-AF07-883E5903D167}" srcOrd="1" destOrd="0" presId="urn:microsoft.com/office/officeart/2005/8/layout/orgChart1"/>
    <dgm:cxn modelId="{2A2E6F4E-B31B-4941-A49B-C460C67A345F}" type="presParOf" srcId="{252FAF77-7A15-4652-AF07-883E5903D167}" destId="{CAF89A08-81E8-4436-8ABC-FD6DBEBD35D7}" srcOrd="0" destOrd="0" presId="urn:microsoft.com/office/officeart/2005/8/layout/orgChart1"/>
    <dgm:cxn modelId="{BF953F73-3B8F-4257-968B-FF989EF2FD69}" type="presParOf" srcId="{252FAF77-7A15-4652-AF07-883E5903D167}" destId="{8D625921-29BF-4588-BAE1-B45BF4F20677}" srcOrd="1" destOrd="0" presId="urn:microsoft.com/office/officeart/2005/8/layout/orgChart1"/>
    <dgm:cxn modelId="{E2D55076-91F0-43B8-8E18-BB8421B6BCD6}" type="presParOf" srcId="{8D625921-29BF-4588-BAE1-B45BF4F20677}" destId="{2C8ADD09-2035-4F37-9317-AD1BF3471EB4}" srcOrd="0" destOrd="0" presId="urn:microsoft.com/office/officeart/2005/8/layout/orgChart1"/>
    <dgm:cxn modelId="{2A15244A-F26C-4D78-92A6-FB101B40912D}" type="presParOf" srcId="{2C8ADD09-2035-4F37-9317-AD1BF3471EB4}" destId="{C1B353C0-4D66-470C-A5CA-105F459320CA}" srcOrd="0" destOrd="0" presId="urn:microsoft.com/office/officeart/2005/8/layout/orgChart1"/>
    <dgm:cxn modelId="{04DA44BE-4F71-4CC1-AE28-6177BD1599FA}" type="presParOf" srcId="{2C8ADD09-2035-4F37-9317-AD1BF3471EB4}" destId="{AE2E7FCB-B378-4582-BFD0-DD62E1D4ACFA}" srcOrd="1" destOrd="0" presId="urn:microsoft.com/office/officeart/2005/8/layout/orgChart1"/>
    <dgm:cxn modelId="{39E00949-1FE7-44E6-BDBD-CBC5C6A6608E}" type="presParOf" srcId="{8D625921-29BF-4588-BAE1-B45BF4F20677}" destId="{9E0E8E53-EB6C-4CAE-9BD9-0A11C2FA7260}" srcOrd="1" destOrd="0" presId="urn:microsoft.com/office/officeart/2005/8/layout/orgChart1"/>
    <dgm:cxn modelId="{6AD32B0B-82D9-4AF1-90CC-50CA3472FA22}" type="presParOf" srcId="{8D625921-29BF-4588-BAE1-B45BF4F20677}" destId="{21E60F79-94B5-49EF-82D2-4EBAAC1378F6}" srcOrd="2" destOrd="0" presId="urn:microsoft.com/office/officeart/2005/8/layout/orgChart1"/>
    <dgm:cxn modelId="{8AFED25F-19D4-415D-8906-F1C4AA1CB7C3}" type="presParOf" srcId="{252FAF77-7A15-4652-AF07-883E5903D167}" destId="{F858DE3E-3501-47D8-9846-2F5B902B3534}" srcOrd="2" destOrd="0" presId="urn:microsoft.com/office/officeart/2005/8/layout/orgChart1"/>
    <dgm:cxn modelId="{9CEB097B-8681-424F-938C-9C2EFDA81C7C}" type="presParOf" srcId="{252FAF77-7A15-4652-AF07-883E5903D167}" destId="{B169CB41-A405-4A77-8BF0-545960492573}" srcOrd="3" destOrd="0" presId="urn:microsoft.com/office/officeart/2005/8/layout/orgChart1"/>
    <dgm:cxn modelId="{A03E75F1-267C-4FE0-989E-5CEBE0B48D1E}" type="presParOf" srcId="{B169CB41-A405-4A77-8BF0-545960492573}" destId="{9D32F75A-F305-4747-9A18-5C60AEADF7AD}" srcOrd="0" destOrd="0" presId="urn:microsoft.com/office/officeart/2005/8/layout/orgChart1"/>
    <dgm:cxn modelId="{C9C4482F-1709-47A6-A2BB-9AC44B6B9713}" type="presParOf" srcId="{9D32F75A-F305-4747-9A18-5C60AEADF7AD}" destId="{862F1670-CA15-42CA-BF1F-6BDC5A0F0F23}" srcOrd="0" destOrd="0" presId="urn:microsoft.com/office/officeart/2005/8/layout/orgChart1"/>
    <dgm:cxn modelId="{DCA4FEA3-D1C7-4775-81EE-261F2FD42D6C}" type="presParOf" srcId="{9D32F75A-F305-4747-9A18-5C60AEADF7AD}" destId="{4A761D38-D145-4EC5-9537-1AE3FBF7C38F}" srcOrd="1" destOrd="0" presId="urn:microsoft.com/office/officeart/2005/8/layout/orgChart1"/>
    <dgm:cxn modelId="{83916027-CDA1-4780-B3EE-C60756A6236B}" type="presParOf" srcId="{B169CB41-A405-4A77-8BF0-545960492573}" destId="{5E9649EB-F5D1-4280-A43D-F6739EE45672}" srcOrd="1" destOrd="0" presId="urn:microsoft.com/office/officeart/2005/8/layout/orgChart1"/>
    <dgm:cxn modelId="{7A54833A-50B2-4935-8ADD-99548CF797A5}" type="presParOf" srcId="{B169CB41-A405-4A77-8BF0-545960492573}" destId="{9CC8F650-58C1-415E-9D27-C5D4D007E9CF}" srcOrd="2" destOrd="0" presId="urn:microsoft.com/office/officeart/2005/8/layout/orgChart1"/>
    <dgm:cxn modelId="{E4E4674A-C98B-4252-8A23-8061A19A913C}" type="presParOf" srcId="{252FAF77-7A15-4652-AF07-883E5903D167}" destId="{8967A69F-00A4-45A2-AB9F-3B0A825AEDB2}" srcOrd="4" destOrd="0" presId="urn:microsoft.com/office/officeart/2005/8/layout/orgChart1"/>
    <dgm:cxn modelId="{9C84269C-DE56-4006-B082-5F6A24EA11AF}" type="presParOf" srcId="{252FAF77-7A15-4652-AF07-883E5903D167}" destId="{A47284A4-D359-4AC3-A4C9-E5DC594FB590}" srcOrd="5" destOrd="0" presId="urn:microsoft.com/office/officeart/2005/8/layout/orgChart1"/>
    <dgm:cxn modelId="{F2412605-72EC-4A0B-BA61-24AE82AB349F}" type="presParOf" srcId="{A47284A4-D359-4AC3-A4C9-E5DC594FB590}" destId="{C419D175-742D-4D24-9404-465B28AD36B6}" srcOrd="0" destOrd="0" presId="urn:microsoft.com/office/officeart/2005/8/layout/orgChart1"/>
    <dgm:cxn modelId="{6E415079-BB2A-484F-BDD3-E01BE921D9C3}" type="presParOf" srcId="{C419D175-742D-4D24-9404-465B28AD36B6}" destId="{B02AC84B-B0BE-4208-9D4A-8D83BDC34FBF}" srcOrd="0" destOrd="0" presId="urn:microsoft.com/office/officeart/2005/8/layout/orgChart1"/>
    <dgm:cxn modelId="{92E9BC3E-2ADB-48C2-8F7F-B1441824A00E}" type="presParOf" srcId="{C419D175-742D-4D24-9404-465B28AD36B6}" destId="{747C0F68-85C2-42B0-8E50-F4D720D7C104}" srcOrd="1" destOrd="0" presId="urn:microsoft.com/office/officeart/2005/8/layout/orgChart1"/>
    <dgm:cxn modelId="{03A20274-14B3-47F9-A747-B18A08FD18EC}" type="presParOf" srcId="{A47284A4-D359-4AC3-A4C9-E5DC594FB590}" destId="{2009F3DD-0884-4396-B88D-BBCF7808A0CE}" srcOrd="1" destOrd="0" presId="urn:microsoft.com/office/officeart/2005/8/layout/orgChart1"/>
    <dgm:cxn modelId="{E5A162A4-8A1F-40DF-AB3E-E3C3B1C8B2EC}" type="presParOf" srcId="{A47284A4-D359-4AC3-A4C9-E5DC594FB590}" destId="{5793680A-60B0-4947-99AF-372788D78FA1}" srcOrd="2" destOrd="0" presId="urn:microsoft.com/office/officeart/2005/8/layout/orgChart1"/>
    <dgm:cxn modelId="{05E87EA9-12B6-4237-B82C-F6A635952351}" type="presParOf" srcId="{252FAF77-7A15-4652-AF07-883E5903D167}" destId="{5088A677-EE47-4CC7-B04A-C7D5085FB509}" srcOrd="6" destOrd="0" presId="urn:microsoft.com/office/officeart/2005/8/layout/orgChart1"/>
    <dgm:cxn modelId="{204225D2-8BD7-405D-9865-CB8486BD9F3C}" type="presParOf" srcId="{252FAF77-7A15-4652-AF07-883E5903D167}" destId="{9D32EB78-D296-4E39-8108-AB3336127667}" srcOrd="7" destOrd="0" presId="urn:microsoft.com/office/officeart/2005/8/layout/orgChart1"/>
    <dgm:cxn modelId="{D0B77885-1779-4F71-B55F-DDE0C88D2325}" type="presParOf" srcId="{9D32EB78-D296-4E39-8108-AB3336127667}" destId="{F6854A20-CB33-4078-9C38-C26F2A61F795}" srcOrd="0" destOrd="0" presId="urn:microsoft.com/office/officeart/2005/8/layout/orgChart1"/>
    <dgm:cxn modelId="{58C97580-0B18-4EAD-8AF7-B85A999EE24A}" type="presParOf" srcId="{F6854A20-CB33-4078-9C38-C26F2A61F795}" destId="{78080A1A-5E81-44F1-9F7E-495883C78C89}" srcOrd="0" destOrd="0" presId="urn:microsoft.com/office/officeart/2005/8/layout/orgChart1"/>
    <dgm:cxn modelId="{6C2A95CF-1563-4AB1-B918-ABD04C07EED2}" type="presParOf" srcId="{F6854A20-CB33-4078-9C38-C26F2A61F795}" destId="{AD91799F-3BA6-48D8-9033-F12FF39F675D}" srcOrd="1" destOrd="0" presId="urn:microsoft.com/office/officeart/2005/8/layout/orgChart1"/>
    <dgm:cxn modelId="{4F04CE4B-F1DC-4555-8D02-4734E18171FF}" type="presParOf" srcId="{9D32EB78-D296-4E39-8108-AB3336127667}" destId="{C58609FD-FD0C-4488-A292-AE132FD44B7D}" srcOrd="1" destOrd="0" presId="urn:microsoft.com/office/officeart/2005/8/layout/orgChart1"/>
    <dgm:cxn modelId="{038BA879-A8FD-4D9C-94A3-BA6F7A75FEA0}" type="presParOf" srcId="{9D32EB78-D296-4E39-8108-AB3336127667}" destId="{88D2DE4D-C7BF-449A-8ED1-8426AF34B814}" srcOrd="2" destOrd="0" presId="urn:microsoft.com/office/officeart/2005/8/layout/orgChart1"/>
    <dgm:cxn modelId="{67894890-6086-486C-81E9-2707E937E37D}" type="presParOf" srcId="{DD9D92AF-D463-4D19-9BF8-BACB68425697}" destId="{5F46B07B-5CBC-4D08-ADA2-C7546F765EF4}" srcOrd="2" destOrd="0" presId="urn:microsoft.com/office/officeart/2005/8/layout/orgChart1"/>
    <dgm:cxn modelId="{C1F4D624-EBB1-4CA6-B0CE-E5C2A979D870}" type="presParOf" srcId="{CAD21F61-2787-4443-9BBA-1FB504599481}" destId="{FDBA3269-D640-40B5-BC33-3197C059680A}" srcOrd="2" destOrd="0" presId="urn:microsoft.com/office/officeart/2005/8/layout/orgChart1"/>
    <dgm:cxn modelId="{DB414E60-7B32-4BFF-8420-C05B5870570A}" type="presParOf" srcId="{FDBA3269-D640-40B5-BC33-3197C059680A}" destId="{281FAA49-94ED-42ED-80F4-8FD445726E17}" srcOrd="0" destOrd="0" presId="urn:microsoft.com/office/officeart/2005/8/layout/orgChart1"/>
    <dgm:cxn modelId="{071400F8-4580-43B6-A8E3-D638DEBF1611}" type="presParOf" srcId="{FDBA3269-D640-40B5-BC33-3197C059680A}" destId="{111A7FA2-02B5-4FA6-88E0-DC2DDE0A5D5D}" srcOrd="1" destOrd="0" presId="urn:microsoft.com/office/officeart/2005/8/layout/orgChart1"/>
    <dgm:cxn modelId="{9AA2D657-AA54-4503-92C0-FCF04735A623}" type="presParOf" srcId="{111A7FA2-02B5-4FA6-88E0-DC2DDE0A5D5D}" destId="{CA22C33A-7127-40E2-9061-3064B1044114}" srcOrd="0" destOrd="0" presId="urn:microsoft.com/office/officeart/2005/8/layout/orgChart1"/>
    <dgm:cxn modelId="{BE5C3C54-62C7-4D06-A30B-F8971BB9FC12}" type="presParOf" srcId="{CA22C33A-7127-40E2-9061-3064B1044114}" destId="{55686D6E-DFDE-4D62-8302-6284CE3EE1C4}" srcOrd="0" destOrd="0" presId="urn:microsoft.com/office/officeart/2005/8/layout/orgChart1"/>
    <dgm:cxn modelId="{7B78ED61-7330-4D02-90F9-2378603C4DDA}" type="presParOf" srcId="{CA22C33A-7127-40E2-9061-3064B1044114}" destId="{9B7983A2-14F6-4E89-A802-86DE9FBDCDB0}" srcOrd="1" destOrd="0" presId="urn:microsoft.com/office/officeart/2005/8/layout/orgChart1"/>
    <dgm:cxn modelId="{E0F0D792-ABB6-4DFC-AFE4-7D8FF4A69AE7}" type="presParOf" srcId="{111A7FA2-02B5-4FA6-88E0-DC2DDE0A5D5D}" destId="{90B42830-75B5-494B-BA75-54D0177EB88C}" srcOrd="1" destOrd="0" presId="urn:microsoft.com/office/officeart/2005/8/layout/orgChart1"/>
    <dgm:cxn modelId="{ED291372-4660-4976-893F-D7D9E59216CC}" type="presParOf" srcId="{111A7FA2-02B5-4FA6-88E0-DC2DDE0A5D5D}" destId="{501AA89A-1D85-48CB-AD26-75AD6BA9B4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AA325-7932-49F8-B4DC-4847807A910D}">
      <dsp:nvSpPr>
        <dsp:cNvPr id="0" name=""/>
        <dsp:cNvSpPr/>
      </dsp:nvSpPr>
      <dsp:spPr>
        <a:xfrm>
          <a:off x="2382" y="0"/>
          <a:ext cx="2497779" cy="4107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1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300" kern="1200" dirty="0"/>
            <a:t>Brisbane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April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July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September</a:t>
          </a:r>
        </a:p>
      </dsp:txBody>
      <dsp:txXfrm>
        <a:off x="2382" y="1643160"/>
        <a:ext cx="2497779" cy="1643160"/>
      </dsp:txXfrm>
    </dsp:sp>
    <dsp:sp modelId="{6116A13C-0965-4230-BDF8-D261BF701D67}">
      <dsp:nvSpPr>
        <dsp:cNvPr id="0" name=""/>
        <dsp:cNvSpPr/>
      </dsp:nvSpPr>
      <dsp:spPr>
        <a:xfrm>
          <a:off x="567307" y="246474"/>
          <a:ext cx="1367931" cy="136793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9C32F46-5A97-45EA-A72E-D16EE4494BFF}">
      <dsp:nvSpPr>
        <dsp:cNvPr id="0" name=""/>
        <dsp:cNvSpPr/>
      </dsp:nvSpPr>
      <dsp:spPr>
        <a:xfrm>
          <a:off x="2575095" y="0"/>
          <a:ext cx="2497779" cy="4107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775848"/>
                <a:satOff val="2585"/>
                <a:lumOff val="2941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775848"/>
                <a:satOff val="2585"/>
                <a:lumOff val="2941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1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300" kern="1200" dirty="0"/>
            <a:t>Sydney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May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August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October</a:t>
          </a:r>
        </a:p>
      </dsp:txBody>
      <dsp:txXfrm>
        <a:off x="2575095" y="1643160"/>
        <a:ext cx="2497779" cy="1643160"/>
      </dsp:txXfrm>
    </dsp:sp>
    <dsp:sp modelId="{8C32578D-1392-49A8-97C1-14C60068D191}">
      <dsp:nvSpPr>
        <dsp:cNvPr id="0" name=""/>
        <dsp:cNvSpPr/>
      </dsp:nvSpPr>
      <dsp:spPr>
        <a:xfrm>
          <a:off x="3140019" y="246474"/>
          <a:ext cx="1367931" cy="1367931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35E7EFA-FC75-4C78-B517-598B5150BDAD}">
      <dsp:nvSpPr>
        <dsp:cNvPr id="0" name=""/>
        <dsp:cNvSpPr/>
      </dsp:nvSpPr>
      <dsp:spPr>
        <a:xfrm>
          <a:off x="5147808" y="0"/>
          <a:ext cx="2497779" cy="4107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551697"/>
                <a:satOff val="5170"/>
                <a:lumOff val="5882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1551697"/>
                <a:satOff val="5170"/>
                <a:lumOff val="5882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1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300" kern="1200" dirty="0"/>
            <a:t>Melbourne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March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June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November</a:t>
          </a:r>
        </a:p>
      </dsp:txBody>
      <dsp:txXfrm>
        <a:off x="5147808" y="1643160"/>
        <a:ext cx="2497779" cy="1643160"/>
      </dsp:txXfrm>
    </dsp:sp>
    <dsp:sp modelId="{737BD404-55AC-42A7-BE54-7CA89C5FF099}">
      <dsp:nvSpPr>
        <dsp:cNvPr id="0" name=""/>
        <dsp:cNvSpPr/>
      </dsp:nvSpPr>
      <dsp:spPr>
        <a:xfrm>
          <a:off x="5712732" y="246474"/>
          <a:ext cx="1367931" cy="1367931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940EFA4-BB5F-430C-921D-A2528C20D996}">
      <dsp:nvSpPr>
        <dsp:cNvPr id="0" name=""/>
        <dsp:cNvSpPr/>
      </dsp:nvSpPr>
      <dsp:spPr>
        <a:xfrm>
          <a:off x="7720521" y="0"/>
          <a:ext cx="2497779" cy="4107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2327545"/>
                <a:satOff val="7755"/>
                <a:lumOff val="8823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2327545"/>
                <a:satOff val="7755"/>
                <a:lumOff val="8823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1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300" kern="1200" dirty="0"/>
            <a:t>Perth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dirty="0"/>
            <a:t>22 February</a:t>
          </a:r>
        </a:p>
      </dsp:txBody>
      <dsp:txXfrm>
        <a:off x="7720521" y="1643160"/>
        <a:ext cx="2497779" cy="1643160"/>
      </dsp:txXfrm>
    </dsp:sp>
    <dsp:sp modelId="{D959ED18-B503-48AC-BBB2-3C561FB115C8}">
      <dsp:nvSpPr>
        <dsp:cNvPr id="0" name=""/>
        <dsp:cNvSpPr/>
      </dsp:nvSpPr>
      <dsp:spPr>
        <a:xfrm>
          <a:off x="8285445" y="246474"/>
          <a:ext cx="1367931" cy="1367931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831FBE3-91FF-47BB-BBCE-92C7822E5FE8}">
      <dsp:nvSpPr>
        <dsp:cNvPr id="0" name=""/>
        <dsp:cNvSpPr/>
      </dsp:nvSpPr>
      <dsp:spPr>
        <a:xfrm>
          <a:off x="408827" y="3286321"/>
          <a:ext cx="9403029" cy="616185"/>
        </a:xfrm>
        <a:prstGeom prst="rightArrow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A7BAAD-B003-4FBA-B3D6-4F6CCEC6FF27}">
      <dsp:nvSpPr>
        <dsp:cNvPr id="0" name=""/>
        <dsp:cNvSpPr/>
      </dsp:nvSpPr>
      <dsp:spPr>
        <a:xfrm>
          <a:off x="4584946" y="1298243"/>
          <a:ext cx="1650123" cy="1427423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Facilities available to exhibitors:</a:t>
          </a:r>
          <a:endParaRPr lang="en-AU" sz="1600" kern="1200"/>
        </a:p>
      </dsp:txBody>
      <dsp:txXfrm>
        <a:off x="4858395" y="1534787"/>
        <a:ext cx="1103225" cy="954335"/>
      </dsp:txXfrm>
    </dsp:sp>
    <dsp:sp modelId="{249173A2-E4AF-4BEC-B7D5-F0BB4821A227}">
      <dsp:nvSpPr>
        <dsp:cNvPr id="0" name=""/>
        <dsp:cNvSpPr/>
      </dsp:nvSpPr>
      <dsp:spPr>
        <a:xfrm>
          <a:off x="5618240" y="615317"/>
          <a:ext cx="622586" cy="53644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CE745D6C-9357-41B5-A2F4-0A5689D07406}">
      <dsp:nvSpPr>
        <dsp:cNvPr id="0" name=""/>
        <dsp:cNvSpPr/>
      </dsp:nvSpPr>
      <dsp:spPr>
        <a:xfrm>
          <a:off x="4736946" y="0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Free car parking</a:t>
          </a:r>
          <a:endParaRPr lang="en-AU" sz="1400" kern="1200"/>
        </a:p>
      </dsp:txBody>
      <dsp:txXfrm>
        <a:off x="4961045" y="193872"/>
        <a:ext cx="904066" cy="782123"/>
      </dsp:txXfrm>
    </dsp:sp>
    <dsp:sp modelId="{D6ABDC83-9949-4224-BB83-BBF02F5D2087}">
      <dsp:nvSpPr>
        <dsp:cNvPr id="0" name=""/>
        <dsp:cNvSpPr/>
      </dsp:nvSpPr>
      <dsp:spPr>
        <a:xfrm>
          <a:off x="6344847" y="1618176"/>
          <a:ext cx="622586" cy="53644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E055D3D-856D-4FCE-9226-9708415E0D14}">
      <dsp:nvSpPr>
        <dsp:cNvPr id="0" name=""/>
        <dsp:cNvSpPr/>
      </dsp:nvSpPr>
      <dsp:spPr>
        <a:xfrm>
          <a:off x="5977130" y="719547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Forklift hire</a:t>
          </a:r>
          <a:endParaRPr lang="en-AU" sz="1400" kern="1200"/>
        </a:p>
      </dsp:txBody>
      <dsp:txXfrm>
        <a:off x="6201229" y="913419"/>
        <a:ext cx="904066" cy="782123"/>
      </dsp:txXfrm>
    </dsp:sp>
    <dsp:sp modelId="{2344C379-095A-487A-ADB5-A67420050594}">
      <dsp:nvSpPr>
        <dsp:cNvPr id="0" name=""/>
        <dsp:cNvSpPr/>
      </dsp:nvSpPr>
      <dsp:spPr>
        <a:xfrm>
          <a:off x="5840099" y="2750215"/>
          <a:ext cx="622586" cy="53644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3BAC17E1-C224-4E77-B711-AF053648A8D6}">
      <dsp:nvSpPr>
        <dsp:cNvPr id="0" name=""/>
        <dsp:cNvSpPr/>
      </dsp:nvSpPr>
      <dsp:spPr>
        <a:xfrm>
          <a:off x="5977130" y="2134093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Stand cleaning</a:t>
          </a:r>
          <a:endParaRPr lang="en-AU" sz="1400" kern="1200"/>
        </a:p>
      </dsp:txBody>
      <dsp:txXfrm>
        <a:off x="6201229" y="2327965"/>
        <a:ext cx="904066" cy="782123"/>
      </dsp:txXfrm>
    </dsp:sp>
    <dsp:sp modelId="{03054209-66B7-4BAF-94DC-C5B70CA947CF}">
      <dsp:nvSpPr>
        <dsp:cNvPr id="0" name=""/>
        <dsp:cNvSpPr/>
      </dsp:nvSpPr>
      <dsp:spPr>
        <a:xfrm>
          <a:off x="4588016" y="2867725"/>
          <a:ext cx="622586" cy="53644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tint val="4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2A31A81-165E-4442-9E5B-CDF0B7DBBF92}">
      <dsp:nvSpPr>
        <dsp:cNvPr id="0" name=""/>
        <dsp:cNvSpPr/>
      </dsp:nvSpPr>
      <dsp:spPr>
        <a:xfrm>
          <a:off x="4736946" y="2854445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24 hr security</a:t>
          </a:r>
          <a:endParaRPr lang="en-AU" sz="1400" kern="1200"/>
        </a:p>
      </dsp:txBody>
      <dsp:txXfrm>
        <a:off x="4961045" y="3048317"/>
        <a:ext cx="904066" cy="782123"/>
      </dsp:txXfrm>
    </dsp:sp>
    <dsp:sp modelId="{B7AD7597-873A-42F3-B46D-B9C830FF38C0}">
      <dsp:nvSpPr>
        <dsp:cNvPr id="0" name=""/>
        <dsp:cNvSpPr/>
      </dsp:nvSpPr>
      <dsp:spPr>
        <a:xfrm>
          <a:off x="3491005" y="2134898"/>
          <a:ext cx="1352264" cy="116986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6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Exhibitor’s bar</a:t>
          </a:r>
          <a:endParaRPr lang="en-AU" sz="1400" kern="1200"/>
        </a:p>
      </dsp:txBody>
      <dsp:txXfrm>
        <a:off x="3715104" y="2328770"/>
        <a:ext cx="904066" cy="7821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FAA49-94ED-42ED-80F4-8FD445726E17}">
      <dsp:nvSpPr>
        <dsp:cNvPr id="0" name=""/>
        <dsp:cNvSpPr/>
      </dsp:nvSpPr>
      <dsp:spPr>
        <a:xfrm>
          <a:off x="4885328" y="521183"/>
          <a:ext cx="108885" cy="477022"/>
        </a:xfrm>
        <a:custGeom>
          <a:avLst/>
          <a:gdLst/>
          <a:ahLst/>
          <a:cxnLst/>
          <a:rect l="0" t="0" r="0" b="0"/>
          <a:pathLst>
            <a:path>
              <a:moveTo>
                <a:pt x="108885" y="0"/>
              </a:moveTo>
              <a:lnTo>
                <a:pt x="108885" y="477022"/>
              </a:lnTo>
              <a:lnTo>
                <a:pt x="0" y="47702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8A677-EE47-4CC7-B04A-C7D5085FB509}">
      <dsp:nvSpPr>
        <dsp:cNvPr id="0" name=""/>
        <dsp:cNvSpPr/>
      </dsp:nvSpPr>
      <dsp:spPr>
        <a:xfrm>
          <a:off x="7190071" y="1993730"/>
          <a:ext cx="108885" cy="12132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3295"/>
              </a:lnTo>
              <a:lnTo>
                <a:pt x="108885" y="121329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7A69F-00A4-45A2-AB9F-3B0A825AEDB2}">
      <dsp:nvSpPr>
        <dsp:cNvPr id="0" name=""/>
        <dsp:cNvSpPr/>
      </dsp:nvSpPr>
      <dsp:spPr>
        <a:xfrm>
          <a:off x="7081186" y="1993730"/>
          <a:ext cx="108885" cy="1213295"/>
        </a:xfrm>
        <a:custGeom>
          <a:avLst/>
          <a:gdLst/>
          <a:ahLst/>
          <a:cxnLst/>
          <a:rect l="0" t="0" r="0" b="0"/>
          <a:pathLst>
            <a:path>
              <a:moveTo>
                <a:pt x="108885" y="0"/>
              </a:moveTo>
              <a:lnTo>
                <a:pt x="108885" y="1213295"/>
              </a:lnTo>
              <a:lnTo>
                <a:pt x="0" y="121329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8DE3E-3501-47D8-9846-2F5B902B3534}">
      <dsp:nvSpPr>
        <dsp:cNvPr id="0" name=""/>
        <dsp:cNvSpPr/>
      </dsp:nvSpPr>
      <dsp:spPr>
        <a:xfrm>
          <a:off x="7190071" y="1993730"/>
          <a:ext cx="108885" cy="4770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7022"/>
              </a:lnTo>
              <a:lnTo>
                <a:pt x="108885" y="47702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89A08-81E8-4436-8ABC-FD6DBEBD35D7}">
      <dsp:nvSpPr>
        <dsp:cNvPr id="0" name=""/>
        <dsp:cNvSpPr/>
      </dsp:nvSpPr>
      <dsp:spPr>
        <a:xfrm>
          <a:off x="7081186" y="1993730"/>
          <a:ext cx="108885" cy="477022"/>
        </a:xfrm>
        <a:custGeom>
          <a:avLst/>
          <a:gdLst/>
          <a:ahLst/>
          <a:cxnLst/>
          <a:rect l="0" t="0" r="0" b="0"/>
          <a:pathLst>
            <a:path>
              <a:moveTo>
                <a:pt x="108885" y="0"/>
              </a:moveTo>
              <a:lnTo>
                <a:pt x="108885" y="477022"/>
              </a:lnTo>
              <a:lnTo>
                <a:pt x="0" y="47702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60A47-1806-491C-BEA1-95C7EB9903F6}">
      <dsp:nvSpPr>
        <dsp:cNvPr id="0" name=""/>
        <dsp:cNvSpPr/>
      </dsp:nvSpPr>
      <dsp:spPr>
        <a:xfrm>
          <a:off x="4994213" y="521183"/>
          <a:ext cx="2195857" cy="954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5158"/>
              </a:lnTo>
              <a:lnTo>
                <a:pt x="2195857" y="845158"/>
              </a:lnTo>
              <a:lnTo>
                <a:pt x="2195857" y="954044"/>
              </a:lnTo>
            </a:path>
          </a:pathLst>
        </a:custGeom>
        <a:noFill/>
        <a:ln w="127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DC55F75B-A263-4F8D-9CD1-414E0C5CACF6}">
      <dsp:nvSpPr>
        <dsp:cNvPr id="0" name=""/>
        <dsp:cNvSpPr/>
      </dsp:nvSpPr>
      <dsp:spPr>
        <a:xfrm>
          <a:off x="5826410" y="1993730"/>
          <a:ext cx="155550" cy="1949569"/>
        </a:xfrm>
        <a:custGeom>
          <a:avLst/>
          <a:gdLst/>
          <a:ahLst/>
          <a:cxnLst/>
          <a:rect l="0" t="0" r="0" b="0"/>
          <a:pathLst>
            <a:path>
              <a:moveTo>
                <a:pt x="155550" y="0"/>
              </a:moveTo>
              <a:lnTo>
                <a:pt x="155550" y="1949569"/>
              </a:lnTo>
              <a:lnTo>
                <a:pt x="0" y="194956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E0BCF-B0FC-47EB-89A9-3494CAB20435}">
      <dsp:nvSpPr>
        <dsp:cNvPr id="0" name=""/>
        <dsp:cNvSpPr/>
      </dsp:nvSpPr>
      <dsp:spPr>
        <a:xfrm>
          <a:off x="5826410" y="1993730"/>
          <a:ext cx="155550" cy="1213295"/>
        </a:xfrm>
        <a:custGeom>
          <a:avLst/>
          <a:gdLst/>
          <a:ahLst/>
          <a:cxnLst/>
          <a:rect l="0" t="0" r="0" b="0"/>
          <a:pathLst>
            <a:path>
              <a:moveTo>
                <a:pt x="155550" y="0"/>
              </a:moveTo>
              <a:lnTo>
                <a:pt x="155550" y="1213295"/>
              </a:lnTo>
              <a:lnTo>
                <a:pt x="0" y="121329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56A36-BD6B-47BB-907E-8D91B6B993FE}">
      <dsp:nvSpPr>
        <dsp:cNvPr id="0" name=""/>
        <dsp:cNvSpPr/>
      </dsp:nvSpPr>
      <dsp:spPr>
        <a:xfrm>
          <a:off x="5826410" y="1993730"/>
          <a:ext cx="155550" cy="477022"/>
        </a:xfrm>
        <a:custGeom>
          <a:avLst/>
          <a:gdLst/>
          <a:ahLst/>
          <a:cxnLst/>
          <a:rect l="0" t="0" r="0" b="0"/>
          <a:pathLst>
            <a:path>
              <a:moveTo>
                <a:pt x="155550" y="0"/>
              </a:moveTo>
              <a:lnTo>
                <a:pt x="155550" y="477022"/>
              </a:lnTo>
              <a:lnTo>
                <a:pt x="0" y="47702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10C7B-ECCF-4E5A-AD33-BC1844AB0ED7}">
      <dsp:nvSpPr>
        <dsp:cNvPr id="0" name=""/>
        <dsp:cNvSpPr/>
      </dsp:nvSpPr>
      <dsp:spPr>
        <a:xfrm>
          <a:off x="4994213" y="521183"/>
          <a:ext cx="572945" cy="954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5158"/>
              </a:lnTo>
              <a:lnTo>
                <a:pt x="572945" y="845158"/>
              </a:lnTo>
              <a:lnTo>
                <a:pt x="572945" y="954044"/>
              </a:lnTo>
            </a:path>
          </a:pathLst>
        </a:custGeom>
        <a:noFill/>
        <a:ln w="127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5D6E7AD4-8B30-4D5F-915F-EA967E4D4DAC}">
      <dsp:nvSpPr>
        <dsp:cNvPr id="0" name=""/>
        <dsp:cNvSpPr/>
      </dsp:nvSpPr>
      <dsp:spPr>
        <a:xfrm>
          <a:off x="2689470" y="1993730"/>
          <a:ext cx="108885" cy="477022"/>
        </a:xfrm>
        <a:custGeom>
          <a:avLst/>
          <a:gdLst/>
          <a:ahLst/>
          <a:cxnLst/>
          <a:rect l="0" t="0" r="0" b="0"/>
          <a:pathLst>
            <a:path>
              <a:moveTo>
                <a:pt x="108885" y="0"/>
              </a:moveTo>
              <a:lnTo>
                <a:pt x="108885" y="477022"/>
              </a:lnTo>
              <a:lnTo>
                <a:pt x="0" y="47702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6DF4F9-8FD4-4169-8D82-6DCA3B633A6C}">
      <dsp:nvSpPr>
        <dsp:cNvPr id="0" name=""/>
        <dsp:cNvSpPr/>
      </dsp:nvSpPr>
      <dsp:spPr>
        <a:xfrm>
          <a:off x="2798356" y="1993730"/>
          <a:ext cx="1254775" cy="954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5158"/>
              </a:lnTo>
              <a:lnTo>
                <a:pt x="1254775" y="845158"/>
              </a:lnTo>
              <a:lnTo>
                <a:pt x="1254775" y="95404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11808A-26D8-4D26-8D25-6E5C88969EA5}">
      <dsp:nvSpPr>
        <dsp:cNvPr id="0" name=""/>
        <dsp:cNvSpPr/>
      </dsp:nvSpPr>
      <dsp:spPr>
        <a:xfrm>
          <a:off x="2752636" y="1993730"/>
          <a:ext cx="91440" cy="9540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5404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1F0BD-0CE8-4B34-9E85-987E3E10C2D7}">
      <dsp:nvSpPr>
        <dsp:cNvPr id="0" name=""/>
        <dsp:cNvSpPr/>
      </dsp:nvSpPr>
      <dsp:spPr>
        <a:xfrm>
          <a:off x="1543580" y="1993730"/>
          <a:ext cx="1254775" cy="954044"/>
        </a:xfrm>
        <a:custGeom>
          <a:avLst/>
          <a:gdLst/>
          <a:ahLst/>
          <a:cxnLst/>
          <a:rect l="0" t="0" r="0" b="0"/>
          <a:pathLst>
            <a:path>
              <a:moveTo>
                <a:pt x="1254775" y="0"/>
              </a:moveTo>
              <a:lnTo>
                <a:pt x="1254775" y="845158"/>
              </a:lnTo>
              <a:lnTo>
                <a:pt x="0" y="845158"/>
              </a:lnTo>
              <a:lnTo>
                <a:pt x="0" y="95404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22827-5BC2-4547-9852-48DB136821FB}">
      <dsp:nvSpPr>
        <dsp:cNvPr id="0" name=""/>
        <dsp:cNvSpPr/>
      </dsp:nvSpPr>
      <dsp:spPr>
        <a:xfrm>
          <a:off x="2798356" y="521183"/>
          <a:ext cx="2195857" cy="954044"/>
        </a:xfrm>
        <a:custGeom>
          <a:avLst/>
          <a:gdLst/>
          <a:ahLst/>
          <a:cxnLst/>
          <a:rect l="0" t="0" r="0" b="0"/>
          <a:pathLst>
            <a:path>
              <a:moveTo>
                <a:pt x="2195857" y="0"/>
              </a:moveTo>
              <a:lnTo>
                <a:pt x="2195857" y="845158"/>
              </a:lnTo>
              <a:lnTo>
                <a:pt x="0" y="845158"/>
              </a:lnTo>
              <a:lnTo>
                <a:pt x="0" y="954044"/>
              </a:lnTo>
            </a:path>
          </a:pathLst>
        </a:custGeom>
        <a:noFill/>
        <a:ln w="127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</dsp:sp>
    <dsp:sp modelId="{89D29118-E367-4D17-ACA1-DEC7295D10A2}">
      <dsp:nvSpPr>
        <dsp:cNvPr id="0" name=""/>
        <dsp:cNvSpPr/>
      </dsp:nvSpPr>
      <dsp:spPr>
        <a:xfrm>
          <a:off x="4475711" y="2681"/>
          <a:ext cx="1037004" cy="5185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Chrisjen Stephens</a:t>
          </a:r>
          <a:br>
            <a:rPr lang="en-AU" sz="1100" kern="1200" dirty="0"/>
          </a:br>
          <a:r>
            <a:rPr lang="en-AU" sz="1100" kern="1200" dirty="0"/>
            <a:t>Director</a:t>
          </a:r>
        </a:p>
      </dsp:txBody>
      <dsp:txXfrm>
        <a:off x="4475711" y="2681"/>
        <a:ext cx="1037004" cy="518502"/>
      </dsp:txXfrm>
    </dsp:sp>
    <dsp:sp modelId="{14B1807F-6A7E-45A7-B460-A82DA2DB3496}">
      <dsp:nvSpPr>
        <dsp:cNvPr id="0" name=""/>
        <dsp:cNvSpPr/>
      </dsp:nvSpPr>
      <dsp:spPr>
        <a:xfrm>
          <a:off x="2279853" y="1475228"/>
          <a:ext cx="1037004" cy="51850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2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Jim</a:t>
          </a:r>
          <a:br>
            <a:rPr lang="en-AU" sz="1100" kern="1200" dirty="0"/>
          </a:br>
          <a:r>
            <a:rPr lang="en-AU" sz="1100" kern="1200" dirty="0"/>
            <a:t>Finance Manager</a:t>
          </a:r>
        </a:p>
      </dsp:txBody>
      <dsp:txXfrm>
        <a:off x="2279853" y="1475228"/>
        <a:ext cx="1037004" cy="518502"/>
      </dsp:txXfrm>
    </dsp:sp>
    <dsp:sp modelId="{C0B7E6FF-73C5-4AA4-8408-0E3FC2E9A397}">
      <dsp:nvSpPr>
        <dsp:cNvPr id="0" name=""/>
        <dsp:cNvSpPr/>
      </dsp:nvSpPr>
      <dsp:spPr>
        <a:xfrm>
          <a:off x="1025077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Bobbie</a:t>
          </a:r>
        </a:p>
      </dsp:txBody>
      <dsp:txXfrm>
        <a:off x="1025077" y="2947774"/>
        <a:ext cx="1037004" cy="518502"/>
      </dsp:txXfrm>
    </dsp:sp>
    <dsp:sp modelId="{074DEC0D-32E1-4985-B7E4-58486A5B32EC}">
      <dsp:nvSpPr>
        <dsp:cNvPr id="0" name=""/>
        <dsp:cNvSpPr/>
      </dsp:nvSpPr>
      <dsp:spPr>
        <a:xfrm>
          <a:off x="2279853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Sandra</a:t>
          </a:r>
        </a:p>
      </dsp:txBody>
      <dsp:txXfrm>
        <a:off x="2279853" y="2947774"/>
        <a:ext cx="1037004" cy="518502"/>
      </dsp:txXfrm>
    </dsp:sp>
    <dsp:sp modelId="{2EF11574-5841-490C-A734-F57C27F614F5}">
      <dsp:nvSpPr>
        <dsp:cNvPr id="0" name=""/>
        <dsp:cNvSpPr/>
      </dsp:nvSpPr>
      <dsp:spPr>
        <a:xfrm>
          <a:off x="3534629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Tracy</a:t>
          </a:r>
        </a:p>
      </dsp:txBody>
      <dsp:txXfrm>
        <a:off x="3534629" y="2947774"/>
        <a:ext cx="1037004" cy="518502"/>
      </dsp:txXfrm>
    </dsp:sp>
    <dsp:sp modelId="{B9F2B5A2-9770-4292-A046-92268C2BA014}">
      <dsp:nvSpPr>
        <dsp:cNvPr id="0" name=""/>
        <dsp:cNvSpPr/>
      </dsp:nvSpPr>
      <dsp:spPr>
        <a:xfrm>
          <a:off x="1652465" y="2211501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Margaret</a:t>
          </a:r>
        </a:p>
      </dsp:txBody>
      <dsp:txXfrm>
        <a:off x="1652465" y="2211501"/>
        <a:ext cx="1037004" cy="518502"/>
      </dsp:txXfrm>
    </dsp:sp>
    <dsp:sp modelId="{4F935C23-029B-4BB2-8485-58C8EE71C12F}">
      <dsp:nvSpPr>
        <dsp:cNvPr id="0" name=""/>
        <dsp:cNvSpPr/>
      </dsp:nvSpPr>
      <dsp:spPr>
        <a:xfrm>
          <a:off x="5048656" y="1475228"/>
          <a:ext cx="1037004" cy="51850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2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Naomi</a:t>
          </a:r>
          <a:br>
            <a:rPr lang="en-AU" sz="1100" kern="1200" dirty="0"/>
          </a:br>
          <a:r>
            <a:rPr lang="en-AU" sz="1100" kern="1200" dirty="0"/>
            <a:t>Sales Manager</a:t>
          </a:r>
        </a:p>
      </dsp:txBody>
      <dsp:txXfrm>
        <a:off x="5048656" y="1475228"/>
        <a:ext cx="1037004" cy="518502"/>
      </dsp:txXfrm>
    </dsp:sp>
    <dsp:sp modelId="{B98C417F-2C55-4072-837C-7FA7278F1C16}">
      <dsp:nvSpPr>
        <dsp:cNvPr id="0" name=""/>
        <dsp:cNvSpPr/>
      </dsp:nvSpPr>
      <dsp:spPr>
        <a:xfrm>
          <a:off x="4789405" y="2211501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Amos</a:t>
          </a:r>
        </a:p>
      </dsp:txBody>
      <dsp:txXfrm>
        <a:off x="4789405" y="2211501"/>
        <a:ext cx="1037004" cy="518502"/>
      </dsp:txXfrm>
    </dsp:sp>
    <dsp:sp modelId="{5ABDE59E-D2F1-477F-9FEF-D07C91205E6E}">
      <dsp:nvSpPr>
        <dsp:cNvPr id="0" name=""/>
        <dsp:cNvSpPr/>
      </dsp:nvSpPr>
      <dsp:spPr>
        <a:xfrm>
          <a:off x="4789405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Trevor</a:t>
          </a:r>
        </a:p>
      </dsp:txBody>
      <dsp:txXfrm>
        <a:off x="4789405" y="2947774"/>
        <a:ext cx="1037004" cy="518502"/>
      </dsp:txXfrm>
    </dsp:sp>
    <dsp:sp modelId="{AB9AAF1A-2B50-41CF-9A58-EB1F0358F812}">
      <dsp:nvSpPr>
        <dsp:cNvPr id="0" name=""/>
        <dsp:cNvSpPr/>
      </dsp:nvSpPr>
      <dsp:spPr>
        <a:xfrm>
          <a:off x="4789405" y="3684048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Peter</a:t>
          </a:r>
        </a:p>
      </dsp:txBody>
      <dsp:txXfrm>
        <a:off x="4789405" y="3684048"/>
        <a:ext cx="1037004" cy="518502"/>
      </dsp:txXfrm>
    </dsp:sp>
    <dsp:sp modelId="{A01631A4-5A84-443C-B86D-58EB01349A61}">
      <dsp:nvSpPr>
        <dsp:cNvPr id="0" name=""/>
        <dsp:cNvSpPr/>
      </dsp:nvSpPr>
      <dsp:spPr>
        <a:xfrm>
          <a:off x="6671569" y="1475228"/>
          <a:ext cx="1037004" cy="51850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2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Alex</a:t>
          </a:r>
          <a:br>
            <a:rPr lang="en-AU" sz="1100" kern="1200" dirty="0"/>
          </a:br>
          <a:r>
            <a:rPr lang="en-AU" sz="1100" kern="1200" dirty="0"/>
            <a:t>Conference Coordinator</a:t>
          </a:r>
        </a:p>
      </dsp:txBody>
      <dsp:txXfrm>
        <a:off x="6671569" y="1475228"/>
        <a:ext cx="1037004" cy="518502"/>
      </dsp:txXfrm>
    </dsp:sp>
    <dsp:sp modelId="{C1B353C0-4D66-470C-A5CA-105F459320CA}">
      <dsp:nvSpPr>
        <dsp:cNvPr id="0" name=""/>
        <dsp:cNvSpPr/>
      </dsp:nvSpPr>
      <dsp:spPr>
        <a:xfrm>
          <a:off x="6044181" y="2211501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Angela</a:t>
          </a:r>
        </a:p>
      </dsp:txBody>
      <dsp:txXfrm>
        <a:off x="6044181" y="2211501"/>
        <a:ext cx="1037004" cy="518502"/>
      </dsp:txXfrm>
    </dsp:sp>
    <dsp:sp modelId="{862F1670-CA15-42CA-BF1F-6BDC5A0F0F23}">
      <dsp:nvSpPr>
        <dsp:cNvPr id="0" name=""/>
        <dsp:cNvSpPr/>
      </dsp:nvSpPr>
      <dsp:spPr>
        <a:xfrm>
          <a:off x="7298957" y="2211501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Ian</a:t>
          </a:r>
        </a:p>
      </dsp:txBody>
      <dsp:txXfrm>
        <a:off x="7298957" y="2211501"/>
        <a:ext cx="1037004" cy="518502"/>
      </dsp:txXfrm>
    </dsp:sp>
    <dsp:sp modelId="{B02AC84B-B0BE-4208-9D4A-8D83BDC34FBF}">
      <dsp:nvSpPr>
        <dsp:cNvPr id="0" name=""/>
        <dsp:cNvSpPr/>
      </dsp:nvSpPr>
      <dsp:spPr>
        <a:xfrm>
          <a:off x="6044181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Kim</a:t>
          </a:r>
        </a:p>
      </dsp:txBody>
      <dsp:txXfrm>
        <a:off x="6044181" y="2947774"/>
        <a:ext cx="1037004" cy="518502"/>
      </dsp:txXfrm>
    </dsp:sp>
    <dsp:sp modelId="{78080A1A-5E81-44F1-9F7E-495883C78C89}">
      <dsp:nvSpPr>
        <dsp:cNvPr id="0" name=""/>
        <dsp:cNvSpPr/>
      </dsp:nvSpPr>
      <dsp:spPr>
        <a:xfrm>
          <a:off x="7298957" y="2947774"/>
          <a:ext cx="1037004" cy="5185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Teisha</a:t>
          </a:r>
        </a:p>
      </dsp:txBody>
      <dsp:txXfrm>
        <a:off x="7298957" y="2947774"/>
        <a:ext cx="1037004" cy="518502"/>
      </dsp:txXfrm>
    </dsp:sp>
    <dsp:sp modelId="{55686D6E-DFDE-4D62-8302-6284CE3EE1C4}">
      <dsp:nvSpPr>
        <dsp:cNvPr id="0" name=""/>
        <dsp:cNvSpPr/>
      </dsp:nvSpPr>
      <dsp:spPr>
        <a:xfrm>
          <a:off x="3848323" y="738954"/>
          <a:ext cx="1037004" cy="51850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2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100" kern="1200" dirty="0"/>
            <a:t>John</a:t>
          </a:r>
          <a:br>
            <a:rPr lang="en-AU" sz="1100" kern="1200" dirty="0"/>
          </a:br>
          <a:r>
            <a:rPr lang="en-AU" sz="1100" kern="1200" dirty="0"/>
            <a:t>Admin Assistant</a:t>
          </a:r>
        </a:p>
      </dsp:txBody>
      <dsp:txXfrm>
        <a:off x="3848323" y="738954"/>
        <a:ext cx="1037004" cy="5185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fld id="{B1E11DB4-85EA-4247-BA54-BA252D94BA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4163" y="685800"/>
            <a:ext cx="6365875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Technology Conference.</a:t>
            </a:r>
          </a:p>
          <a:p>
            <a:r>
              <a:rPr lang="en-US"/>
              <a:t>Slides outlining benefits to prospective exhibitors.</a:t>
            </a:r>
          </a:p>
        </p:txBody>
      </p:sp>
    </p:spTree>
    <p:extLst>
      <p:ext uri="{BB962C8B-B14F-4D97-AF65-F5344CB8AC3E}">
        <p14:creationId xmlns:p14="http://schemas.microsoft.com/office/powerpoint/2010/main" val="4132117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3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</p:spTree>
    <p:extLst>
      <p:ext uri="{BB962C8B-B14F-4D97-AF65-F5344CB8AC3E}">
        <p14:creationId xmlns:p14="http://schemas.microsoft.com/office/powerpoint/2010/main" val="2279812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4525" y="703263"/>
            <a:ext cx="5595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50158247-A621-4ECA-9387-3E9465ED63E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9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250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1030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09221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26121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38968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791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B5692-0BBB-4C44-8E99-EA826D2B07B3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85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21F825C-D589-4F7D-AA19-473F1E1F5C8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43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A7EE-EBFF-4223-B3EA-86873964317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952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EB10131-53D0-4D80-8895-DB680D2AFE96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82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B00D-0E1A-4A7B-B1D0-CCB41EC4CDE7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70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3BC8-8EBB-4697-9F8D-4967F73C5A43}" type="datetime1">
              <a:rPr lang="en-US" smtClean="0"/>
              <a:t>1/27/2022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9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DF4C-712C-4A8B-8CA7-3CDB1EAF047B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823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A90A-B024-43AA-8EFB-10A974CCDD19}" type="datetime1">
              <a:rPr lang="en-US" smtClean="0"/>
              <a:t>1/27/2022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88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1ADD3-A84C-4F93-8064-FEB22464EDB4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44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6EBA-10F7-4B85-A194-5A1325924B5F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424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microsoft.com/office/2007/relationships/hdphoto" Target="../media/hdphoto1.wdp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Logo, icon&#10;&#10;Description automatically generated">
            <a:extLst>
              <a:ext uri="{FF2B5EF4-FFF2-40B4-BE49-F238E27FC236}">
                <a16:creationId xmlns:a16="http://schemas.microsoft.com/office/drawing/2014/main" id="{52170911-733A-4717-9098-DB84513672EF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alphaModFix/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88" y="226619"/>
            <a:ext cx="2135322" cy="183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8805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chalkboard/b/benefits.html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oleObject" Target="file:///C:\Users\Jane_Pettigrew\Desktop\PPT%20adv\OT292-3%20PowerPoint%20Advanced\projections.xlsx!Sheet1!%5bprojections.xlsx%5dSheet1%20Chart%201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Technology Conference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Exhibit at Australia’s Largest Technology Conference</a:t>
            </a:r>
          </a:p>
        </p:txBody>
      </p:sp>
    </p:spTree>
  </p:cSld>
  <p:clrMapOvr>
    <a:masterClrMapping/>
  </p:clrMapOvr>
  <p:transition spd="med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Exhibition Facilities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8A56B88-39D7-4386-8B96-A864B49974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6553767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Business Structure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1C8A-490B-406D-9893-E0BAD52F4A57}" type="datetime3">
              <a:rPr lang="en-US" smtClean="0"/>
              <a:t>27 January 2022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5517745"/>
              </p:ext>
            </p:extLst>
          </p:nvPr>
        </p:nvGraphicFramePr>
        <p:xfrm>
          <a:off x="1235460" y="1888395"/>
          <a:ext cx="9361040" cy="4205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3050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Exhibitor List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Tech Australia</a:t>
            </a:r>
          </a:p>
          <a:p>
            <a:r>
              <a:rPr lang="en-US" dirty="0"/>
              <a:t>Communications Ltd</a:t>
            </a:r>
          </a:p>
          <a:p>
            <a:r>
              <a:rPr lang="en-US" dirty="0"/>
              <a:t>Comp Hire</a:t>
            </a:r>
          </a:p>
          <a:p>
            <a:r>
              <a:rPr lang="en-US" dirty="0"/>
              <a:t>Screen Technology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Virtual Systems</a:t>
            </a:r>
          </a:p>
          <a:p>
            <a:r>
              <a:rPr lang="en-US" dirty="0"/>
              <a:t>PC Add-Ons</a:t>
            </a:r>
          </a:p>
          <a:p>
            <a:r>
              <a:rPr lang="en-US" dirty="0"/>
              <a:t>Systems Consulting</a:t>
            </a:r>
          </a:p>
          <a:p>
            <a:r>
              <a:rPr lang="en-US" dirty="0"/>
              <a:t>Support Professionals</a:t>
            </a:r>
          </a:p>
        </p:txBody>
      </p:sp>
    </p:spTree>
  </p:cSld>
  <p:clrMapOvr>
    <a:masterClrMapping/>
  </p:clrMapOvr>
  <p:transition spd="med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71112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1" y="71112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461713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0" y="461713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4602164" y="245689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Calibri" panose="020F0502020204030204" pitchFamily="34" charset="0"/>
                <a:cs typeface="Calibri" panose="020F0502020204030204" pitchFamily="34" charset="0"/>
              </a:rPr>
              <a:t>Exhibition </a:t>
            </a:r>
          </a:p>
          <a:p>
            <a:pPr algn="ctr"/>
            <a:r>
              <a:rPr lang="en-US" sz="2400" cap="all" dirty="0">
                <a:latin typeface="Calibri" panose="020F0502020204030204" pitchFamily="34" charset="0"/>
                <a:cs typeface="Calibri" panose="020F0502020204030204" pitchFamily="34" charset="0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3215681" y="1917366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6528049" y="191736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3215681" y="425745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Product Displays</a:t>
            </a: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6528049" y="4293966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4458092" y="2384885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7293967" y="2384885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4458092" y="388723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6760817" y="3887239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CD8FA-7786-46B4-B124-3CC44165B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Where to from here?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EDE2B891-64D7-4BDD-9E6B-4781187040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2792273"/>
              </p:ext>
            </p:extLst>
          </p:nvPr>
        </p:nvGraphicFramePr>
        <p:xfrm>
          <a:off x="839416" y="2057402"/>
          <a:ext cx="10220684" cy="4107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6102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Major Trade Show</a:t>
            </a:r>
          </a:p>
          <a:p>
            <a:r>
              <a:rPr lang="en-US" dirty="0"/>
              <a:t>Australia’s most widely recognised technology conference</a:t>
            </a:r>
          </a:p>
          <a:p>
            <a:r>
              <a:rPr lang="en-US" dirty="0"/>
              <a:t>Seminars, Displays and Demonstrations</a:t>
            </a:r>
          </a:p>
          <a:p>
            <a:r>
              <a:rPr lang="en-US" dirty="0"/>
              <a:t>Major contributors include</a:t>
            </a:r>
          </a:p>
          <a:p>
            <a:pPr lvl="1"/>
            <a:r>
              <a:rPr lang="en-US" dirty="0"/>
              <a:t>Microsoft</a:t>
            </a:r>
          </a:p>
          <a:p>
            <a:pPr lvl="1"/>
            <a:r>
              <a:rPr lang="en-US" dirty="0"/>
              <a:t>Apple</a:t>
            </a:r>
          </a:p>
          <a:p>
            <a:pPr lvl="1"/>
            <a:r>
              <a:rPr lang="en-US" dirty="0"/>
              <a:t>Samsung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Features &amp; Benefits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D0ADB4E4-9CE8-4011-A734-6250998D0D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23901" y="2205622"/>
            <a:ext cx="5334000" cy="3507105"/>
          </a:xfrm>
        </p:spPr>
      </p:pic>
      <p:sp>
        <p:nvSpPr>
          <p:cNvPr id="7173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Display your latest technological advances</a:t>
            </a:r>
          </a:p>
          <a:p>
            <a:r>
              <a:rPr lang="en-US"/>
              <a:t>Present your company by booking a Seminar Block</a:t>
            </a:r>
          </a:p>
          <a:p>
            <a:r>
              <a:rPr lang="en-US"/>
              <a:t>Hire a pre-built stand for demonstrations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Availability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June 3 - 6</a:t>
            </a:r>
          </a:p>
          <a:p>
            <a:r>
              <a:rPr lang="en-US" dirty="0"/>
              <a:t>Still available</a:t>
            </a:r>
          </a:p>
          <a:p>
            <a:pPr lvl="1"/>
            <a:r>
              <a:rPr lang="en-US" dirty="0"/>
              <a:t>Larger Stands</a:t>
            </a:r>
          </a:p>
          <a:p>
            <a:pPr lvl="1"/>
            <a:r>
              <a:rPr lang="en-US" dirty="0"/>
              <a:t>Display Corners</a:t>
            </a:r>
          </a:p>
          <a:p>
            <a:pPr lvl="1"/>
            <a:r>
              <a:rPr lang="en-US" dirty="0"/>
              <a:t>Pop-up Spaces for single days</a:t>
            </a:r>
          </a:p>
        </p:txBody>
      </p:sp>
      <p:pic>
        <p:nvPicPr>
          <p:cNvPr id="5" name="Graphic 4" descr="Clipboard with solid fill">
            <a:extLst>
              <a:ext uri="{FF2B5EF4-FFF2-40B4-BE49-F238E27FC236}">
                <a16:creationId xmlns:a16="http://schemas.microsoft.com/office/drawing/2014/main" id="{12CBFDBA-5919-440B-B68A-6E8CE0415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88088" y="1700808"/>
            <a:ext cx="4176464" cy="4176464"/>
          </a:xfrm>
          <a:prstGeom prst="rect">
            <a:avLst/>
          </a:prstGeom>
        </p:spPr>
      </p:pic>
    </p:spTree>
  </p:cSld>
  <p:clrMapOvr>
    <a:masterClrMapping/>
  </p:clrMapOvr>
  <p:transition spd="med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Applications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are marketing to over 8,000 potential clients</a:t>
            </a:r>
          </a:p>
          <a:p>
            <a:r>
              <a:rPr lang="en-US"/>
              <a:t>Key buyers will be present from the top 500 companies</a:t>
            </a:r>
          </a:p>
          <a:p>
            <a:r>
              <a:rPr lang="en-US"/>
              <a:t>A chance to demonstrate your latest equipment</a:t>
            </a:r>
          </a:p>
        </p:txBody>
      </p:sp>
    </p:spTree>
  </p:cSld>
  <p:clrMapOvr>
    <a:masterClrMapping/>
  </p:clrMapOvr>
  <p:transition spd="med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</a:t>
            </a:r>
          </a:p>
        </p:txBody>
      </p:sp>
      <p:pic>
        <p:nvPicPr>
          <p:cNvPr id="5" name="Content Placeholder 4" descr="Person typing on laptop">
            <a:extLst>
              <a:ext uri="{FF2B5EF4-FFF2-40B4-BE49-F238E27FC236}">
                <a16:creationId xmlns:a16="http://schemas.microsoft.com/office/drawing/2014/main" id="{56A7B68A-1463-418C-9FEE-4003A894C4A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94559"/>
            <a:ext cx="5334000" cy="3555131"/>
          </a:xfrm>
        </p:spPr>
      </p:pic>
      <p:sp>
        <p:nvSpPr>
          <p:cNvPr id="11269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$250 per square metre</a:t>
            </a:r>
          </a:p>
          <a:p>
            <a:r>
              <a:rPr lang="en-US" dirty="0"/>
              <a:t>$400 early bird discount</a:t>
            </a:r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19" dur="20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28" dur="20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  <p:bldP spid="11269" grpId="0" uiExpand="1" build="p" bldLvl="2"/>
      <p:bldP spid="11269" grpId="1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Specifications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Exposure to key buyers in your industry</a:t>
            </a:r>
          </a:p>
          <a:p>
            <a:r>
              <a:rPr lang="en-US" dirty="0"/>
              <a:t>Let us do the marketing of your product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77CA1B8-C4AD-4C7A-83A3-DBCAE22ECD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2955995"/>
              </p:ext>
            </p:extLst>
          </p:nvPr>
        </p:nvGraphicFramePr>
        <p:xfrm>
          <a:off x="5879976" y="1988840"/>
          <a:ext cx="5828196" cy="4024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C30B014-0BFF-484E-85C1-FC98087EFC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8704137"/>
              </p:ext>
            </p:extLst>
          </p:nvPr>
        </p:nvGraphicFramePr>
        <p:xfrm>
          <a:off x="3827748" y="1664804"/>
          <a:ext cx="6957494" cy="4238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4572048" imgH="2781429" progId="Excel.Sheet.12">
                  <p:link updateAutomatic="1"/>
                </p:oleObj>
              </mc:Choice>
              <mc:Fallback>
                <p:oleObj name="Worksheet" r:id="rId2" imgW="4572048" imgH="2781429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827748" y="1664804"/>
                        <a:ext cx="6957494" cy="42381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6250128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CAF2DE0-CFFA-4B7A-AC09-2935DDED7186}"/>
</file>

<file path=customXml/itemProps2.xml><?xml version="1.0" encoding="utf-8"?>
<ds:datastoreItem xmlns:ds="http://schemas.openxmlformats.org/officeDocument/2006/customXml" ds:itemID="{074660C4-D887-4D86-B4E4-156296E1D372}">
  <ds:schemaRefs>
    <ds:schemaRef ds:uri="eae5d9fd-a000-48af-bf25-292d7047994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8aac4662-29bc-4c4e-bbcd-edc3bac8e0f2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16769E0-24E0-4A8A-9439-D8C6F005FFA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446</TotalTime>
  <Words>251</Words>
  <Application>Microsoft Office PowerPoint</Application>
  <PresentationFormat>Widescreen</PresentationFormat>
  <Paragraphs>95</Paragraphs>
  <Slides>13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Vapor Trail</vt:lpstr>
      <vt:lpstr>C:\Users\Jane_Pettigrew\Desktop\PPT adv\OT292-3 PowerPoint Advanced\projections.xlsx!Sheet1![projections.xlsx]Sheet1 Chart 1</vt:lpstr>
      <vt:lpstr>Technology Conference</vt:lpstr>
      <vt:lpstr>Where to from here?</vt:lpstr>
      <vt:lpstr>Overview</vt:lpstr>
      <vt:lpstr>Features &amp; Benefits</vt:lpstr>
      <vt:lpstr>Availability</vt:lpstr>
      <vt:lpstr>Applications</vt:lpstr>
      <vt:lpstr>Pricing</vt:lpstr>
      <vt:lpstr>Specifications</vt:lpstr>
      <vt:lpstr>PowerPoint Presentation</vt:lpstr>
      <vt:lpstr>Exhibition Facilities</vt:lpstr>
      <vt:lpstr>Business Structure</vt:lpstr>
      <vt:lpstr>Local Exhibitor List</vt:lpstr>
      <vt:lpstr>PowerPoint Presentation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Advanced</dc:title>
  <dc:subject>PowerPoint Advanced</dc:subject>
  <dc:creator>Odyssey Training; Michael Cook</dc:creator>
  <cp:lastModifiedBy>Jane Pettigrew</cp:lastModifiedBy>
  <cp:revision>2025</cp:revision>
  <cp:lastPrinted>1601-01-01T00:00:00Z</cp:lastPrinted>
  <dcterms:created xsi:type="dcterms:W3CDTF">1601-01-01T00:00:00Z</dcterms:created>
  <dcterms:modified xsi:type="dcterms:W3CDTF">2022-01-27T03:14:08Z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