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63" r:id="rId8"/>
    <p:sldId id="260" r:id="rId9"/>
    <p:sldId id="262" r:id="rId10"/>
    <p:sldId id="261" r:id="rId11"/>
    <p:sldId id="264" r:id="rId12"/>
    <p:sldId id="265" r:id="rId13"/>
    <p:sldId id="268" r:id="rId14"/>
  </p:sldIdLst>
  <p:sldSz cx="12192000" cy="6858000"/>
  <p:notesSz cx="6934200" cy="939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B38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81" autoAdjust="0"/>
  </p:normalViewPr>
  <p:slideViewPr>
    <p:cSldViewPr>
      <p:cViewPr varScale="1">
        <p:scale>
          <a:sx n="100" d="100"/>
          <a:sy n="100" d="100"/>
        </p:scale>
        <p:origin x="26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724" y="-606"/>
      </p:cViewPr>
      <p:guideLst>
        <p:guide orient="horz" pos="2960"/>
        <p:guide pos="218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926513"/>
            <a:ext cx="30051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B1E11DB4-85EA-4247-BA54-BA252D94BA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6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685800"/>
            <a:ext cx="6365875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42FDB50A-2DF4-4174-A72B-DF4AA1BBA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1963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2392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87475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49438" algn="l" defTabSz="93345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852C9-14D5-4894-AA29-B622611724B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Technology Conference.</a:t>
            </a:r>
          </a:p>
          <a:p>
            <a:r>
              <a:rPr lang="en-US"/>
              <a:t>Slides outlining benefits to prospective exhibitors.</a:t>
            </a:r>
          </a:p>
        </p:txBody>
      </p:sp>
    </p:spTree>
    <p:extLst>
      <p:ext uri="{BB962C8B-B14F-4D97-AF65-F5344CB8AC3E}">
        <p14:creationId xmlns:p14="http://schemas.microsoft.com/office/powerpoint/2010/main" val="413211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00441-4D29-4D82-A52D-3F62F3BAF4AB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685800"/>
            <a:ext cx="6365875" cy="35814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Discuss the seminar arrangements.</a:t>
            </a:r>
          </a:p>
        </p:txBody>
      </p:sp>
    </p:spTree>
    <p:extLst>
      <p:ext uri="{BB962C8B-B14F-4D97-AF65-F5344CB8AC3E}">
        <p14:creationId xmlns:p14="http://schemas.microsoft.com/office/powerpoint/2010/main" val="227981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4525" y="703263"/>
            <a:ext cx="5595938" cy="31480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DB50A-2DF4-4174-A72B-DF4AA1BBA5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Mikeros Technology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 b="0">
                <a:solidFill>
                  <a:schemeClr val="accent2">
                    <a:lumMod val="75000"/>
                  </a:schemeClr>
                </a:solidFill>
                <a:latin typeface="Amasis MT Pro Black" panose="02040A040500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masis MT Pro Black" panose="02040A040500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0158247-A621-4ECA-9387-3E9465ED63E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A724A8-B496-4021-8FBC-BD1622FBB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2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256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4744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0245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3323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8988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491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B5692-0BBB-4C44-8E99-EA826D2B07B3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1F8B5-5EFD-44D4-9086-12698D4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67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21F825C-D589-4F7D-AA19-473F1E1F5C8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BD30827-52E0-4CEE-989B-EF5FAE686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5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A7EE-EBFF-4223-B3EA-868739643179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4412-3BC4-45A1-B4A5-28C178762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2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10131-53D0-4D80-8895-DB680D2AFE96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7B3CE7B-BE22-4BA5-8470-AD23139CD0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B00D-0E1A-4A7B-B1D0-CCB41EC4CDE7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E740-EC14-491B-84A3-63F05F991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4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3BC8-8EBB-4697-9F8D-4967F73C5A43}" type="datetime1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EF95-BC25-4E2E-8F80-ABECDA10FA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5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6DF4C-712C-4A8B-8CA7-3CDB1EAF047B}" type="datetime1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93E-ACC6-4BCE-A88A-0E5B170B4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A90A-B024-43AA-8EFB-10A974CCDD19}" type="datetime1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464C-BF12-4943-A095-5A4B6843B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4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DD3-A84C-4F93-8064-FEB22464EDB4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7989-7142-49F9-AC1F-0F84E2C12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3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6EBA-10F7-4B85-A194-5A1325924B5F}" type="datetime1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Presented by Sharon Gooding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580FF-6D7F-404B-98B5-4815BC7F0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6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FED-91B6-4DD2-832B-04372F42D45D}" type="datetime1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Presented by Sharon Gooding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BC0-0179-4F06-8A54-9B5EF1AEF6F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83482F86-CECE-4AC9-8CB4-16ED24156D06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alphaModFix/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8" y="226619"/>
            <a:ext cx="2135322" cy="183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64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Amasis MT Pro Black" panose="02040A040500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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b/benefits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Technology Conference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Exhibit at Australia’s Largest Technology Conference</a:t>
            </a:r>
          </a:p>
        </p:txBody>
      </p:sp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 cook\Desktop\Advertis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711124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chael cook\Desktop\Aware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1" y="711124"/>
            <a:ext cx="196085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chael cook\Desktop\New Clien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448" y="4617132"/>
            <a:ext cx="216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ichael cook\Desktop\Product Displa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50" y="4617132"/>
            <a:ext cx="21638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602164" y="2456892"/>
            <a:ext cx="2987675" cy="1430338"/>
          </a:xfrm>
          <a:prstGeom prst="star7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Exhibition </a:t>
            </a:r>
          </a:p>
          <a:p>
            <a:pPr algn="ctr"/>
            <a:r>
              <a:rPr lang="en-US" sz="2400" cap="all" dirty="0">
                <a:latin typeface="Calibri" panose="020F0502020204030204" pitchFamily="34" charset="0"/>
                <a:cs typeface="Calibri" panose="020F0502020204030204" pitchFamily="34" charset="0"/>
              </a:rPr>
              <a:t>Benefits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15681" y="1917366"/>
            <a:ext cx="2484823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Awareness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528049" y="1917364"/>
            <a:ext cx="2484000" cy="46752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Advertising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215681" y="4257452"/>
            <a:ext cx="2484823" cy="4680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Product Displays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528049" y="4293966"/>
            <a:ext cx="2484000" cy="467519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b="1" dirty="0"/>
              <a:t>New Clients</a:t>
            </a:r>
          </a:p>
        </p:txBody>
      </p:sp>
      <p:cxnSp>
        <p:nvCxnSpPr>
          <p:cNvPr id="3" name="Straight Connector 2"/>
          <p:cNvCxnSpPr>
            <a:stCxn id="34823" idx="2"/>
            <a:endCxn id="34822" idx="5"/>
          </p:cNvCxnSpPr>
          <p:nvPr/>
        </p:nvCxnSpPr>
        <p:spPr>
          <a:xfrm>
            <a:off x="4458092" y="2384885"/>
            <a:ext cx="439942" cy="355305"/>
          </a:xfrm>
          <a:prstGeom prst="line">
            <a:avLst/>
          </a:prstGeom>
          <a:ln w="5715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4822" idx="0"/>
            <a:endCxn id="34824" idx="2"/>
          </p:cNvCxnSpPr>
          <p:nvPr/>
        </p:nvCxnSpPr>
        <p:spPr>
          <a:xfrm flipV="1">
            <a:off x="7293967" y="2384885"/>
            <a:ext cx="476082" cy="35530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34822" idx="3"/>
            <a:endCxn id="34825" idx="0"/>
          </p:cNvCxnSpPr>
          <p:nvPr/>
        </p:nvCxnSpPr>
        <p:spPr>
          <a:xfrm flipH="1">
            <a:off x="4458092" y="3887238"/>
            <a:ext cx="973092" cy="370214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34822" idx="2"/>
            <a:endCxn id="34826" idx="0"/>
          </p:cNvCxnSpPr>
          <p:nvPr/>
        </p:nvCxnSpPr>
        <p:spPr>
          <a:xfrm>
            <a:off x="6760817" y="3887239"/>
            <a:ext cx="1009232" cy="406727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852457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4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Trade Show</a:t>
            </a:r>
          </a:p>
          <a:p>
            <a:r>
              <a:rPr lang="en-US" dirty="0"/>
              <a:t>Australia’s most widely recognised technology conference</a:t>
            </a:r>
          </a:p>
          <a:p>
            <a:r>
              <a:rPr lang="en-US" dirty="0"/>
              <a:t>Seminars, Displays and Demonstrations</a:t>
            </a:r>
          </a:p>
          <a:p>
            <a:r>
              <a:rPr lang="en-US" dirty="0"/>
              <a:t>Major contributors include</a:t>
            </a:r>
          </a:p>
          <a:p>
            <a:pPr lvl="1"/>
            <a:r>
              <a:rPr lang="en-US" dirty="0"/>
              <a:t>Microsoft</a:t>
            </a:r>
          </a:p>
          <a:p>
            <a:pPr lvl="1"/>
            <a:r>
              <a:rPr lang="en-US" dirty="0"/>
              <a:t>Apple</a:t>
            </a:r>
          </a:p>
          <a:p>
            <a:pPr lvl="1"/>
            <a:r>
              <a:rPr lang="en-US" dirty="0"/>
              <a:t>Samsung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Display your latest technological advances</a:t>
            </a:r>
          </a:p>
          <a:p>
            <a:r>
              <a:rPr lang="en-US"/>
              <a:t>Present your company by booking a Seminar Block</a:t>
            </a:r>
          </a:p>
          <a:p>
            <a:r>
              <a:rPr lang="en-US"/>
              <a:t>Hire a pre-built stand for demonstrations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0ADB4E4-9CE8-4011-A734-6250998D0D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1" y="2205622"/>
            <a:ext cx="5334000" cy="350710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June 3 - 6</a:t>
            </a:r>
          </a:p>
          <a:p>
            <a:r>
              <a:rPr lang="en-US" dirty="0"/>
              <a:t>Still available</a:t>
            </a:r>
          </a:p>
          <a:p>
            <a:pPr lvl="1"/>
            <a:r>
              <a:rPr lang="en-US" dirty="0"/>
              <a:t>Larger Stands</a:t>
            </a:r>
          </a:p>
          <a:p>
            <a:pPr lvl="1"/>
            <a:r>
              <a:rPr lang="en-US" dirty="0"/>
              <a:t>Display Corners</a:t>
            </a:r>
          </a:p>
          <a:p>
            <a:pPr lvl="1"/>
            <a:r>
              <a:rPr lang="en-US" dirty="0"/>
              <a:t>Pop-up Spaces for single days</a:t>
            </a:r>
          </a:p>
        </p:txBody>
      </p:sp>
      <p:pic>
        <p:nvPicPr>
          <p:cNvPr id="5" name="Graphic 4" descr="Clipboard with solid fill">
            <a:extLst>
              <a:ext uri="{FF2B5EF4-FFF2-40B4-BE49-F238E27FC236}">
                <a16:creationId xmlns:a16="http://schemas.microsoft.com/office/drawing/2014/main" id="{12CBFDBA-5919-440B-B68A-6E8CE041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8088" y="1700808"/>
            <a:ext cx="4176464" cy="4176464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are marketing to over 8,000 potential clients</a:t>
            </a:r>
          </a:p>
          <a:p>
            <a:r>
              <a:rPr lang="en-US"/>
              <a:t>Key buyers will be present from the top 500 companies</a:t>
            </a:r>
          </a:p>
          <a:p>
            <a:r>
              <a:rPr lang="en-US"/>
              <a:t>A chance to demonstrate your latest equipment</a:t>
            </a:r>
          </a:p>
        </p:txBody>
      </p:sp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$250 per square metre</a:t>
            </a:r>
          </a:p>
          <a:p>
            <a:r>
              <a:rPr lang="en-US" dirty="0"/>
              <a:t>$400 early bird discount</a:t>
            </a:r>
          </a:p>
        </p:txBody>
      </p:sp>
      <p:pic>
        <p:nvPicPr>
          <p:cNvPr id="5" name="Content Placeholder 4" descr="Person typing on laptop">
            <a:extLst>
              <a:ext uri="{FF2B5EF4-FFF2-40B4-BE49-F238E27FC236}">
                <a16:creationId xmlns:a16="http://schemas.microsoft.com/office/drawing/2014/main" id="{56A7B68A-1463-418C-9FEE-4003A894C4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94559"/>
            <a:ext cx="5334000" cy="3555131"/>
          </a:xfrm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19" dur="20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8" dur="20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/>
      <p:bldP spid="11269" grpId="0" uiExpand="1" build="p" bldLvl="2"/>
      <p:bldP spid="11269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Exposure to key buyers in your industry</a:t>
            </a:r>
          </a:p>
          <a:p>
            <a:r>
              <a:rPr lang="en-US"/>
              <a:t>Let us do the marketing of your product</a:t>
            </a:r>
          </a:p>
        </p:txBody>
      </p:sp>
    </p:spTree>
  </p:cSld>
  <p:clrMapOvr>
    <a:masterClrMapping/>
  </p:clrMapOvr>
  <p:transition spd="med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Exhibition Facilities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Facilities available to exhibitors:</a:t>
            </a:r>
          </a:p>
          <a:p>
            <a:pPr lvl="1"/>
            <a:r>
              <a:rPr lang="en-US" dirty="0"/>
              <a:t>Free car parking</a:t>
            </a:r>
          </a:p>
          <a:p>
            <a:pPr lvl="1"/>
            <a:r>
              <a:rPr lang="en-US" dirty="0"/>
              <a:t>Forklift hire</a:t>
            </a:r>
          </a:p>
          <a:p>
            <a:pPr lvl="1"/>
            <a:r>
              <a:rPr lang="en-US" dirty="0"/>
              <a:t>Stand cleaning</a:t>
            </a:r>
          </a:p>
          <a:p>
            <a:pPr lvl="1"/>
            <a:r>
              <a:rPr lang="en-US" dirty="0"/>
              <a:t>24 </a:t>
            </a:r>
            <a:r>
              <a:rPr lang="en-US" dirty="0" err="1"/>
              <a:t>hr</a:t>
            </a:r>
            <a:r>
              <a:rPr lang="en-US" dirty="0"/>
              <a:t> security</a:t>
            </a:r>
          </a:p>
          <a:p>
            <a:pPr lvl="1"/>
            <a:r>
              <a:rPr lang="en-US" dirty="0"/>
              <a:t>Exhibitor’s bar</a:t>
            </a:r>
          </a:p>
        </p:txBody>
      </p:sp>
      <p:pic>
        <p:nvPicPr>
          <p:cNvPr id="5" name="Content Placeholder 4" descr="Multi-colored chairs">
            <a:extLst>
              <a:ext uri="{FF2B5EF4-FFF2-40B4-BE49-F238E27FC236}">
                <a16:creationId xmlns:a16="http://schemas.microsoft.com/office/drawing/2014/main" id="{034DEC15-60D4-4AF3-BAB8-297BB73E0D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49" y="2600908"/>
            <a:ext cx="5334000" cy="2540960"/>
          </a:xfrm>
        </p:spPr>
      </p:pic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Exhibitor List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Tech Australia</a:t>
            </a:r>
          </a:p>
          <a:p>
            <a:r>
              <a:rPr lang="en-US" dirty="0"/>
              <a:t>Communications Ltd</a:t>
            </a:r>
          </a:p>
          <a:p>
            <a:r>
              <a:rPr lang="en-US" dirty="0"/>
              <a:t>Comp Hire</a:t>
            </a:r>
          </a:p>
          <a:p>
            <a:r>
              <a:rPr lang="en-US" dirty="0"/>
              <a:t>Screen Technology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Virtual Systems</a:t>
            </a:r>
          </a:p>
          <a:p>
            <a:r>
              <a:rPr lang="en-US" dirty="0"/>
              <a:t>PC Add-Ons</a:t>
            </a:r>
          </a:p>
          <a:p>
            <a:r>
              <a:rPr lang="en-US" dirty="0"/>
              <a:t>Systems Consulting</a:t>
            </a:r>
          </a:p>
          <a:p>
            <a:r>
              <a:rPr lang="en-US" dirty="0"/>
              <a:t>Support Professionals</a:t>
            </a:r>
          </a:p>
        </p:txBody>
      </p:sp>
    </p:spTree>
  </p:cSld>
  <p:clrMapOvr>
    <a:masterClrMapping/>
  </p:clrMapOvr>
  <p:transition spd="med">
    <p:cover/>
  </p:transition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4" ma:contentTypeDescription="Create a new document." ma:contentTypeScope="" ma:versionID="f6db893dfae0cb27b92697d7fa846c1b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fc4215a1f044287d4a0f4fc32b3097cf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6769E0-24E0-4A8A-9439-D8C6F005FF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4660C4-D887-4D86-B4E4-156296E1D372}">
  <ds:schemaRefs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8aac4662-29bc-4c4e-bbcd-edc3bac8e0f2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B00EED4-3545-4C6D-9380-765FB0F9F70F}"/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263</TotalTime>
  <Words>187</Words>
  <Application>Microsoft Office PowerPoint</Application>
  <PresentationFormat>Widescreen</PresentationFormat>
  <Paragraphs>61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Amasis MT Pro Black</vt:lpstr>
      <vt:lpstr>Arial</vt:lpstr>
      <vt:lpstr>Calibri</vt:lpstr>
      <vt:lpstr>Century Gothic</vt:lpstr>
      <vt:lpstr>Times New Roman</vt:lpstr>
      <vt:lpstr>Wingdings</vt:lpstr>
      <vt:lpstr>Vapor Trail</vt:lpstr>
      <vt:lpstr>Technology Conference</vt:lpstr>
      <vt:lpstr>Overview</vt:lpstr>
      <vt:lpstr>Features &amp; Benefits</vt:lpstr>
      <vt:lpstr>Availability</vt:lpstr>
      <vt:lpstr>Applications</vt:lpstr>
      <vt:lpstr>Pricing</vt:lpstr>
      <vt:lpstr>Specifications</vt:lpstr>
      <vt:lpstr>Exhibition Facilities</vt:lpstr>
      <vt:lpstr>Local Exhibitor List</vt:lpstr>
      <vt:lpstr>PowerPoint Presentation</vt:lpstr>
    </vt:vector>
  </TitlesOfParts>
  <Company>Odyssey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Advanced</dc:title>
  <dc:subject>PowerPoint Advanced</dc:subject>
  <dc:creator>Odyssey Training; Michael Cook</dc:creator>
  <cp:lastModifiedBy>Jane Pettigrew</cp:lastModifiedBy>
  <cp:revision>2025</cp:revision>
  <cp:lastPrinted>1601-01-01T00:00:00Z</cp:lastPrinted>
  <dcterms:created xsi:type="dcterms:W3CDTF">1601-01-01T00:00:00Z</dcterms:created>
  <dcterms:modified xsi:type="dcterms:W3CDTF">2022-01-26T23:01:01Z</dcterms:modified>
  <cp:version>2025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  <property fmtid="{D5CDD505-2E9C-101B-9397-08002B2CF9AE}" pid="4" name="ContentTypeId">
    <vt:lpwstr>0x0101001D51CDF07479904480B2DF783B2B2CB9</vt:lpwstr>
  </property>
</Properties>
</file>