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3" r:id="rId6"/>
    <p:sldId id="257" r:id="rId7"/>
    <p:sldId id="258" r:id="rId8"/>
    <p:sldId id="263" r:id="rId9"/>
    <p:sldId id="260" r:id="rId10"/>
    <p:sldId id="262" r:id="rId11"/>
    <p:sldId id="271" r:id="rId12"/>
    <p:sldId id="261" r:id="rId13"/>
    <p:sldId id="264" r:id="rId14"/>
    <p:sldId id="265" r:id="rId15"/>
    <p:sldId id="270" r:id="rId16"/>
    <p:sldId id="268" r:id="rId17"/>
    <p:sldId id="269" r:id="rId18"/>
    <p:sldId id="272" r:id="rId19"/>
  </p:sldIdLst>
  <p:sldSz cx="12192000" cy="6858000"/>
  <p:notesSz cx="6934200" cy="9398000"/>
  <p:custShowLst>
    <p:custShow name="My First Custom Show" id="0">
      <p:sldLst>
        <p:sld r:id="rId5"/>
        <p:sld r:id="rId7"/>
        <p:sld r:id="rId8"/>
        <p:sld r:id="rId11"/>
        <p:sld r:id="rId18"/>
        <p:sld r:id="rId15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77087" autoAdjust="0"/>
  </p:normalViewPr>
  <p:slideViewPr>
    <p:cSldViewPr>
      <p:cViewPr varScale="1">
        <p:scale>
          <a:sx n="82" d="100"/>
          <a:sy n="82" d="100"/>
        </p:scale>
        <p:origin x="171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330023390794416E-2"/>
          <c:y val="6.7327413058973468E-2"/>
          <c:w val="0.7279650609391749"/>
          <c:h val="0.7784915284069560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20-4AB5-82FE-B67906841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20-4AB5-82FE-B67906841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2318256"/>
        <c:axId val="442318648"/>
        <c:axId val="0"/>
      </c:bar3DChart>
      <c:catAx>
        <c:axId val="442318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42318648"/>
        <c:crosses val="autoZero"/>
        <c:auto val="1"/>
        <c:lblAlgn val="ctr"/>
        <c:lblOffset val="100"/>
        <c:noMultiLvlLbl val="0"/>
      </c:catAx>
      <c:valAx>
        <c:axId val="4423186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423182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</dgm:pt>
    <dgm:pt modelId="{C786A9D6-970A-4DFF-899C-26BADC18DAC8}" type="pres">
      <dgm:prSet presAssocID="{83C72ED6-F3C0-4334-BF5C-16E7E0EEA44F}" presName="Name56" presStyleLbl="parChTrans1D2" presStyleIdx="0" presStyleCnt="5"/>
      <dgm:spPr/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</dgm:pt>
    <dgm:pt modelId="{85A89570-4465-4413-BC74-E019469690C2}" type="pres">
      <dgm:prSet presAssocID="{9D0EE7FF-1033-4806-A625-05A3C0986E13}" presName="Name56" presStyleLbl="parChTrans1D2" presStyleIdx="1" presStyleCnt="5"/>
      <dgm:spPr/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</dgm:pt>
    <dgm:pt modelId="{049B8706-549D-4352-9156-A8275FD8C9BC}" type="pres">
      <dgm:prSet presAssocID="{7B776257-CC2A-407E-AC34-288110E40DF5}" presName="Name56" presStyleLbl="parChTrans1D2" presStyleIdx="2" presStyleCnt="5"/>
      <dgm:spPr/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</dgm:pt>
    <dgm:pt modelId="{9FE8855B-D165-4B4E-B3BF-43295C9B24BA}" type="pres">
      <dgm:prSet presAssocID="{4FC3DA28-EF08-4C1C-B8DA-9E7BE028B256}" presName="Name56" presStyleLbl="parChTrans1D2" presStyleIdx="3" presStyleCnt="5"/>
      <dgm:spPr/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</dgm:pt>
    <dgm:pt modelId="{A83C7875-C2B5-4392-9F5D-D63EA7B50465}" type="pres">
      <dgm:prSet presAssocID="{55E13AD3-1789-4BF9-BE36-CF76629FBDF6}" presName="Name56" presStyleLbl="parChTrans1D2" presStyleIdx="4" presStyleCnt="5"/>
      <dgm:spPr/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</dgm:pt>
  </dgm:ptLst>
  <dgm:cxnLst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/>
            <a:t>Mike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James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Simon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Karen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Louise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accent1_2" csCatId="accent1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/>
            <a:t>Complete Expression of Interest Form</a:t>
          </a:r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/>
            <a:t>Available after the presentation from one of our representatives</a:t>
          </a:r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/>
            <a:t>Representative will contact you within 7 days to discuss requirements</a:t>
          </a:r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/>
            <a:t>See you at the Conference!</a:t>
          </a:r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/>
            <a:t>Conference Coordinator will liaise to ensure that all requirements met</a:t>
          </a:r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Mike Stephens</a:t>
          </a:r>
          <a:br>
            <a:rPr lang="en-AU" sz="1200" kern="1200" dirty="0"/>
          </a:br>
          <a:r>
            <a:rPr lang="en-AU" sz="1200" kern="1200" dirty="0"/>
            <a:t>Director</a:t>
          </a:r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James</a:t>
          </a:r>
          <a:br>
            <a:rPr lang="en-AU" sz="1200" kern="1200" dirty="0"/>
          </a:br>
          <a:r>
            <a:rPr lang="en-AU" sz="1200" kern="1200" dirty="0"/>
            <a:t>Finance Manager</a:t>
          </a:r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Sandra</a:t>
          </a:r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Tracy</a:t>
          </a:r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Margaret</a:t>
          </a:r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Simon</a:t>
          </a:r>
          <a:br>
            <a:rPr lang="en-AU" sz="1200" kern="1200" dirty="0"/>
          </a:br>
          <a:r>
            <a:rPr lang="en-AU" sz="1200" kern="1200" dirty="0"/>
            <a:t>Sales Manager</a:t>
          </a:r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Louise</a:t>
          </a:r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Trevor</a:t>
          </a:r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Peter</a:t>
          </a:r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Karen</a:t>
          </a:r>
          <a:br>
            <a:rPr lang="en-AU" sz="1200" kern="1200" dirty="0"/>
          </a:br>
          <a:r>
            <a:rPr lang="en-AU" sz="1200" kern="1200" dirty="0"/>
            <a:t>Conference Coordinator</a:t>
          </a:r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Angela</a:t>
          </a:r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Ian</a:t>
          </a:r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Kim</a:t>
          </a:r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Teisha</a:t>
          </a:r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John</a:t>
          </a:r>
          <a:br>
            <a:rPr lang="en-AU" sz="1200" kern="1200" dirty="0"/>
          </a:br>
          <a:r>
            <a:rPr lang="en-AU" sz="1200" kern="1200" dirty="0"/>
            <a:t>Admin Assistant</a:t>
          </a:r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120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Complete Expression of Interest Form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200" kern="1200" dirty="0"/>
            <a:t>Available after the presentation from one of our representatives</a:t>
          </a:r>
        </a:p>
      </dsp:txBody>
      <dsp:txXfrm>
        <a:off x="0" y="1648092"/>
        <a:ext cx="1603303" cy="1648092"/>
      </dsp:txXfrm>
    </dsp:sp>
    <dsp:sp modelId="{5FB35232-8503-412A-A03A-7D1085A3E4E5}">
      <dsp:nvSpPr>
        <dsp:cNvPr id="0" name=""/>
        <dsp:cNvSpPr/>
      </dsp:nvSpPr>
      <dsp:spPr>
        <a:xfrm>
          <a:off x="115632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120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Representative will contact you within 7 days to discuss requirements</a:t>
          </a:r>
        </a:p>
      </dsp:txBody>
      <dsp:txXfrm>
        <a:off x="1651402" y="1648092"/>
        <a:ext cx="1603303" cy="1648092"/>
      </dsp:txXfrm>
    </dsp:sp>
    <dsp:sp modelId="{204747D3-72A6-45BF-908F-632DB9236521}">
      <dsp:nvSpPr>
        <dsp:cNvPr id="0" name=""/>
        <dsp:cNvSpPr/>
      </dsp:nvSpPr>
      <dsp:spPr>
        <a:xfrm>
          <a:off x="1767035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120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Deposit paid and site secured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200" kern="1200" dirty="0"/>
            <a:t>Full payment no later than 3 August</a:t>
          </a:r>
        </a:p>
      </dsp:txBody>
      <dsp:txXfrm>
        <a:off x="3302804" y="1648092"/>
        <a:ext cx="1603303" cy="1648092"/>
      </dsp:txXfrm>
    </dsp:sp>
    <dsp:sp modelId="{28016122-4FDB-4555-B4BB-532AAD2A6632}">
      <dsp:nvSpPr>
        <dsp:cNvPr id="0" name=""/>
        <dsp:cNvSpPr/>
      </dsp:nvSpPr>
      <dsp:spPr>
        <a:xfrm>
          <a:off x="3418437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120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Conference Coordinator will liaise to ensure that all requirements met</a:t>
          </a:r>
        </a:p>
      </dsp:txBody>
      <dsp:txXfrm>
        <a:off x="4954206" y="1648092"/>
        <a:ext cx="1603303" cy="1648092"/>
      </dsp:txXfrm>
    </dsp:sp>
    <dsp:sp modelId="{6C5D1772-B4EB-45A3-A695-C99A412B662D}">
      <dsp:nvSpPr>
        <dsp:cNvPr id="0" name=""/>
        <dsp:cNvSpPr/>
      </dsp:nvSpPr>
      <dsp:spPr>
        <a:xfrm>
          <a:off x="5069839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120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See you at the Conference!</a:t>
          </a:r>
        </a:p>
      </dsp:txBody>
      <dsp:txXfrm>
        <a:off x="6605608" y="1648092"/>
        <a:ext cx="1603303" cy="1648092"/>
      </dsp:txXfrm>
    </dsp:sp>
    <dsp:sp modelId="{C6672439-BF46-40FD-8C15-181C3EA7A043}">
      <dsp:nvSpPr>
        <dsp:cNvPr id="0" name=""/>
        <dsp:cNvSpPr/>
      </dsp:nvSpPr>
      <dsp:spPr>
        <a:xfrm>
          <a:off x="6721241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296185"/>
          <a:ext cx="7552199" cy="618034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>
                <a:latin typeface="+mn-lt"/>
              </a:rPr>
              <a:t>Mikeros</a:t>
            </a:r>
            <a:r>
              <a:rPr lang="en-US" dirty="0">
                <a:latin typeface="+mn-lt"/>
              </a:rPr>
              <a:t> Technology Conference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03263"/>
            <a:ext cx="5467350" cy="3076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Mikeros Technology Conference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+mn-lt"/>
              </a:rPr>
              <a:t>Notes for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Technology Conference.</a:t>
            </a:r>
          </a:p>
          <a:p>
            <a:r>
              <a:rPr lang="en-US" dirty="0"/>
              <a:t>Slides outlining benefits to prospective exhibitors.</a:t>
            </a:r>
          </a:p>
          <a:p>
            <a:endParaRPr lang="en-US" dirty="0"/>
          </a:p>
          <a:p>
            <a:r>
              <a:rPr lang="en-US" dirty="0"/>
              <a:t>Briefly explain the history of the </a:t>
            </a:r>
            <a:r>
              <a:rPr lang="en-US" dirty="0" err="1"/>
              <a:t>Mikeros</a:t>
            </a:r>
            <a:r>
              <a:rPr lang="en-US" dirty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Over 10,000 people attended last years conference.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30791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408643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A01A90-38BC-ED94-ACC4-6DF5D3EDF6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9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8125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80832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33952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16688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51523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9268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9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3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35169"/>
            <a:ext cx="10018713" cy="909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016733"/>
            <a:ext cx="10018713" cy="4774468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4332" y="6397472"/>
            <a:ext cx="1791324" cy="365125"/>
          </a:xfrm>
        </p:spPr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6397472"/>
            <a:ext cx="6512053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6381328"/>
            <a:ext cx="551167" cy="365125"/>
          </a:xfrm>
        </p:spPr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77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670EF4-AACC-3ABD-A678-D21E612DD6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7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0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8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3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5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9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1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6" name="Rectangle 4105">
            <a:extLst>
              <a:ext uri="{FF2B5EF4-FFF2-40B4-BE49-F238E27FC236}">
                <a16:creationId xmlns:a16="http://schemas.microsoft.com/office/drawing/2014/main" id="{E5A92FE9-DB05-4D0D-AF5A-BE8664B9F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08" name="Group 4107">
            <a:extLst>
              <a:ext uri="{FF2B5EF4-FFF2-40B4-BE49-F238E27FC236}">
                <a16:creationId xmlns:a16="http://schemas.microsoft.com/office/drawing/2014/main" id="{53D9B26A-5143-49A7-BA98-D871D5BD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526211" y="1"/>
            <a:ext cx="5014912" cy="6857999"/>
            <a:chOff x="2928938" y="-4763"/>
            <a:chExt cx="5014912" cy="6862763"/>
          </a:xfrm>
        </p:grpSpPr>
        <p:sp>
          <p:nvSpPr>
            <p:cNvPr id="4109" name="Freeform 6">
              <a:extLst>
                <a:ext uri="{FF2B5EF4-FFF2-40B4-BE49-F238E27FC236}">
                  <a16:creationId xmlns:a16="http://schemas.microsoft.com/office/drawing/2014/main" id="{68B85E55-A2A1-4682-B891-F201358A9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0" name="Freeform 7">
              <a:extLst>
                <a:ext uri="{FF2B5EF4-FFF2-40B4-BE49-F238E27FC236}">
                  <a16:creationId xmlns:a16="http://schemas.microsoft.com/office/drawing/2014/main" id="{45EF6EDB-9B5D-49E9-96FA-1AE08BF95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1" name="Freeform 12">
              <a:extLst>
                <a:ext uri="{FF2B5EF4-FFF2-40B4-BE49-F238E27FC236}">
                  <a16:creationId xmlns:a16="http://schemas.microsoft.com/office/drawing/2014/main" id="{38338226-D6E2-4EEE-B271-DB4BD096D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2" name="Freeform 13">
              <a:extLst>
                <a:ext uri="{FF2B5EF4-FFF2-40B4-BE49-F238E27FC236}">
                  <a16:creationId xmlns:a16="http://schemas.microsoft.com/office/drawing/2014/main" id="{4878FB48-17B3-4A11-8025-DE0945CD4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3" name="Freeform 14">
              <a:extLst>
                <a:ext uri="{FF2B5EF4-FFF2-40B4-BE49-F238E27FC236}">
                  <a16:creationId xmlns:a16="http://schemas.microsoft.com/office/drawing/2014/main" id="{4150A21C-DD6D-4D3C-9E95-7A3CA263B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4" name="Freeform 15">
              <a:extLst>
                <a:ext uri="{FF2B5EF4-FFF2-40B4-BE49-F238E27FC236}">
                  <a16:creationId xmlns:a16="http://schemas.microsoft.com/office/drawing/2014/main" id="{7505BF04-104D-4180-A284-42FCD6B04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8190" y="924232"/>
            <a:ext cx="8174971" cy="3285866"/>
          </a:xfrm>
        </p:spPr>
        <p:txBody>
          <a:bodyPr>
            <a:normAutofit/>
          </a:bodyPr>
          <a:lstStyle/>
          <a:p>
            <a:pPr algn="l"/>
            <a:r>
              <a:rPr lang="en-US" sz="6200"/>
              <a:t>Mikeros 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18190" y="4210098"/>
            <a:ext cx="7178070" cy="863348"/>
          </a:xfrm>
        </p:spPr>
        <p:txBody>
          <a:bodyPr>
            <a:normAutofit/>
          </a:bodyPr>
          <a:lstStyle/>
          <a:p>
            <a:pPr algn="l"/>
            <a:r>
              <a:rPr lang="en-US"/>
              <a:t>Exhibit at Australia’s Largest Technology Conference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1484310" y="0"/>
            <a:ext cx="10018713" cy="1752599"/>
          </a:xfrm>
        </p:spPr>
        <p:txBody>
          <a:bodyPr/>
          <a:lstStyle/>
          <a:p>
            <a:r>
              <a:rPr lang="en-US" dirty="0"/>
              <a:t>Exhibition Facilities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873012"/>
              </p:ext>
            </p:extLst>
          </p:nvPr>
        </p:nvGraphicFramePr>
        <p:xfrm>
          <a:off x="2133601" y="2160589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Tech Australia</a:t>
            </a:r>
          </a:p>
          <a:p>
            <a:r>
              <a:rPr lang="en-US"/>
              <a:t>Communications Ltd</a:t>
            </a:r>
          </a:p>
          <a:p>
            <a:r>
              <a:rPr lang="en-US"/>
              <a:t>Comp Hire</a:t>
            </a:r>
          </a:p>
          <a:p>
            <a:r>
              <a:rPr lang="en-US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Virtual Systems</a:t>
            </a:r>
          </a:p>
          <a:p>
            <a:r>
              <a:rPr lang="en-US"/>
              <a:t>PC Add_Ons</a:t>
            </a:r>
          </a:p>
          <a:p>
            <a:r>
              <a:rPr lang="en-US"/>
              <a:t>Systems Consulting</a:t>
            </a:r>
          </a:p>
          <a:p>
            <a:r>
              <a:rPr lang="en-US"/>
              <a:t>Support Professionals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629" y="20217"/>
            <a:ext cx="10018713" cy="1752599"/>
          </a:xfrm>
        </p:spPr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2279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5303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118" y="40466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40466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118" y="431067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31067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392834" y="215043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006351" y="161090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318719" y="161090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006351" y="395099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318719" y="398750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248762" y="207842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084637" y="207842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248762" y="358077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551487" y="358077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tion Button: Custom 16">
            <a:hlinkClick r:id="rId7" action="ppaction://hlinksldjump" highlightClick="1"/>
          </p:cNvPr>
          <p:cNvSpPr/>
          <p:nvPr/>
        </p:nvSpPr>
        <p:spPr>
          <a:xfrm>
            <a:off x="8976320" y="5805264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670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99992306"/>
              </p:ext>
            </p:extLst>
          </p:nvPr>
        </p:nvGraphicFramePr>
        <p:xfrm>
          <a:off x="2027548" y="1397000"/>
          <a:ext cx="820891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ction Button: Custom 6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Free Pre-conference Seminars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731159"/>
              </p:ext>
            </p:extLst>
          </p:nvPr>
        </p:nvGraphicFramePr>
        <p:xfrm>
          <a:off x="2243572" y="1952836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76797" imgH="2085936" progId="Excel.Sheet.12">
                  <p:link updateAutomatic="1"/>
                </p:oleObj>
              </mc:Choice>
              <mc:Fallback>
                <p:oleObj name="Worksheet" r:id="rId2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3572" y="1952836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Summary Slide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>
                <a:hlinkClick r:id="rId2" action="ppaction://hlinksldjump"/>
              </a:rPr>
              <a:t>Overview</a:t>
            </a:r>
            <a:endParaRPr lang="en-AU" dirty="0"/>
          </a:p>
          <a:p>
            <a:r>
              <a:rPr lang="en-AU" dirty="0">
                <a:hlinkClick r:id="rId3" action="ppaction://hlinksldjump"/>
              </a:rPr>
              <a:t>Features &amp; Benefits</a:t>
            </a:r>
            <a:endParaRPr lang="en-AU" dirty="0"/>
          </a:p>
          <a:p>
            <a:r>
              <a:rPr lang="en-AU" dirty="0">
                <a:hlinkClick r:id="rId4" action="ppaction://hlinksldjump"/>
              </a:rPr>
              <a:t>Availability</a:t>
            </a:r>
            <a:endParaRPr lang="en-AU" dirty="0"/>
          </a:p>
          <a:p>
            <a:r>
              <a:rPr lang="en-AU" dirty="0">
                <a:hlinkClick r:id="rId5" action="ppaction://hlinksldjump"/>
              </a:rPr>
              <a:t>Applications</a:t>
            </a:r>
            <a:endParaRPr lang="en-AU" dirty="0"/>
          </a:p>
          <a:p>
            <a:r>
              <a:rPr lang="en-AU" dirty="0">
                <a:hlinkClick r:id="rId6" action="ppaction://hlinksldjump"/>
              </a:rPr>
              <a:t>Pricing</a:t>
            </a:r>
            <a:endParaRPr lang="en-AU" dirty="0"/>
          </a:p>
          <a:p>
            <a:r>
              <a:rPr lang="en-AU" dirty="0">
                <a:hlinkClick r:id="rId7" action="ppaction://hlinksldjump"/>
              </a:rPr>
              <a:t>Additional Costs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>
                <a:hlinkClick r:id="rId8" action="ppaction://hlinksldjump"/>
              </a:rPr>
              <a:t>Specifications</a:t>
            </a:r>
            <a:endParaRPr lang="en-AU" dirty="0"/>
          </a:p>
          <a:p>
            <a:r>
              <a:rPr lang="en-AU" dirty="0">
                <a:hlinkClick r:id="rId9" action="ppaction://hlinksldjump"/>
              </a:rPr>
              <a:t>Exhibition Facilities</a:t>
            </a:r>
            <a:endParaRPr lang="en-AU" dirty="0"/>
          </a:p>
          <a:p>
            <a:r>
              <a:rPr lang="en-AU" dirty="0">
                <a:hlinkClick r:id="rId10" action="ppaction://hlinksldjump"/>
              </a:rPr>
              <a:t>Exhibition List</a:t>
            </a:r>
            <a:endParaRPr lang="en-AU" dirty="0"/>
          </a:p>
          <a:p>
            <a:r>
              <a:rPr lang="en-AU" dirty="0">
                <a:hlinkClick r:id="rId11" action="ppaction://hlinksldjump"/>
              </a:rPr>
              <a:t>Business Structure</a:t>
            </a:r>
            <a:endParaRPr lang="en-AU" dirty="0"/>
          </a:p>
          <a:p>
            <a:r>
              <a:rPr lang="en-AU" dirty="0">
                <a:hlinkClick r:id="rId12" action="ppaction://hlinksldjump"/>
              </a:rPr>
              <a:t>Exhibition Benefits</a:t>
            </a:r>
            <a:endParaRPr lang="en-AU" dirty="0"/>
          </a:p>
          <a:p>
            <a:r>
              <a:rPr lang="en-AU" dirty="0">
                <a:hlinkClick r:id="rId13" action="ppaction://hlinksldjump"/>
              </a:rPr>
              <a:t>Where to from here?</a:t>
            </a:r>
            <a:endParaRPr lang="en-AU" dirty="0"/>
          </a:p>
          <a:p>
            <a:r>
              <a:rPr lang="en-AU" dirty="0">
                <a:hlinkClick r:id="rId14" action="ppaction://hlinksldjump"/>
              </a:rPr>
              <a:t>Free Pre-conference Seminars</a:t>
            </a:r>
            <a:endParaRPr lang="en-AU" dirty="0"/>
          </a:p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97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Major Trade Show</a:t>
            </a:r>
          </a:p>
          <a:p>
            <a:r>
              <a:rPr lang="en-US"/>
              <a:t>Australia’s most widely recognised Technology Conference</a:t>
            </a:r>
          </a:p>
          <a:p>
            <a:r>
              <a:rPr lang="en-US"/>
              <a:t>Seminars, Displays and Demonstrations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Action Button: Custom 1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86889" y="0"/>
            <a:ext cx="10018713" cy="1752599"/>
          </a:xfrm>
        </p:spPr>
        <p:txBody>
          <a:bodyPr/>
          <a:lstStyle/>
          <a:p>
            <a:r>
              <a:rPr lang="en-US" dirty="0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464152" y="1484784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  <p:sp>
        <p:nvSpPr>
          <p:cNvPr id="94" name="Action Button: Custom 93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4937067" y="2447205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</a:p>
          <a:p>
            <a:pPr algn="ctr"/>
            <a:r>
              <a:rPr lang="en-US" sz="4400" dirty="0">
                <a:latin typeface="Kristen ITC" pitchFamily="66" charset="0"/>
              </a:rPr>
              <a:t>Now!</a:t>
            </a:r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479229" y="-27984"/>
            <a:ext cx="10018713" cy="1752599"/>
          </a:xfrm>
        </p:spPr>
        <p:txBody>
          <a:bodyPr/>
          <a:lstStyle/>
          <a:p>
            <a:r>
              <a:rPr lang="en-US" dirty="0"/>
              <a:t>Pricing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398393"/>
              </p:ext>
            </p:extLst>
          </p:nvPr>
        </p:nvGraphicFramePr>
        <p:xfrm>
          <a:off x="2279364" y="1242527"/>
          <a:ext cx="8028893" cy="43729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0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84758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/>
                        <a:t>Mikeros</a:t>
                      </a:r>
                      <a:r>
                        <a:rPr lang="en-AU" sz="2800" dirty="0"/>
                        <a:t> Technology Conference Price List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Cost</a:t>
                      </a:r>
                      <a:endParaRPr lang="en-A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$500 per square metre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$400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$300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Bronze 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$200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86887" y="87352"/>
            <a:ext cx="10018713" cy="1752599"/>
          </a:xfrm>
        </p:spPr>
        <p:txBody>
          <a:bodyPr/>
          <a:lstStyle/>
          <a:p>
            <a:r>
              <a:rPr lang="en-AU" dirty="0"/>
              <a:t>Additional Costs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2903914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Number of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All Other Sections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/>
                        <a:t>Early Arrival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$3000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/>
                        <a:t>Late Departure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7839234" y="1988840"/>
            <a:ext cx="3786843" cy="3124201"/>
          </a:xfrm>
        </p:spPr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636771343"/>
              </p:ext>
            </p:extLst>
          </p:nvPr>
        </p:nvGraphicFramePr>
        <p:xfrm>
          <a:off x="1145451" y="2364903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124C76-BF41-463B-9494-C1801A42E9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B223B3-EF73-4B5C-89B6-17AE8534BE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D3868E-9057-490A-8CA2-2A7243330752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271</TotalTime>
  <Words>493</Words>
  <Application>Microsoft Office PowerPoint</Application>
  <PresentationFormat>Widescreen</PresentationFormat>
  <Paragraphs>180</Paragraphs>
  <Slides>15</Slides>
  <Notes>3</Notes>
  <HiddenSlides>0</HiddenSlides>
  <MMClips>0</MMClips>
  <ScaleCrop>false</ScaleCrop>
  <HeadingPairs>
    <vt:vector size="10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4" baseType="lpstr">
      <vt:lpstr>Arial</vt:lpstr>
      <vt:lpstr>Calibri</vt:lpstr>
      <vt:lpstr>Corbel</vt:lpstr>
      <vt:lpstr>Kristen ITC</vt:lpstr>
      <vt:lpstr>Segoe UI Semibold</vt:lpstr>
      <vt:lpstr>Times New Roman</vt:lpstr>
      <vt:lpstr>Parallax</vt:lpstr>
      <vt:lpstr>file:///\\W2008\Training\Master%20Training%20Manuals\AA_IN%20PROGRESS\COMPUTER%20IN%20PROGRESS\OT292-4%20PowerPoint%20Advanced\OT292-4%20PowerPoint%20Advanced\Monthly%20Seminar%20Location%20Guide.xlsx</vt:lpstr>
      <vt:lpstr>Mikeros Technology Conference</vt:lpstr>
      <vt:lpstr>Summary Slide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  <vt:lpstr>My First Custom Show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2027</cp:revision>
  <cp:lastPrinted>1601-01-01T00:00:00Z</cp:lastPrinted>
  <dcterms:created xsi:type="dcterms:W3CDTF">1601-01-01T00:00:00Z</dcterms:created>
  <dcterms:modified xsi:type="dcterms:W3CDTF">2024-12-19T05:52:09Z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