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3/01/2018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Middle East Adventures</a:t>
            </a:r>
          </a:p>
          <a:p>
            <a:r>
              <a:rPr lang="en-AU" dirty="0"/>
              <a:t>2018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Sojourn Travel</a:t>
            </a:r>
          </a:p>
        </p:txBody>
      </p:sp>
    </p:spTree>
    <p:extLst>
      <p:ext uri="{BB962C8B-B14F-4D97-AF65-F5344CB8AC3E}">
        <p14:creationId xmlns:p14="http://schemas.microsoft.com/office/powerpoint/2010/main" val="3208084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Begin the tour in Istanbul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Turkey</a:t>
            </a:r>
          </a:p>
        </p:txBody>
      </p:sp>
    </p:spTree>
    <p:extLst>
      <p:ext uri="{BB962C8B-B14F-4D97-AF65-F5344CB8AC3E}">
        <p14:creationId xmlns:p14="http://schemas.microsoft.com/office/powerpoint/2010/main" val="271128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List current sights of Syria</a:t>
            </a:r>
          </a:p>
          <a:p>
            <a:r>
              <a:rPr lang="en-AU" dirty="0"/>
              <a:t>Don’t mention political unrest; reinforce our corporate safety policy if questioned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syria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1971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Discuss and list the sights of Petra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jordan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495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Cairo</a:t>
            </a:r>
          </a:p>
          <a:p>
            <a:r>
              <a:rPr lang="en-AU" dirty="0"/>
              <a:t>Alexandria</a:t>
            </a:r>
          </a:p>
          <a:p>
            <a:r>
              <a:rPr lang="en-AU" dirty="0"/>
              <a:t>Luxor</a:t>
            </a:r>
          </a:p>
          <a:p>
            <a:r>
              <a:rPr lang="en-AU" dirty="0"/>
              <a:t>Abu Simbel</a:t>
            </a:r>
          </a:p>
          <a:p>
            <a:r>
              <a:rPr lang="en-AU" dirty="0"/>
              <a:t>Felucca up the Nile</a:t>
            </a:r>
          </a:p>
          <a:p>
            <a:r>
              <a:rPr lang="en-AU" dirty="0"/>
              <a:t>Mt Sinai</a:t>
            </a:r>
          </a:p>
          <a:p>
            <a:r>
              <a:rPr lang="en-AU" dirty="0"/>
              <a:t>Red Sea holidays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egypt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00759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</TotalTime>
  <Words>53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Franklin Gothic Medium</vt:lpstr>
      <vt:lpstr>Wingdings</vt:lpstr>
      <vt:lpstr>Wingdings 2</vt:lpstr>
      <vt:lpstr>Grid</vt:lpstr>
      <vt:lpstr>Sojourn Travel</vt:lpstr>
      <vt:lpstr>Turkey</vt:lpstr>
      <vt:lpstr>syria</vt:lpstr>
      <vt:lpstr>jordan</vt:lpstr>
      <vt:lpstr>egypt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Sojourn Travel</dc:title>
  <dc:subject>Travel</dc:subject>
  <dc:creator>Jane Pettigrew</dc:creator>
  <cp:lastModifiedBy>Jane Pettigrew</cp:lastModifiedBy>
  <cp:revision>2</cp:revision>
  <dcterms:created xsi:type="dcterms:W3CDTF">2011-05-23T23:42:42Z</dcterms:created>
  <dcterms:modified xsi:type="dcterms:W3CDTF">2018-01-03T00:30:41Z</dcterms:modified>
</cp:coreProperties>
</file>