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  <p:sldId id="259" r:id="rId7"/>
    <p:sldId id="262" r:id="rId8"/>
    <p:sldId id="261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83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C3DD21F-8288-427F-811C-58EF3115CF5C}" type="datetimeFigureOut">
              <a:rPr lang="en-AU" smtClean="0"/>
              <a:t>18/12/2024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ssorted things on a floor">
            <a:extLst>
              <a:ext uri="{FF2B5EF4-FFF2-40B4-BE49-F238E27FC236}">
                <a16:creationId xmlns:a16="http://schemas.microsoft.com/office/drawing/2014/main" id="{144DC3DF-4EFB-7CC8-568D-B1A9B51313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8931" b="1"/>
          <a:stretch/>
        </p:blipFill>
        <p:spPr>
          <a:xfrm>
            <a:off x="203200" y="152400"/>
            <a:ext cx="8940800" cy="65532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>
            <a:normAutofit/>
          </a:bodyPr>
          <a:lstStyle/>
          <a:p>
            <a:r>
              <a:rPr lang="en-AU" dirty="0"/>
              <a:t>Middle East Adventures</a:t>
            </a:r>
          </a:p>
          <a:p>
            <a:r>
              <a:rPr lang="en-AU" dirty="0"/>
              <a:t>2025-2026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>
            <a:normAutofit/>
          </a:bodyPr>
          <a:lstStyle/>
          <a:p>
            <a:r>
              <a:rPr lang="en-AU" dirty="0"/>
              <a:t>Sojourn Travel</a:t>
            </a:r>
          </a:p>
        </p:txBody>
      </p:sp>
    </p:spTree>
    <p:extLst>
      <p:ext uri="{BB962C8B-B14F-4D97-AF65-F5344CB8AC3E}">
        <p14:creationId xmlns:p14="http://schemas.microsoft.com/office/powerpoint/2010/main" val="3208084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Begin the tour in Istanbul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Turkey</a:t>
            </a:r>
          </a:p>
        </p:txBody>
      </p:sp>
    </p:spTree>
    <p:extLst>
      <p:ext uri="{BB962C8B-B14F-4D97-AF65-F5344CB8AC3E}">
        <p14:creationId xmlns:p14="http://schemas.microsoft.com/office/powerpoint/2010/main" val="271128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Discuss and list the sights of Petra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jordan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24954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5B9B1-5258-D1D7-CD9B-F1A68FF7B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4B942B-FD51-3F8E-4D38-3617D959F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Discuss and list the sights of Morocco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1BEA02-49B3-A044-7A8E-3BB8B8500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Morocco</a:t>
            </a:r>
          </a:p>
        </p:txBody>
      </p:sp>
    </p:spTree>
    <p:extLst>
      <p:ext uri="{BB962C8B-B14F-4D97-AF65-F5344CB8AC3E}">
        <p14:creationId xmlns:p14="http://schemas.microsoft.com/office/powerpoint/2010/main" val="2570917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22F67-B10A-8615-B283-8D15A5B55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061879-C18B-9381-5BAD-624A4C982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Discuss returning to travel in this country to help it economically get back on its feet.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ADAF9C-266C-F9D2-4DBD-117A37ED0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sYRIA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718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Cairo</a:t>
            </a:r>
          </a:p>
          <a:p>
            <a:r>
              <a:rPr lang="en-AU" dirty="0"/>
              <a:t>Alexandria</a:t>
            </a:r>
          </a:p>
          <a:p>
            <a:r>
              <a:rPr lang="en-AU" dirty="0"/>
              <a:t>Luxor</a:t>
            </a:r>
          </a:p>
          <a:p>
            <a:r>
              <a:rPr lang="en-AU" dirty="0"/>
              <a:t>Abu Simbel</a:t>
            </a:r>
          </a:p>
          <a:p>
            <a:r>
              <a:rPr lang="en-AU" dirty="0"/>
              <a:t>Felucca up the Nile</a:t>
            </a:r>
          </a:p>
          <a:p>
            <a:r>
              <a:rPr lang="en-AU" dirty="0"/>
              <a:t>Mt Sinai</a:t>
            </a:r>
          </a:p>
          <a:p>
            <a:r>
              <a:rPr lang="en-AU" dirty="0"/>
              <a:t>Red Sea holidays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egypt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00759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71f2836-fd65-4ccc-af0c-f6536c4539ec" xsi:nil="true"/>
    <lcf76f155ced4ddcb4097134ff3c332f xmlns="5160070d-d1d5-45e9-a5e6-99688031262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51CDF07479904480B2DF783B2B2CB9" ma:contentTypeVersion="16" ma:contentTypeDescription="Create a new document." ma:contentTypeScope="" ma:versionID="0de9577fe1f4cf8476df10eccf21cbc4">
  <xsd:schema xmlns:xsd="http://www.w3.org/2001/XMLSchema" xmlns:xs="http://www.w3.org/2001/XMLSchema" xmlns:p="http://schemas.microsoft.com/office/2006/metadata/properties" xmlns:ns2="5160070d-d1d5-45e9-a5e6-996880312625" xmlns:ns3="871f2836-fd65-4ccc-af0c-f6536c4539ec" targetNamespace="http://schemas.microsoft.com/office/2006/metadata/properties" ma:root="true" ma:fieldsID="b33df84ade8f1440b9954bf32e833cc5" ns2:_="" ns3:_="">
    <xsd:import namespace="5160070d-d1d5-45e9-a5e6-996880312625"/>
    <xsd:import namespace="871f2836-fd65-4ccc-af0c-f6536c4539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60070d-d1d5-45e9-a5e6-9968803126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3c586d6-0a3a-49a8-977f-dabe004a3d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2836-fd65-4ccc-af0c-f6536c4539e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1f7649e5-abe0-4c5b-9db9-33d694281acc}" ma:internalName="TaxCatchAll" ma:showField="CatchAllData" ma:web="871f2836-fd65-4ccc-af0c-f6536c4539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836274-90A6-40BA-A914-15A9996DD2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964E34-528E-44A1-8BEB-C15F3B9AAB59}">
  <ds:schemaRefs>
    <ds:schemaRef ds:uri="http://schemas.microsoft.com/office/2006/metadata/properties"/>
    <ds:schemaRef ds:uri="http://schemas.microsoft.com/office/infopath/2007/PartnerControls"/>
    <ds:schemaRef ds:uri="871f2836-fd65-4ccc-af0c-f6536c4539ec"/>
    <ds:schemaRef ds:uri="5160070d-d1d5-45e9-a5e6-996880312625"/>
  </ds:schemaRefs>
</ds:datastoreItem>
</file>

<file path=customXml/itemProps3.xml><?xml version="1.0" encoding="utf-8"?>
<ds:datastoreItem xmlns:ds="http://schemas.openxmlformats.org/officeDocument/2006/customXml" ds:itemID="{5CAC52E3-6731-4795-B49E-19D09D9C16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160070d-d1d5-45e9-a5e6-996880312625"/>
    <ds:schemaRef ds:uri="871f2836-fd65-4ccc-af0c-f6536c4539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</TotalTime>
  <Words>61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Franklin Gothic Medium</vt:lpstr>
      <vt:lpstr>Wingdings</vt:lpstr>
      <vt:lpstr>Wingdings 2</vt:lpstr>
      <vt:lpstr>Grid</vt:lpstr>
      <vt:lpstr>Sojourn Travel</vt:lpstr>
      <vt:lpstr>Turkey</vt:lpstr>
      <vt:lpstr>jordan</vt:lpstr>
      <vt:lpstr>Morocco</vt:lpstr>
      <vt:lpstr>sYRIA</vt:lpstr>
      <vt:lpstr>egypt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Sojourn Travel</dc:title>
  <dc:subject>Travel</dc:subject>
  <dc:creator>Jane Pettigrew</dc:creator>
  <cp:lastModifiedBy>Jane Pettigrew</cp:lastModifiedBy>
  <cp:revision>4</cp:revision>
  <dcterms:created xsi:type="dcterms:W3CDTF">2011-05-23T23:42:42Z</dcterms:created>
  <dcterms:modified xsi:type="dcterms:W3CDTF">2024-12-18T05:39:26Z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0x0101001D51CDF07479904480B2DF783B2B2CB9</vt:lpwstr>
  </property>
</Properties>
</file>