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7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0" r:id="rId8"/>
    <p:sldId id="263" r:id="rId9"/>
    <p:sldId id="262" r:id="rId10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31" autoAdjust="0"/>
    <p:restoredTop sz="86464" autoAdjust="0"/>
  </p:normalViewPr>
  <p:slideViewPr>
    <p:cSldViewPr>
      <p:cViewPr varScale="1">
        <p:scale>
          <a:sx n="93" d="100"/>
          <a:sy n="93" d="100"/>
        </p:scale>
        <p:origin x="39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7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680" y="-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FDF37-68E9-45F7-A2A9-8BFCE564DB46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72D95-04C3-4E16-AB07-6A49ADE654D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4728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BBB39-A74C-429C-9886-9C17AD530409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9148A-412B-4690-8773-A6CC7E36C9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64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9148A-412B-4690-8773-A6CC7E36C9A0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6014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9148A-412B-4690-8773-A6CC7E36C9A0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088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9148A-412B-4690-8773-A6CC7E36C9A0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6949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9148A-412B-4690-8773-A6CC7E36C9A0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1973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9148A-412B-4690-8773-A6CC7E36C9A0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8325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9148A-412B-4690-8773-A6CC7E36C9A0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392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4659693"/>
      </p:ext>
    </p:extLst>
  </p:cSld>
  <p:clrMapOvr>
    <a:masterClrMapping/>
  </p:clrMapOvr>
  <p:transition spd="slow">
    <p:push dir="u"/>
    <p:sndAc>
      <p:stSnd>
        <p:snd r:embed="rId1" name="push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2948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9647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E8D0-FD7B-4FE8-A5A7-42D475C39E9E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B4B0-2BAB-4087-99BF-394533F836C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3697905"/>
      </p:ext>
    </p:extLst>
  </p:cSld>
  <p:clrMapOvr>
    <a:masterClrMapping/>
  </p:clrMapOvr>
  <p:transition spd="slow">
    <p:push dir="u"/>
    <p:sndAc>
      <p:stSnd>
        <p:snd r:embed="rId1" name="pu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8162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709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  <p:sndAc>
      <p:stSnd>
        <p:snd r:embed="rId1" name="pu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0865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579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1987593"/>
      </p:ext>
    </p:extLst>
  </p:cSld>
  <p:clrMapOvr>
    <a:masterClrMapping/>
  </p:clrMapOvr>
  <p:transition spd="slow">
    <p:push dir="u"/>
    <p:sndAc>
      <p:stSnd>
        <p:snd r:embed="rId1" name="pu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8419000"/>
      </p:ext>
    </p:extLst>
  </p:cSld>
  <p:clrMapOvr>
    <a:masterClrMapping/>
  </p:clrMapOvr>
  <p:transition spd="slow">
    <p:push dir="u"/>
    <p:sndAc>
      <p:stSnd>
        <p:snd r:embed="rId1" name="push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813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6833905"/>
      </p:ext>
    </p:extLst>
  </p:cSld>
  <p:clrMapOvr>
    <a:masterClrMapping/>
  </p:clrMapOvr>
  <p:transition spd="slow">
    <p:push dir="u"/>
    <p:sndAc>
      <p:stSnd>
        <p:snd r:embed="rId1" name="pu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E6763963-C714-49FC-A466-D20D821C8F51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23A5BC4-376E-40DD-859B-4E4E0EB7FC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2712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</p:sldLayoutIdLst>
  <p:transition spd="slow">
    <p:push dir="u"/>
    <p:sndAc>
      <p:stSnd>
        <p:snd r:embed="rId14" name="push.wav"/>
      </p:stSnd>
    </p:sndAc>
  </p:transition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CE957058-57AD-46A9-BAE9-7145CB3504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2"/>
            <a:ext cx="12191998" cy="6858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297761" y="1265042"/>
            <a:ext cx="5607303" cy="4306024"/>
          </a:xfrm>
        </p:spPr>
        <p:txBody>
          <a:bodyPr>
            <a:normAutofit/>
          </a:bodyPr>
          <a:lstStyle/>
          <a:p>
            <a:pPr algn="l"/>
            <a:r>
              <a:rPr lang="en-AU" sz="4800">
                <a:solidFill>
                  <a:schemeClr val="tx1"/>
                </a:solidFill>
              </a:rPr>
              <a:t>Software Upgrade Project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6D86F0-98E0-4468-9315-41BF7B0F2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0390" y="1244205"/>
            <a:ext cx="2572170" cy="4369589"/>
          </a:xfrm>
        </p:spPr>
        <p:txBody>
          <a:bodyPr anchor="ctr">
            <a:normAutofit/>
          </a:bodyPr>
          <a:lstStyle/>
          <a:p>
            <a:pPr lvl="0" algn="l"/>
            <a:r>
              <a:rPr lang="en-AU" sz="2400">
                <a:solidFill>
                  <a:srgbClr val="FFFFFF"/>
                </a:solidFill>
              </a:rPr>
              <a:t>Presentation by (your name) to business managers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8946146-9FF7-4B29-97F2-EA1CB3876E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711046"/>
      </p:ext>
    </p:extLst>
  </p:cSld>
  <p:clrMapOvr>
    <a:masterClrMapping/>
  </p:clrMapOvr>
  <p:transition spd="slow">
    <p:push dir="u"/>
    <p:sndAc>
      <p:stSnd>
        <p:snd r:embed="rId3" name="push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4D9C4F3-3A51-4F45-8A5D-AAD196BF7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77" y="284176"/>
            <a:ext cx="3670874" cy="15087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Reasons for the upgrade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4277" y="2011680"/>
            <a:ext cx="3676678" cy="4206240"/>
          </a:xfr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Business reasons</a:t>
            </a:r>
          </a:p>
          <a:p>
            <a:pPr lvl="1"/>
            <a:r>
              <a:rPr lang="en-US"/>
              <a:t>Clients expect latest versions</a:t>
            </a:r>
          </a:p>
          <a:p>
            <a:pPr lvl="0"/>
            <a:r>
              <a:rPr lang="en-US"/>
              <a:t>Technical reasons</a:t>
            </a:r>
          </a:p>
          <a:p>
            <a:pPr lvl="1"/>
            <a:r>
              <a:rPr lang="en-US"/>
              <a:t>In-house systems</a:t>
            </a:r>
          </a:p>
          <a:p>
            <a:pPr lvl="0"/>
            <a:r>
              <a:rPr lang="en-US"/>
              <a:t>New features</a:t>
            </a:r>
          </a:p>
          <a:p>
            <a:pPr lvl="1"/>
            <a:r>
              <a:rPr lang="en-US"/>
              <a:t>Staff productivity</a:t>
            </a:r>
          </a:p>
          <a:p>
            <a:pPr lvl="0"/>
            <a:r>
              <a:rPr lang="en-US"/>
              <a:t>Future upgrades</a:t>
            </a:r>
          </a:p>
          <a:p>
            <a:pPr lvl="1"/>
            <a:r>
              <a:rPr lang="en-US"/>
              <a:t>Windows 10 and Microsoft Office 365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4DBFBD2-23B9-4007-B82F-D0C394407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5190" y="0"/>
            <a:ext cx="756681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887" r="21751" b="-1"/>
          <a:stretch/>
        </p:blipFill>
        <p:spPr>
          <a:xfrm>
            <a:off x="5262368" y="598634"/>
            <a:ext cx="6283602" cy="5619286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10088751"/>
      </p:ext>
    </p:extLst>
  </p:cSld>
  <p:clrMapOvr>
    <a:masterClrMapping/>
  </p:clrMapOvr>
  <p:transition spd="slow">
    <p:push dir="u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49D8DFA-139C-473F-838D-D33ABE885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B972422-B794-4FA8-BCC6-BAF6938A1B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7" y="1325880"/>
            <a:ext cx="3089437" cy="42062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algn="r"/>
            <a:r>
              <a:rPr lang="en-US" sz="3200">
                <a:solidFill>
                  <a:schemeClr val="tx2"/>
                </a:solidFill>
              </a:rPr>
              <a:t>Business reasons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9DE9E2B-5611-49C8-862E-AD4D43A8AA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5668" cy="48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296EC4F-8732-481B-94CB-C98E4EF29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9935" y="1836869"/>
            <a:ext cx="0" cy="3184263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1668" y="1126067"/>
            <a:ext cx="6605331" cy="460586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Clients expect latest versions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 We are providing data in a format which is often not compatible with outside systems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We are not seen as technologically advanced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We are falling behind our competitors</a:t>
            </a:r>
          </a:p>
          <a:p>
            <a:r>
              <a:rPr lang="en-US" sz="1800" dirty="0">
                <a:solidFill>
                  <a:schemeClr val="tx2"/>
                </a:solidFill>
              </a:rPr>
              <a:t>Staff productivity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19C7155-1644-4C60-B0B5-32B1800D60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75400"/>
            <a:ext cx="12195668" cy="48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2788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025239F-A6FB-43A8-BD4A-3FB7C0B48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Technical reasons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20" y="2011680"/>
            <a:ext cx="4557800" cy="4206240"/>
          </a:xfr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z="2000"/>
              <a:t>New finance software</a:t>
            </a:r>
          </a:p>
          <a:p>
            <a:pPr lvl="1"/>
            <a:r>
              <a:rPr lang="en-US"/>
              <a:t>Not compatible with the current version of Windows</a:t>
            </a:r>
          </a:p>
          <a:p>
            <a:r>
              <a:rPr lang="en-US" sz="2000"/>
              <a:t>In-house systems</a:t>
            </a:r>
          </a:p>
          <a:p>
            <a:pPr lvl="1"/>
            <a:r>
              <a:rPr lang="en-US"/>
              <a:t>Our support systems require a newer operating system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173" b="100000" l="4267" r="97933">
                        <a14:foregroundMark x1="42600" y1="33528" x2="44333" y2="438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2654583"/>
            <a:ext cx="4742951" cy="270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01363"/>
      </p:ext>
    </p:extLst>
  </p:cSld>
  <p:clrMapOvr>
    <a:masterClrMapping/>
  </p:clrMapOvr>
  <p:transition spd="slow">
    <p:push dir="u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AU" dirty="0"/>
              <a:t>Cost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$400 per machine x 35 machines</a:t>
            </a:r>
          </a:p>
          <a:p>
            <a:pPr lvl="1"/>
            <a:r>
              <a:rPr lang="en-AU" dirty="0"/>
              <a:t>Software upgrade only</a:t>
            </a:r>
          </a:p>
          <a:p>
            <a:pPr lvl="0"/>
            <a:r>
              <a:rPr lang="en-AU" dirty="0"/>
              <a:t>$650 per machine x 22 machines</a:t>
            </a:r>
          </a:p>
          <a:p>
            <a:pPr lvl="1"/>
            <a:r>
              <a:rPr lang="en-AU" dirty="0"/>
              <a:t>Software and hardware upgrades</a:t>
            </a:r>
          </a:p>
        </p:txBody>
      </p:sp>
    </p:spTree>
    <p:extLst>
      <p:ext uri="{BB962C8B-B14F-4D97-AF65-F5344CB8AC3E}">
        <p14:creationId xmlns:p14="http://schemas.microsoft.com/office/powerpoint/2010/main" val="800978724"/>
      </p:ext>
    </p:extLst>
  </p:cSld>
  <p:clrMapOvr>
    <a:masterClrMapping/>
  </p:clrMapOvr>
  <p:transition spd="slow">
    <p:push dir="u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025239F-A6FB-43A8-BD4A-3FB7C0B48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A457F22-2034-4200-B6E4-5B8372AAC2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1633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DA7986-F4F5-4F92-94A3-343B2D7200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6981"/>
            <a:ext cx="4686300" cy="16395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77" y="284176"/>
            <a:ext cx="3670874" cy="1508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>
                <a:solidFill>
                  <a:schemeClr val="tx2"/>
                </a:solidFill>
              </a:rPr>
              <a:t>Future upgrades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4277" y="2011680"/>
            <a:ext cx="3676678" cy="420624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Windows 10 and Office 365 upgrade by the end of the current quarter.</a:t>
            </a:r>
          </a:p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8E76FD-76EE-4DE6-BBA4-EEA6E4B98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5190" y="0"/>
            <a:ext cx="756681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6" t="21940" r="4827" b="3061"/>
          <a:stretch/>
        </p:blipFill>
        <p:spPr>
          <a:xfrm>
            <a:off x="5262368" y="867209"/>
            <a:ext cx="6283602" cy="5082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425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  <p:sndAc>
      <p:stSnd>
        <p:snd r:embed="rId3" name="push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83CD43-F47B-422D-B8F1-25295AF9442F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2.xml><?xml version="1.0" encoding="utf-8"?>
<ds:datastoreItem xmlns:ds="http://schemas.openxmlformats.org/officeDocument/2006/customXml" ds:itemID="{3D9EEA01-2575-4F15-B8CE-B671C601F7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701912F-500E-4FB0-8B01-704D757786C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2127</TotalTime>
  <Words>142</Words>
  <Application>Microsoft Office PowerPoint</Application>
  <PresentationFormat>Widescreen</PresentationFormat>
  <Paragraphs>35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Corbel</vt:lpstr>
      <vt:lpstr>Wingdings</vt:lpstr>
      <vt:lpstr>Banded</vt:lpstr>
      <vt:lpstr>Software Upgrade Project</vt:lpstr>
      <vt:lpstr>Reasons for the upgrade</vt:lpstr>
      <vt:lpstr>Business reasons</vt:lpstr>
      <vt:lpstr>Technical reasons</vt:lpstr>
      <vt:lpstr>Cost</vt:lpstr>
      <vt:lpstr>Future upgrades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Upgrading Software</dc:title>
  <dc:creator>Michael Cook</dc:creator>
  <cp:lastModifiedBy>Jane Pettigrew</cp:lastModifiedBy>
  <cp:revision>52</cp:revision>
  <cp:lastPrinted>2012-06-21T03:46:46Z</cp:lastPrinted>
  <dcterms:created xsi:type="dcterms:W3CDTF">2012-06-14T04:16:43Z</dcterms:created>
  <dcterms:modified xsi:type="dcterms:W3CDTF">2024-12-18T05:46:33Z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  <property fmtid="{D5CDD505-2E9C-101B-9397-08002B2CF9AE}" pid="3" name="MediaServiceImageTags">
    <vt:lpwstr/>
  </property>
</Properties>
</file>