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A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C3DD21F-8288-427F-811C-58EF3115CF5C}" type="datetimeFigureOut">
              <a:rPr lang="en-AU" smtClean="0"/>
              <a:t>8/01/2018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B5BF8DF-5E43-4F29-B50E-1EF7A3B8CDE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/>
              <a:t>Middle East Adventures</a:t>
            </a:r>
          </a:p>
          <a:p>
            <a:r>
              <a:rPr lang="en-AU"/>
              <a:t>2018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Sojourn Travel</a:t>
            </a:r>
          </a:p>
        </p:txBody>
      </p:sp>
    </p:spTree>
    <p:extLst>
      <p:ext uri="{BB962C8B-B14F-4D97-AF65-F5344CB8AC3E}">
        <p14:creationId xmlns:p14="http://schemas.microsoft.com/office/powerpoint/2010/main" val="3208084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Begin the tour in Istanbul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Turkey</a:t>
            </a:r>
          </a:p>
        </p:txBody>
      </p:sp>
    </p:spTree>
    <p:extLst>
      <p:ext uri="{BB962C8B-B14F-4D97-AF65-F5344CB8AC3E}">
        <p14:creationId xmlns:p14="http://schemas.microsoft.com/office/powerpoint/2010/main" val="2711281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List current sights of Syria</a:t>
            </a:r>
          </a:p>
          <a:p>
            <a:r>
              <a:rPr lang="en-AU" dirty="0"/>
              <a:t>Don’t mention political unrest; reinforce our corporate safety policy if questioned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syria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1971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Discuss and list the sights of Petra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jordan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4954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Cairo</a:t>
            </a:r>
          </a:p>
          <a:p>
            <a:r>
              <a:rPr lang="en-AU" dirty="0"/>
              <a:t>Alexandria</a:t>
            </a:r>
          </a:p>
          <a:p>
            <a:r>
              <a:rPr lang="en-AU" dirty="0"/>
              <a:t>Luxor</a:t>
            </a:r>
          </a:p>
          <a:p>
            <a:r>
              <a:rPr lang="en-AU" dirty="0"/>
              <a:t>Abu Simbel</a:t>
            </a:r>
          </a:p>
          <a:p>
            <a:r>
              <a:rPr lang="en-AU" dirty="0"/>
              <a:t>Felucca up the Nile</a:t>
            </a:r>
          </a:p>
          <a:p>
            <a:r>
              <a:rPr lang="en-AU" dirty="0"/>
              <a:t>Mt Sinai</a:t>
            </a:r>
          </a:p>
          <a:p>
            <a:r>
              <a:rPr lang="en-AU" dirty="0"/>
              <a:t>Red Sea holidays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/>
              <a:t>egypt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00759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CE6EC5A8609C4190B1102BB0560E63" ma:contentTypeVersion="16" ma:contentTypeDescription="Create a new document." ma:contentTypeScope="" ma:versionID="d21590f8c6735a3be0ea7faec66dc116">
  <xsd:schema xmlns:xsd="http://www.w3.org/2001/XMLSchema" xmlns:xs="http://www.w3.org/2001/XMLSchema" xmlns:p="http://schemas.microsoft.com/office/2006/metadata/properties" xmlns:ns2="d6a926e9-fa46-40a5-8565-84bc16c18db3" xmlns:ns3="eae5d9fd-a000-48af-bf25-292d70479945" targetNamespace="http://schemas.microsoft.com/office/2006/metadata/properties" ma:root="true" ma:fieldsID="740681acc9bac1ed8260fc27000e0979" ns2:_="" ns3:_="">
    <xsd:import namespace="d6a926e9-fa46-40a5-8565-84bc16c18db3"/>
    <xsd:import namespace="eae5d9fd-a000-48af-bf25-292d704799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a926e9-fa46-40a5-8565-84bc16c18d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a219a01-8d24-4c9e-a527-0b9dc35522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e5d9fd-a000-48af-bf25-292d7047994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deeadcc-7fc6-4d5a-96ec-b7f240636025}" ma:internalName="TaxCatchAll" ma:showField="CatchAllData" ma:web="eae5d9fd-a000-48af-bf25-292d704799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AE63D7-92AE-4CA5-954D-95006721C406}"/>
</file>

<file path=customXml/itemProps2.xml><?xml version="1.0" encoding="utf-8"?>
<ds:datastoreItem xmlns:ds="http://schemas.openxmlformats.org/officeDocument/2006/customXml" ds:itemID="{C8967A04-6597-464B-B132-BE15A4B2F104}"/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</TotalTime>
  <Words>53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Franklin Gothic Medium</vt:lpstr>
      <vt:lpstr>Wingdings</vt:lpstr>
      <vt:lpstr>Wingdings 2</vt:lpstr>
      <vt:lpstr>Grid</vt:lpstr>
      <vt:lpstr>Sojourn Travel</vt:lpstr>
      <vt:lpstr>Turkey</vt:lpstr>
      <vt:lpstr>syria</vt:lpstr>
      <vt:lpstr>jordan</vt:lpstr>
      <vt:lpstr>egypt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Sojourn Travel</dc:title>
  <dc:subject>Travel</dc:subject>
  <dc:creator>Jane Pettigrew</dc:creator>
  <cp:lastModifiedBy>Jane Pettigrew</cp:lastModifiedBy>
  <cp:revision>2</cp:revision>
  <dcterms:created xsi:type="dcterms:W3CDTF">2011-05-23T23:42:42Z</dcterms:created>
  <dcterms:modified xsi:type="dcterms:W3CDTF">2018-01-07T23:50:37Z</dcterms:modified>
</cp:coreProperties>
</file>