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Find new markets</a:t>
            </a:r>
          </a:p>
          <a:p>
            <a:r>
              <a:rPr lang="en-AU" dirty="0" smtClean="0"/>
              <a:t>Develop new business opportunities</a:t>
            </a:r>
          </a:p>
          <a:p>
            <a:r>
              <a:rPr lang="en-AU" dirty="0" smtClean="0"/>
              <a:t>Potential to increase sales</a:t>
            </a:r>
          </a:p>
          <a:p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7170F6-8E6E-49A8-9CCA-C0DF58640546}"/>
</file>

<file path=customXml/itemProps2.xml><?xml version="1.0" encoding="utf-8"?>
<ds:datastoreItem xmlns:ds="http://schemas.openxmlformats.org/officeDocument/2006/customXml" ds:itemID="{0C74B3AB-9B37-44C7-8EA7-93B3F3AEAA96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138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Expanding Our Business</vt:lpstr>
      <vt:lpstr>Reasons for expansion</vt:lpstr>
      <vt:lpstr>Cairns</vt:lpstr>
      <vt:lpstr>Townsville</vt:lpstr>
      <vt:lpstr>Proposed Sites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4</cp:revision>
  <dcterms:created xsi:type="dcterms:W3CDTF">2015-10-08T23:18:06Z</dcterms:created>
  <dcterms:modified xsi:type="dcterms:W3CDTF">2015-10-08T23:26:14Z</dcterms:modified>
</cp:coreProperties>
</file>