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1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3046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4937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5413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7088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5220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08238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3825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77059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2678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32427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1513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2961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4367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2903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8225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0858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6136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Expanding Our Business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Proposal for New Site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58850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Reasons for expansion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Find new markets</a:t>
            </a:r>
          </a:p>
          <a:p>
            <a:r>
              <a:rPr lang="en-AU" dirty="0" smtClean="0"/>
              <a:t>Develop new business opportunities</a:t>
            </a:r>
          </a:p>
          <a:p>
            <a:r>
              <a:rPr lang="en-AU" dirty="0" smtClean="0"/>
              <a:t>Potential to increase sales</a:t>
            </a:r>
          </a:p>
          <a:p>
            <a:r>
              <a:rPr lang="en-AU" dirty="0" smtClean="0"/>
              <a:t>Minimise competition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01477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Proposed Sites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Cairns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/>
              <a:t>Estimated population of 150,000 (2010)</a:t>
            </a:r>
          </a:p>
          <a:p>
            <a:r>
              <a:rPr lang="en-AU" dirty="0" smtClean="0"/>
              <a:t>1,700km from Brisbane</a:t>
            </a:r>
          </a:p>
          <a:p>
            <a:r>
              <a:rPr lang="en-AU" dirty="0" smtClean="0"/>
              <a:t>Large tourism industry</a:t>
            </a:r>
            <a:endParaRPr lang="en-A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dirty="0" smtClean="0"/>
              <a:t>Townsville</a:t>
            </a:r>
            <a:endParaRPr lang="en-AU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AU" dirty="0" smtClean="0"/>
              <a:t>Estimated population of 185,000 (2010)</a:t>
            </a:r>
          </a:p>
          <a:p>
            <a:r>
              <a:rPr lang="en-AU" dirty="0" smtClean="0"/>
              <a:t>1300km from Brisbane</a:t>
            </a:r>
          </a:p>
          <a:p>
            <a:r>
              <a:rPr lang="en-AU" dirty="0" smtClean="0"/>
              <a:t>Large mining industry</a:t>
            </a:r>
          </a:p>
          <a:p>
            <a:r>
              <a:rPr lang="en-AU" dirty="0" smtClean="0"/>
              <a:t>Major port for exports; metals, minerals, beef, wool, sugar, timber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5304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Cairns</a:t>
            </a:r>
            <a:endParaRPr lang="en-AU" dirty="0"/>
          </a:p>
        </p:txBody>
      </p:sp>
      <p:pic>
        <p:nvPicPr>
          <p:cNvPr id="9" name="Content Placeholder 8" descr="Mind Map - Site on Mind Ma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547" y="1063692"/>
            <a:ext cx="6158204" cy="4494939"/>
          </a:xfrm>
        </p:spPr>
      </p:pic>
    </p:spTree>
    <p:extLst>
      <p:ext uri="{BB962C8B-B14F-4D97-AF65-F5344CB8AC3E}">
        <p14:creationId xmlns:p14="http://schemas.microsoft.com/office/powerpoint/2010/main" val="3837081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Townsville</a:t>
            </a:r>
            <a:endParaRPr lang="en-AU" dirty="0"/>
          </a:p>
        </p:txBody>
      </p:sp>
      <p:pic>
        <p:nvPicPr>
          <p:cNvPr id="4" name="Content Placeholder 3" descr="data-mining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916" y="1381338"/>
            <a:ext cx="4105760" cy="4373236"/>
          </a:xfrm>
        </p:spPr>
      </p:pic>
    </p:spTree>
    <p:extLst>
      <p:ext uri="{BB962C8B-B14F-4D97-AF65-F5344CB8AC3E}">
        <p14:creationId xmlns:p14="http://schemas.microsoft.com/office/powerpoint/2010/main" val="112466129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CE6EC5A8609C4190B1102BB0560E63" ma:contentTypeVersion="16" ma:contentTypeDescription="Create a new document." ma:contentTypeScope="" ma:versionID="d21590f8c6735a3be0ea7faec66dc116">
  <xsd:schema xmlns:xsd="http://www.w3.org/2001/XMLSchema" xmlns:xs="http://www.w3.org/2001/XMLSchema" xmlns:p="http://schemas.microsoft.com/office/2006/metadata/properties" xmlns:ns2="d6a926e9-fa46-40a5-8565-84bc16c18db3" xmlns:ns3="eae5d9fd-a000-48af-bf25-292d70479945" targetNamespace="http://schemas.microsoft.com/office/2006/metadata/properties" ma:root="true" ma:fieldsID="740681acc9bac1ed8260fc27000e0979" ns2:_="" ns3:_="">
    <xsd:import namespace="d6a926e9-fa46-40a5-8565-84bc16c18db3"/>
    <xsd:import namespace="eae5d9fd-a000-48af-bf25-292d704799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926e9-fa46-40a5-8565-84bc16c18d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a219a01-8d24-4c9e-a527-0b9dc35522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e5d9fd-a000-48af-bf25-292d7047994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deeadcc-7fc6-4d5a-96ec-b7f240636025}" ma:internalName="TaxCatchAll" ma:showField="CatchAllData" ma:web="eae5d9fd-a000-48af-bf25-292d704799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ECF72C1-D7FA-427F-83B3-428DF8524355}"/>
</file>

<file path=customXml/itemProps2.xml><?xml version="1.0" encoding="utf-8"?>
<ds:datastoreItem xmlns:ds="http://schemas.openxmlformats.org/officeDocument/2006/customXml" ds:itemID="{AB520F76-7263-4571-9019-5CB3A86E6B85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</TotalTime>
  <Words>71</Words>
  <Application>Microsoft Office PowerPoint</Application>
  <PresentationFormat>Widescreen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Facet</vt:lpstr>
      <vt:lpstr>Expanding Our Business</vt:lpstr>
      <vt:lpstr>Reasons for expansion</vt:lpstr>
      <vt:lpstr>Proposed Sites</vt:lpstr>
      <vt:lpstr>Cairns</vt:lpstr>
      <vt:lpstr>Townsville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Expanding Our Business</dc:title>
  <dc:creator>Jane Pettigrew</dc:creator>
  <cp:lastModifiedBy>Jane Pettigrew</cp:lastModifiedBy>
  <cp:revision>3</cp:revision>
  <dcterms:created xsi:type="dcterms:W3CDTF">2015-10-08T23:18:06Z</dcterms:created>
  <dcterms:modified xsi:type="dcterms:W3CDTF">2015-10-08T23:23:05Z</dcterms:modified>
</cp:coreProperties>
</file>