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1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3792" autoAdjust="0"/>
  </p:normalViewPr>
  <p:slideViewPr>
    <p:cSldViewPr snapToGrid="0">
      <p:cViewPr varScale="1">
        <p:scale>
          <a:sx n="59" d="100"/>
          <a:sy n="59" d="100"/>
        </p:scale>
        <p:origin x="892" y="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customXml" Target="../customXml/item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1CFC2A-3710-4255-9395-6015A5A2E7F0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CB871A-EEB6-4C5E-8BE7-9AAB625CF5C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83956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CB871A-EEB6-4C5E-8BE7-9AAB625CF5C8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88071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60544760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87489801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980027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385828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TextBox 10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19693240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38036540"/>
      </p:ext>
    </p:extLst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13019114"/>
      </p:ext>
    </p:extLst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06863086"/>
      </p:ext>
    </p:extLst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62636041"/>
      </p:ext>
    </p:extLst>
  </p:cSld>
  <p:clrMapOvr>
    <a:masterClrMapping/>
  </p:clrMapOvr>
  <p:transition spd="slow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59606226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13974836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63322525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78067539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91080910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29924456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08858355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74589435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64178464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713"/>
          <a:stretch/>
        </p:blipFill>
        <p:spPr>
          <a:xfrm>
            <a:off x="8000197" y="0"/>
            <a:ext cx="1603387" cy="114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4199"/>
          <a:stretch/>
        </p:blipFill>
        <p:spPr>
          <a:xfrm>
            <a:off x="8609012" y="6092866"/>
            <a:ext cx="993734" cy="76513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A7DC1D53-F5E1-4D2F-BBE4-B945766164A6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0075884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52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  <p:sldLayoutId id="2147483863" r:id="rId12"/>
    <p:sldLayoutId id="2147483864" r:id="rId13"/>
    <p:sldLayoutId id="2147483865" r:id="rId14"/>
    <p:sldLayoutId id="2147483866" r:id="rId15"/>
    <p:sldLayoutId id="2147483867" r:id="rId16"/>
    <p:sldLayoutId id="2147483868" r:id="rId17"/>
  </p:sldLayoutIdLst>
  <p:transition spd="slow">
    <p:wipe/>
  </p:transition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F4870-9250-9213-949E-AEE3088A0E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Upgrading Software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F78027-7320-A9C6-0800-68CC121D13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/>
              <a:t>Presentation by (your name) to Business Managers</a:t>
            </a:r>
          </a:p>
        </p:txBody>
      </p:sp>
    </p:spTree>
    <p:extLst>
      <p:ext uri="{BB962C8B-B14F-4D97-AF65-F5344CB8AC3E}">
        <p14:creationId xmlns:p14="http://schemas.microsoft.com/office/powerpoint/2010/main" val="2619211502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5B9561-9463-616A-1561-9F16B81D5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Reasons for the upgrade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EA1BFD-54C8-7132-C152-9BD107F54B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Business reasons</a:t>
            </a:r>
          </a:p>
          <a:p>
            <a:r>
              <a:rPr lang="en-AU" dirty="0"/>
              <a:t>Technical reasons</a:t>
            </a:r>
          </a:p>
          <a:p>
            <a:r>
              <a:rPr lang="en-AU" dirty="0"/>
              <a:t>New features</a:t>
            </a:r>
          </a:p>
          <a:p>
            <a:r>
              <a:rPr lang="en-AU" dirty="0"/>
              <a:t>Future upgrades</a:t>
            </a:r>
          </a:p>
        </p:txBody>
      </p:sp>
      <p:pic>
        <p:nvPicPr>
          <p:cNvPr id="5" name="Picture 4" descr="A close up of a keyboard&#10;&#10;Description automatically generated with medium confidence">
            <a:extLst>
              <a:ext uri="{FF2B5EF4-FFF2-40B4-BE49-F238E27FC236}">
                <a16:creationId xmlns:a16="http://schemas.microsoft.com/office/drawing/2014/main" id="{BBF13144-FBF7-AD34-42EE-FDDB10C87DE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3523"/>
          <a:stretch/>
        </p:blipFill>
        <p:spPr>
          <a:xfrm>
            <a:off x="6607629" y="1703612"/>
            <a:ext cx="3554227" cy="4195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394358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F0C1D9-309B-9546-D1FF-9DE8EB8B4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Business Reasons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7C7C4F-DB90-3F90-FA92-F6E1EBF1B5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Clients expect latest versions</a:t>
            </a:r>
          </a:p>
          <a:p>
            <a:pPr lvl="1"/>
            <a:r>
              <a:rPr lang="en-AU" dirty="0"/>
              <a:t>We ae providing data in a format which is often not compatible with outside systems</a:t>
            </a:r>
          </a:p>
        </p:txBody>
      </p:sp>
    </p:spTree>
    <p:extLst>
      <p:ext uri="{BB962C8B-B14F-4D97-AF65-F5344CB8AC3E}">
        <p14:creationId xmlns:p14="http://schemas.microsoft.com/office/powerpoint/2010/main" val="3714440036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8CA089-D16A-FCA7-6041-98C0081C54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Technical reasons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D55411-FA3B-1212-BCFC-BD2D090A03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In-house</a:t>
            </a:r>
            <a:r>
              <a:rPr lang="en-AU" baseline="0" dirty="0"/>
              <a:t> systems</a:t>
            </a:r>
          </a:p>
          <a:p>
            <a:pPr lvl="1"/>
            <a:r>
              <a:rPr lang="en-AU" dirty="0"/>
              <a:t>Our</a:t>
            </a:r>
            <a:r>
              <a:rPr lang="en-AU" baseline="0" dirty="0"/>
              <a:t> support systems require a newer operating system</a:t>
            </a:r>
          </a:p>
          <a:p>
            <a:pPr lvl="0"/>
            <a:r>
              <a:rPr lang="en-AU" dirty="0"/>
              <a:t>New finance software</a:t>
            </a:r>
          </a:p>
          <a:p>
            <a:pPr lvl="1"/>
            <a:r>
              <a:rPr lang="en-AU" dirty="0"/>
              <a:t>Not compatible</a:t>
            </a:r>
            <a:r>
              <a:rPr lang="en-AU" baseline="0" dirty="0"/>
              <a:t> with the current version of Windows</a:t>
            </a:r>
          </a:p>
        </p:txBody>
      </p:sp>
      <p:pic>
        <p:nvPicPr>
          <p:cNvPr id="11" name="Picture 10" descr="A person sitting in front of a computer&#10;&#10;Description automatically generated with medium confidence">
            <a:extLst>
              <a:ext uri="{FF2B5EF4-FFF2-40B4-BE49-F238E27FC236}">
                <a16:creationId xmlns:a16="http://schemas.microsoft.com/office/drawing/2014/main" id="{47BAAD83-B44E-AE01-6610-F597B15B5C9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30" b="95093" l="867" r="96533">
                        <a14:foregroundMark x1="24533" y1="31308" x2="18533" y2="43224"/>
                        <a14:foregroundMark x1="18533" y1="43224" x2="14333" y2="61449"/>
                        <a14:foregroundMark x1="14333" y1="61449" x2="20600" y2="75935"/>
                        <a14:foregroundMark x1="20600" y1="75935" x2="39000" y2="66238"/>
                        <a14:foregroundMark x1="39000" y1="66238" x2="46800" y2="49182"/>
                        <a14:foregroundMark x1="46800" y1="49182" x2="71267" y2="48248"/>
                        <a14:foregroundMark x1="71267" y1="48248" x2="12467" y2="47664"/>
                        <a14:foregroundMark x1="12467" y1="47664" x2="58800" y2="67874"/>
                        <a14:foregroundMark x1="58800" y1="67874" x2="41400" y2="70794"/>
                        <a14:foregroundMark x1="41400" y1="70794" x2="31133" y2="46729"/>
                        <a14:foregroundMark x1="31133" y1="46729" x2="28000" y2="30607"/>
                        <a14:foregroundMark x1="28000" y1="30607" x2="30267" y2="31192"/>
                        <a14:foregroundMark x1="44600" y1="37383" x2="51333" y2="32827"/>
                        <a14:foregroundMark x1="40267" y1="28972" x2="51200" y2="53037"/>
                        <a14:foregroundMark x1="65867" y1="26869" x2="81867" y2="44393"/>
                        <a14:foregroundMark x1="81867" y1="44393" x2="92133" y2="34112"/>
                        <a14:foregroundMark x1="92133" y1="34112" x2="83800" y2="27687"/>
                        <a14:foregroundMark x1="83800" y1="27687" x2="83067" y2="27687"/>
                        <a14:foregroundMark x1="8133" y1="75467" x2="16733" y2="34229"/>
                        <a14:foregroundMark x1="41533" y1="95093" x2="56533" y2="93341"/>
                        <a14:foregroundMark x1="56533" y1="93341" x2="72000" y2="95210"/>
                        <a14:foregroundMark x1="96533" y1="67290" x2="91000" y2="64136"/>
                        <a14:backgroundMark x1="1600" y1="77336" x2="15867" y2="88785"/>
                        <a14:backgroundMark x1="15867" y1="88785" x2="34133" y2="84696"/>
                        <a14:backgroundMark x1="11667" y1="82243" x2="35067" y2="84813"/>
                        <a14:backgroundMark x1="2000" y1="78621" x2="3933" y2="91589"/>
                        <a14:backgroundMark x1="4133" y1="82593" x2="6867" y2="915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3543" y="3646424"/>
            <a:ext cx="5627761" cy="3211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1748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5A2F9111-B2DB-470C-BA56-608F9B6588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5CE6EC5A8609C4190B1102BB0560E63" ma:contentTypeVersion="16" ma:contentTypeDescription="Create a new document." ma:contentTypeScope="" ma:versionID="d21590f8c6735a3be0ea7faec66dc116">
  <xsd:schema xmlns:xsd="http://www.w3.org/2001/XMLSchema" xmlns:xs="http://www.w3.org/2001/XMLSchema" xmlns:p="http://schemas.microsoft.com/office/2006/metadata/properties" xmlns:ns2="d6a926e9-fa46-40a5-8565-84bc16c18db3" xmlns:ns3="eae5d9fd-a000-48af-bf25-292d70479945" targetNamespace="http://schemas.microsoft.com/office/2006/metadata/properties" ma:root="true" ma:fieldsID="740681acc9bac1ed8260fc27000e0979" ns2:_="" ns3:_="">
    <xsd:import namespace="d6a926e9-fa46-40a5-8565-84bc16c18db3"/>
    <xsd:import namespace="eae5d9fd-a000-48af-bf25-292d7047994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a926e9-fa46-40a5-8565-84bc16c18d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da219a01-8d24-4c9e-a527-0b9dc355222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e5d9fd-a000-48af-bf25-292d7047994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deeadcc-7fc6-4d5a-96ec-b7f240636025}" ma:internalName="TaxCatchAll" ma:showField="CatchAllData" ma:web="eae5d9fd-a000-48af-bf25-292d7047994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6a926e9-fa46-40a5-8565-84bc16c18db3">
      <Terms xmlns="http://schemas.microsoft.com/office/infopath/2007/PartnerControls"/>
    </lcf76f155ced4ddcb4097134ff3c332f>
    <TaxCatchAll xmlns="eae5d9fd-a000-48af-bf25-292d70479945" xsi:nil="true"/>
  </documentManagement>
</p:properties>
</file>

<file path=customXml/itemProps1.xml><?xml version="1.0" encoding="utf-8"?>
<ds:datastoreItem xmlns:ds="http://schemas.openxmlformats.org/officeDocument/2006/customXml" ds:itemID="{F285DF73-882F-43F6-9147-2616F018E8ED}"/>
</file>

<file path=customXml/itemProps2.xml><?xml version="1.0" encoding="utf-8"?>
<ds:datastoreItem xmlns:ds="http://schemas.openxmlformats.org/officeDocument/2006/customXml" ds:itemID="{68A0E692-FA2C-4B8C-8EC9-773F35A4A151}"/>
</file>

<file path=customXml/itemProps3.xml><?xml version="1.0" encoding="utf-8"?>
<ds:datastoreItem xmlns:ds="http://schemas.openxmlformats.org/officeDocument/2006/customXml" ds:itemID="{1388F993-1E8E-4F5B-B48E-7E38EB5D318E}"/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149</TotalTime>
  <Words>68</Words>
  <Application>Microsoft Office PowerPoint</Application>
  <PresentationFormat>Widescreen</PresentationFormat>
  <Paragraphs>16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Century Gothic</vt:lpstr>
      <vt:lpstr>Wingdings 3</vt:lpstr>
      <vt:lpstr>Ion</vt:lpstr>
      <vt:lpstr>Upgrading Software</vt:lpstr>
      <vt:lpstr>Reasons for the upgrade</vt:lpstr>
      <vt:lpstr>Business Reasons</vt:lpstr>
      <vt:lpstr>Technical reasons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Upgrading Software</dc:title>
  <dc:creator>Cook, Michael (Brisbane)</dc:creator>
  <cp:lastModifiedBy>Cook, Michael (Brisbane)</cp:lastModifiedBy>
  <cp:revision>3</cp:revision>
  <dcterms:created xsi:type="dcterms:W3CDTF">2022-11-04T04:09:11Z</dcterms:created>
  <dcterms:modified xsi:type="dcterms:W3CDTF">2022-11-04T06:38:43Z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0x01010065CE6EC5A8609C4190B1102BB0560E63</vt:lpwstr>
  </property>
</Properties>
</file>