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 myself, and briefly explain my role in the project.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Use appropriate examples of current markets/clients/sales when discussing reasons.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Avoid any mention of advantages and disadvantages</a:t>
            </a:r>
            <a:r>
              <a:rPr lang="en-AU" baseline="0" dirty="0" smtClean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Find new markets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Develop new business opportunities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Potential to increase sales</a:t>
            </a:r>
          </a:p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Minimise competition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Gateway to the Great Barrier Reef and Far North Queensland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Australia’s largest urban centre north of the Sunshine Coast!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219F57-7647-4336-B009-056FC5DE8A3A}"/>
</file>

<file path=customXml/itemProps2.xml><?xml version="1.0" encoding="utf-8"?>
<ds:datastoreItem xmlns:ds="http://schemas.openxmlformats.org/officeDocument/2006/customXml" ds:itemID="{C54EE55E-4331-4E83-A76A-E0BCB1FA5342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138</Words>
  <Application>Microsoft Office PowerPoint</Application>
  <PresentationFormat>Widescreen</PresentationFormat>
  <Paragraphs>27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Cairns</vt:lpstr>
      <vt:lpstr>Townsville</vt:lpstr>
      <vt:lpstr>Proposed Sites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5</cp:revision>
  <dcterms:created xsi:type="dcterms:W3CDTF">2015-10-08T23:18:06Z</dcterms:created>
  <dcterms:modified xsi:type="dcterms:W3CDTF">2015-10-08T23:27:46Z</dcterms:modified>
</cp:coreProperties>
</file>