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0"/>
  </p:notesMasterIdLst>
  <p:sldIdLst>
    <p:sldId id="256" r:id="rId5"/>
    <p:sldId id="257" r:id="rId6"/>
    <p:sldId id="259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0AE094-FDF1-4999-A92F-CE2C2C7D9F5F}" v="25" dt="2022-11-04T01:21:42.5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75709" autoAdjust="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7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81912519-768C-4753-93A7-A6712CCA5687}"/>
    <pc:docChg chg="undo redo custSel modSld">
      <pc:chgData name="Cook, Michael (Brisbane)" userId="a86883bd-fd47-4bfc-8017-552884908c7b" providerId="ADAL" clId="{81912519-768C-4753-93A7-A6712CCA5687}" dt="2022-11-04T04:19:29.524" v="11" actId="20577"/>
      <pc:docMkLst>
        <pc:docMk/>
      </pc:docMkLst>
      <pc:sldChg chg="modSp mod">
        <pc:chgData name="Cook, Michael (Brisbane)" userId="a86883bd-fd47-4bfc-8017-552884908c7b" providerId="ADAL" clId="{81912519-768C-4753-93A7-A6712CCA5687}" dt="2022-11-04T04:19:29.524" v="11" actId="20577"/>
        <pc:sldMkLst>
          <pc:docMk/>
          <pc:sldMk cId="2112295002" sldId="257"/>
        </pc:sldMkLst>
        <pc:spChg chg="mod">
          <ac:chgData name="Cook, Michael (Brisbane)" userId="a86883bd-fd47-4bfc-8017-552884908c7b" providerId="ADAL" clId="{81912519-768C-4753-93A7-A6712CCA5687}" dt="2022-11-04T04:19:29.524" v="11" actId="20577"/>
          <ac:spMkLst>
            <pc:docMk/>
            <pc:sldMk cId="2112295002" sldId="257"/>
            <ac:spMk id="3" creationId="{E03AB1AC-6D98-A931-4047-71E24198C60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0779-35A4-44D6-936A-1E3CFA95D7AD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18BA0-EB84-48F0-87BF-9FC0DC21AF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5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74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staff have numerous years’ experience in the travel industry and many have first-hand experience of our tours.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7002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Ensure that extra emphasis is placed on the European countries as these are to be targeted by the Sales team in the next quarter.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66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94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Connoisseur Travel staff will be available in the Atrium to answer any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657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03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0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7544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5136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6087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13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018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65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683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28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492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625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022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89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42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47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3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0247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eesvg.org/green-travel-ic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67A1FC6-22FB-4EA7-B90A-C9F18FBEF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46FDC4-DD97-431A-914A-9EB57A4A3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2130" cy="6858000"/>
          </a:xfrm>
          <a:custGeom>
            <a:avLst/>
            <a:gdLst>
              <a:gd name="connsiteX0" fmla="*/ 1073044 w 7912130"/>
              <a:gd name="connsiteY0" fmla="*/ 3032931 h 6858000"/>
              <a:gd name="connsiteX1" fmla="*/ 1073044 w 7912130"/>
              <a:gd name="connsiteY1" fmla="*/ 3035810 h 6858000"/>
              <a:gd name="connsiteX2" fmla="*/ 1076802 w 7912130"/>
              <a:gd name="connsiteY2" fmla="*/ 3035810 h 6858000"/>
              <a:gd name="connsiteX3" fmla="*/ 1170738 w 7912130"/>
              <a:gd name="connsiteY3" fmla="*/ 1248347 h 6858000"/>
              <a:gd name="connsiteX4" fmla="*/ 1170738 w 7912130"/>
              <a:gd name="connsiteY4" fmla="*/ 1273486 h 6858000"/>
              <a:gd name="connsiteX5" fmla="*/ 1183895 w 7912130"/>
              <a:gd name="connsiteY5" fmla="*/ 1248347 h 6858000"/>
              <a:gd name="connsiteX6" fmla="*/ 0 w 7912130"/>
              <a:gd name="connsiteY6" fmla="*/ 0 h 6858000"/>
              <a:gd name="connsiteX7" fmla="*/ 2133906 w 7912130"/>
              <a:gd name="connsiteY7" fmla="*/ 0 h 6858000"/>
              <a:gd name="connsiteX8" fmla="*/ 2629909 w 7912130"/>
              <a:gd name="connsiteY8" fmla="*/ 0 h 6858000"/>
              <a:gd name="connsiteX9" fmla="*/ 1227479 w 7912130"/>
              <a:gd name="connsiteY9" fmla="*/ 2669551 h 6858000"/>
              <a:gd name="connsiteX10" fmla="*/ 1235349 w 7912130"/>
              <a:gd name="connsiteY10" fmla="*/ 2673350 h 6858000"/>
              <a:gd name="connsiteX11" fmla="*/ 1353755 w 7912130"/>
              <a:gd name="connsiteY11" fmla="*/ 2754312 h 6858000"/>
              <a:gd name="connsiteX12" fmla="*/ 7912130 w 7912130"/>
              <a:gd name="connsiteY12" fmla="*/ 6858000 h 6858000"/>
              <a:gd name="connsiteX13" fmla="*/ 6066970 w 7912130"/>
              <a:gd name="connsiteY13" fmla="*/ 6858000 h 6858000"/>
              <a:gd name="connsiteX14" fmla="*/ 6059889 w 7912130"/>
              <a:gd name="connsiteY14" fmla="*/ 6852577 h 6858000"/>
              <a:gd name="connsiteX15" fmla="*/ 6059889 w 7912130"/>
              <a:gd name="connsiteY15" fmla="*/ 6857999 h 6858000"/>
              <a:gd name="connsiteX16" fmla="*/ 1707025 w 7912130"/>
              <a:gd name="connsiteY16" fmla="*/ 6857999 h 6858000"/>
              <a:gd name="connsiteX17" fmla="*/ 1707025 w 7912130"/>
              <a:gd name="connsiteY17" fmla="*/ 6858000 h 6858000"/>
              <a:gd name="connsiteX18" fmla="*/ 1073044 w 7912130"/>
              <a:gd name="connsiteY18" fmla="*/ 6858000 h 6858000"/>
              <a:gd name="connsiteX19" fmla="*/ 536592 w 7912130"/>
              <a:gd name="connsiteY19" fmla="*/ 6858000 h 6858000"/>
              <a:gd name="connsiteX20" fmla="*/ 0 w 7912130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912130" h="6858000">
                <a:moveTo>
                  <a:pt x="1073044" y="3032931"/>
                </a:moveTo>
                <a:lnTo>
                  <a:pt x="1073044" y="3035810"/>
                </a:lnTo>
                <a:lnTo>
                  <a:pt x="1076802" y="3035810"/>
                </a:lnTo>
                <a:close/>
                <a:moveTo>
                  <a:pt x="1170738" y="1248347"/>
                </a:moveTo>
                <a:lnTo>
                  <a:pt x="1170738" y="1273486"/>
                </a:lnTo>
                <a:lnTo>
                  <a:pt x="1183895" y="1248347"/>
                </a:lnTo>
                <a:close/>
                <a:moveTo>
                  <a:pt x="0" y="0"/>
                </a:moveTo>
                <a:lnTo>
                  <a:pt x="2133906" y="0"/>
                </a:lnTo>
                <a:lnTo>
                  <a:pt x="2629909" y="0"/>
                </a:lnTo>
                <a:lnTo>
                  <a:pt x="1227479" y="2669551"/>
                </a:lnTo>
                <a:lnTo>
                  <a:pt x="1235349" y="2673350"/>
                </a:lnTo>
                <a:lnTo>
                  <a:pt x="1353755" y="2754312"/>
                </a:lnTo>
                <a:lnTo>
                  <a:pt x="7912130" y="6858000"/>
                </a:lnTo>
                <a:lnTo>
                  <a:pt x="6066970" y="6858000"/>
                </a:lnTo>
                <a:lnTo>
                  <a:pt x="6059889" y="6852577"/>
                </a:lnTo>
                <a:lnTo>
                  <a:pt x="6059889" y="6857999"/>
                </a:lnTo>
                <a:lnTo>
                  <a:pt x="1707025" y="6857999"/>
                </a:lnTo>
                <a:lnTo>
                  <a:pt x="1707025" y="6858000"/>
                </a:lnTo>
                <a:lnTo>
                  <a:pt x="1073044" y="6858000"/>
                </a:lnTo>
                <a:lnTo>
                  <a:pt x="5365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4E68A2-74B0-42F5-BB75-2E1A7C201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535917" cy="6858000"/>
          </a:xfrm>
          <a:custGeom>
            <a:avLst/>
            <a:gdLst>
              <a:gd name="connsiteX0" fmla="*/ 696831 w 7535917"/>
              <a:gd name="connsiteY0" fmla="*/ 3032931 h 6858000"/>
              <a:gd name="connsiteX1" fmla="*/ 696831 w 7535917"/>
              <a:gd name="connsiteY1" fmla="*/ 3035810 h 6858000"/>
              <a:gd name="connsiteX2" fmla="*/ 700589 w 7535917"/>
              <a:gd name="connsiteY2" fmla="*/ 3035810 h 6858000"/>
              <a:gd name="connsiteX3" fmla="*/ 794525 w 7535917"/>
              <a:gd name="connsiteY3" fmla="*/ 1248347 h 6858000"/>
              <a:gd name="connsiteX4" fmla="*/ 794525 w 7535917"/>
              <a:gd name="connsiteY4" fmla="*/ 1273486 h 6858000"/>
              <a:gd name="connsiteX5" fmla="*/ 807682 w 7535917"/>
              <a:gd name="connsiteY5" fmla="*/ 1248347 h 6858000"/>
              <a:gd name="connsiteX6" fmla="*/ 0 w 7535917"/>
              <a:gd name="connsiteY6" fmla="*/ 0 h 6858000"/>
              <a:gd name="connsiteX7" fmla="*/ 1757693 w 7535917"/>
              <a:gd name="connsiteY7" fmla="*/ 0 h 6858000"/>
              <a:gd name="connsiteX8" fmla="*/ 2253696 w 7535917"/>
              <a:gd name="connsiteY8" fmla="*/ 0 h 6858000"/>
              <a:gd name="connsiteX9" fmla="*/ 851266 w 7535917"/>
              <a:gd name="connsiteY9" fmla="*/ 2669551 h 6858000"/>
              <a:gd name="connsiteX10" fmla="*/ 859136 w 7535917"/>
              <a:gd name="connsiteY10" fmla="*/ 2673350 h 6858000"/>
              <a:gd name="connsiteX11" fmla="*/ 977542 w 7535917"/>
              <a:gd name="connsiteY11" fmla="*/ 2754312 h 6858000"/>
              <a:gd name="connsiteX12" fmla="*/ 7535917 w 7535917"/>
              <a:gd name="connsiteY12" fmla="*/ 6858000 h 6858000"/>
              <a:gd name="connsiteX13" fmla="*/ 5690757 w 7535917"/>
              <a:gd name="connsiteY13" fmla="*/ 6858000 h 6858000"/>
              <a:gd name="connsiteX14" fmla="*/ 5683676 w 7535917"/>
              <a:gd name="connsiteY14" fmla="*/ 6852577 h 6858000"/>
              <a:gd name="connsiteX15" fmla="*/ 5683676 w 7535917"/>
              <a:gd name="connsiteY15" fmla="*/ 6857999 h 6858000"/>
              <a:gd name="connsiteX16" fmla="*/ 1330812 w 7535917"/>
              <a:gd name="connsiteY16" fmla="*/ 6857999 h 6858000"/>
              <a:gd name="connsiteX17" fmla="*/ 1330812 w 7535917"/>
              <a:gd name="connsiteY17" fmla="*/ 6858000 h 6858000"/>
              <a:gd name="connsiteX18" fmla="*/ 696831 w 7535917"/>
              <a:gd name="connsiteY18" fmla="*/ 6858000 h 6858000"/>
              <a:gd name="connsiteX19" fmla="*/ 160379 w 7535917"/>
              <a:gd name="connsiteY19" fmla="*/ 6858000 h 6858000"/>
              <a:gd name="connsiteX20" fmla="*/ 0 w 7535917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35917" h="6858000">
                <a:moveTo>
                  <a:pt x="696831" y="3032931"/>
                </a:moveTo>
                <a:lnTo>
                  <a:pt x="696831" y="3035810"/>
                </a:lnTo>
                <a:lnTo>
                  <a:pt x="700589" y="3035810"/>
                </a:lnTo>
                <a:close/>
                <a:moveTo>
                  <a:pt x="794525" y="1248347"/>
                </a:moveTo>
                <a:lnTo>
                  <a:pt x="794525" y="1273486"/>
                </a:lnTo>
                <a:lnTo>
                  <a:pt x="807682" y="1248347"/>
                </a:lnTo>
                <a:close/>
                <a:moveTo>
                  <a:pt x="0" y="0"/>
                </a:moveTo>
                <a:lnTo>
                  <a:pt x="1757693" y="0"/>
                </a:lnTo>
                <a:lnTo>
                  <a:pt x="2253696" y="0"/>
                </a:lnTo>
                <a:lnTo>
                  <a:pt x="851266" y="2669551"/>
                </a:lnTo>
                <a:lnTo>
                  <a:pt x="859136" y="2673350"/>
                </a:lnTo>
                <a:lnTo>
                  <a:pt x="977542" y="2754312"/>
                </a:lnTo>
                <a:lnTo>
                  <a:pt x="7535917" y="6858000"/>
                </a:lnTo>
                <a:lnTo>
                  <a:pt x="5690757" y="6858000"/>
                </a:lnTo>
                <a:lnTo>
                  <a:pt x="5683676" y="6852577"/>
                </a:lnTo>
                <a:lnTo>
                  <a:pt x="5683676" y="6857999"/>
                </a:lnTo>
                <a:lnTo>
                  <a:pt x="1330812" y="6857999"/>
                </a:lnTo>
                <a:lnTo>
                  <a:pt x="1330812" y="6858000"/>
                </a:lnTo>
                <a:lnTo>
                  <a:pt x="696831" y="6858000"/>
                </a:lnTo>
                <a:lnTo>
                  <a:pt x="1603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1400" y="857504"/>
            <a:ext cx="9601200" cy="1712176"/>
          </a:xfrm>
        </p:spPr>
        <p:txBody>
          <a:bodyPr anchor="ctr">
            <a:prstTxWarp prst="textStop">
              <a:avLst>
                <a:gd name="adj" fmla="val 24258"/>
              </a:avLst>
            </a:prstTxWarp>
            <a:noAutofit/>
          </a:bodyPr>
          <a:lstStyle/>
          <a:p>
            <a:pPr algn="l"/>
            <a:r>
              <a:rPr lang="en-AU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rade Gothic Inline" panose="020B0604020202020204" pitchFamily="34" charset="0"/>
              </a:rPr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974319">
            <a:off x="8085364" y="3858735"/>
            <a:ext cx="3316702" cy="1712176"/>
          </a:xfrm>
        </p:spPr>
        <p:txBody>
          <a:bodyPr>
            <a:noAutofit/>
          </a:bodyPr>
          <a:lstStyle/>
          <a:p>
            <a:pPr algn="ctr"/>
            <a:r>
              <a:rPr lang="en-AU" sz="3200" dirty="0"/>
              <a:t>See the World and Discover New Adventures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39B16-3E97-7459-9BAC-2D761351999C}"/>
              </a:ext>
            </a:extLst>
          </p:cNvPr>
          <p:cNvSpPr txBox="1"/>
          <p:nvPr/>
        </p:nvSpPr>
        <p:spPr>
          <a:xfrm>
            <a:off x="616697" y="4548706"/>
            <a:ext cx="322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/>
              <a:t>Oz Travel Magazine’s Tour Operator of the Year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Money back Guarantee</a:t>
            </a:r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Easy Payment Plans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Interest free</a:t>
            </a:r>
          </a:p>
          <a:p>
            <a:pPr marL="1889125" lvl="1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Monthly, Fortnightly, or </a:t>
            </a:r>
            <a:r>
              <a:rPr lang="en-AU"/>
              <a:t>Weekly payments</a:t>
            </a:r>
            <a:endParaRPr lang="en-AU" dirty="0"/>
          </a:p>
          <a:p>
            <a:pPr marL="1431925" indent="-720725">
              <a:buClr>
                <a:schemeClr val="accent6">
                  <a:lumMod val="75000"/>
                </a:schemeClr>
              </a:buClr>
              <a:buSzPct val="120000"/>
              <a:buBlip>
                <a:blip r:embed="rId3">
                  <a:extLs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</a:buBlip>
            </a:pPr>
            <a:r>
              <a:rPr lang="en-AU" dirty="0"/>
              <a:t>Knowledgeable Staff</a:t>
            </a:r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4E65122-640E-4268-A0F2-8D155EC80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00225BD-5488-44DE-B0C3-B5186DC785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6E7B92E-FB6D-4765-A540-82AAD758D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EB21F2F-3090-404A-BE01-409CE8C9A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54188E7-A3D5-4449-B420-F1B631A0A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EC9DADB9-54AA-433B-BA7D-D9BF671AC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58D25BD-1F46-48AC-AEF0-E028E9A6E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9" r="30217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</a:t>
            </a:r>
            <a:r>
              <a:rPr lang="en-AU" dirty="0" err="1"/>
              <a:t>Transders</a:t>
            </a:r>
            <a:endParaRPr lang="en-A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FDFDE97-4A97-47C3-A34F-FC7FD441CB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929D068-05C4-4FD7-805E-67B98DC00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02E4133-42B8-4E61-88E6-34AA55241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FA7762F-EFA7-4921-8668-F1C73A0D5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22FFCE41-B971-4162-8DF9-DBF817DDA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0D48A4B-3F05-4D98-B608-F5E23EA0D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F334AC8-D046-47E1-BCFA-12AF52A42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4AE0DC8-9915-467D-AF2A-B5C24D01FE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3" name="Freeform 13">
            <a:extLst>
              <a:ext uri="{FF2B5EF4-FFF2-40B4-BE49-F238E27FC236}">
                <a16:creationId xmlns:a16="http://schemas.microsoft.com/office/drawing/2014/main" id="{B046CB80-7314-4CEA-B997-7D0ADCF84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6933" y="-16933"/>
            <a:ext cx="7340600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037CDE-37E1-452A-BCAB-4DA34C697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4100" y="-4763"/>
            <a:ext cx="5014912" cy="6862763"/>
            <a:chOff x="2928938" y="-4763"/>
            <a:chExt cx="5014912" cy="6862763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1C0F7827-E8A8-41BE-A4B5-3D0B82D88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FAA305BF-99DC-4082-89F3-B755F8B79A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21BD498-B54C-46F6-88D3-7A101251D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DD3ECD2E-33CE-40D7-A4EE-0E0D0EF94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B5BB6927-9B55-4D2D-BAA5-A0A4E24B8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499067DC-F563-411F-ADFE-78EA2FD5C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D77B28-7862-48AC-A21E-755E9DBF38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326C23-EBEC-4CBE-B18A-A89591A5874F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</ds:schemaRefs>
</ds:datastoreItem>
</file>

<file path=customXml/itemProps3.xml><?xml version="1.0" encoding="utf-8"?>
<ds:datastoreItem xmlns:ds="http://schemas.openxmlformats.org/officeDocument/2006/customXml" ds:itemID="{E349B651-7AEC-4AC5-8576-16672E5D87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a926e9-fa46-40a5-8565-84bc16c18db3"/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2901</TotalTime>
  <Words>154</Words>
  <Application>Microsoft Office PowerPoint</Application>
  <PresentationFormat>Widescreen</PresentationFormat>
  <Paragraphs>32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Trade Gothic Inline</vt:lpstr>
      <vt:lpstr>Parallax</vt:lpstr>
      <vt:lpstr>Connoisseur Travel</vt:lpstr>
      <vt:lpstr>Why you should travel with us</vt:lpstr>
      <vt:lpstr>Where we will take you</vt:lpstr>
      <vt:lpstr>Accommodation and Air Fares</vt:lpstr>
      <vt:lpstr>Tea and Coffee will now be served in the Atrium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Connoisseur Travel</dc:title>
  <dc:creator>Cook, Michael (Brisbane)</dc:creator>
  <cp:lastModifiedBy>Cook, Michael (Brisbane)</cp:lastModifiedBy>
  <cp:revision>3</cp:revision>
  <dcterms:created xsi:type="dcterms:W3CDTF">2022-11-02T01:02:29Z</dcterms:created>
  <dcterms:modified xsi:type="dcterms:W3CDTF">2022-11-04T04:19:36Z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  <property fmtid="{D5CDD505-2E9C-101B-9397-08002B2CF9AE}" pid="3" name="MediaServiceImageTags">
    <vt:lpwstr/>
  </property>
</Properties>
</file>