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7" autoAdjust="0"/>
    <p:restoredTop sz="86435" autoAdjust="0"/>
  </p:normalViewPr>
  <p:slideViewPr>
    <p:cSldViewPr snapToGrid="0">
      <p:cViewPr varScale="1">
        <p:scale>
          <a:sx n="66" d="100"/>
          <a:sy n="66" d="100"/>
        </p:scale>
        <p:origin x="78" y="6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FAA6F-94C6-4DD6-8EA9-09B68A560D89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D6D1C-6EEA-4C66-A624-B32D89694A9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846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Introduce myself, and briefly explain my role in the project.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3106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Use appropriate examples of current markets/clients/sales when discussing reasons.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7806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Avoid any mention of advantages and disadvantages</a:t>
            </a:r>
            <a:r>
              <a:rPr lang="en-AU" baseline="0" dirty="0" smtClean="0"/>
              <a:t> at this stage. Try to put off discussion until end of the presentation.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D6D1C-6EEA-4C66-A624-B32D89694A93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821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04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7493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5413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7088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5220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8238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3825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705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0267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242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0151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96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367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903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2822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085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32DA-DD77-4673-B895-FD627CE10691}" type="datetimeFigureOut">
              <a:rPr lang="en-AU" smtClean="0"/>
              <a:t>9/10/2015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CAF91DD-E38E-4436-8319-67A88FF067B3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61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Expanding Our Business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Proposal for New Site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850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Reasons for expansion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15963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Find new markets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Local market saturated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Potential to increase sales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Last Year – 14 new clients in North Queensland</a:t>
            </a:r>
          </a:p>
          <a:p>
            <a:pPr marL="1516063" lvl="2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This Year</a:t>
            </a:r>
            <a:r>
              <a:rPr lang="en-AU" baseline="0" dirty="0" smtClean="0"/>
              <a:t> – 30 new clients in North Queensland</a:t>
            </a:r>
          </a:p>
          <a:p>
            <a:pPr marL="715963" lvl="0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Minimise competition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dirty="0" smtClean="0"/>
              <a:t>No competitor currently</a:t>
            </a:r>
            <a:r>
              <a:rPr lang="en-AU" baseline="0" dirty="0" smtClean="0"/>
              <a:t> has office in Cairns or Townsville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closer ties with North Queensland clients</a:t>
            </a:r>
          </a:p>
          <a:p>
            <a:pPr marL="1116013" lvl="1" indent="-536575">
              <a:spcBef>
                <a:spcPts val="1200"/>
              </a:spcBef>
              <a:spcAft>
                <a:spcPts val="1200"/>
              </a:spcAft>
              <a:buClr>
                <a:srgbClr val="FF0000"/>
              </a:buClr>
              <a:buSzPct val="120000"/>
              <a:buFont typeface="Wingdings" panose="05000000000000000000" pitchFamily="2" charset="2"/>
              <a:buChar char="v"/>
            </a:pPr>
            <a:r>
              <a:rPr lang="en-AU" baseline="0" dirty="0" smtClean="0"/>
              <a:t>Develop niche markets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147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Expand?</a:t>
            </a:r>
            <a:endParaRPr lang="en-AU" dirty="0"/>
          </a:p>
        </p:txBody>
      </p:sp>
      <p:sp>
        <p:nvSpPr>
          <p:cNvPr id="4" name="Can 3"/>
          <p:cNvSpPr/>
          <p:nvPr/>
        </p:nvSpPr>
        <p:spPr>
          <a:xfrm>
            <a:off x="5797483" y="1930400"/>
            <a:ext cx="3553905" cy="2141979"/>
          </a:xfrm>
          <a:prstGeom prst="ca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Potential Markets</a:t>
            </a:r>
            <a:endParaRPr lang="en-AU" dirty="0"/>
          </a:p>
        </p:txBody>
      </p:sp>
      <p:sp>
        <p:nvSpPr>
          <p:cNvPr id="5" name="Can 4"/>
          <p:cNvSpPr/>
          <p:nvPr/>
        </p:nvSpPr>
        <p:spPr>
          <a:xfrm>
            <a:off x="1065228" y="2389694"/>
            <a:ext cx="1677972" cy="1324466"/>
          </a:xfrm>
          <a:prstGeom prst="can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Current Markets</a:t>
            </a:r>
            <a:endParaRPr lang="en-AU" dirty="0"/>
          </a:p>
        </p:txBody>
      </p:sp>
      <p:sp>
        <p:nvSpPr>
          <p:cNvPr id="6" name="Right Arrow 5"/>
          <p:cNvSpPr/>
          <p:nvPr/>
        </p:nvSpPr>
        <p:spPr>
          <a:xfrm>
            <a:off x="3346515" y="2601798"/>
            <a:ext cx="1941922" cy="111236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ounded Rectangular Callout 6"/>
          <p:cNvSpPr/>
          <p:nvPr/>
        </p:nvSpPr>
        <p:spPr>
          <a:xfrm>
            <a:off x="5288437" y="4524866"/>
            <a:ext cx="3101419" cy="1423447"/>
          </a:xfrm>
          <a:prstGeom prst="wedgeRoundRectCallout">
            <a:avLst>
              <a:gd name="adj1" fmla="val -1478"/>
              <a:gd name="adj2" fmla="val -75911"/>
              <a:gd name="adj3" fmla="val 1666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Can 7"/>
          <p:cNvSpPr/>
          <p:nvPr/>
        </p:nvSpPr>
        <p:spPr>
          <a:xfrm>
            <a:off x="5495827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Can 8"/>
          <p:cNvSpPr/>
          <p:nvPr/>
        </p:nvSpPr>
        <p:spPr>
          <a:xfrm>
            <a:off x="5495827" y="5298911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Can 9"/>
          <p:cNvSpPr/>
          <p:nvPr/>
        </p:nvSpPr>
        <p:spPr>
          <a:xfrm>
            <a:off x="6023725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n 10"/>
          <p:cNvSpPr/>
          <p:nvPr/>
        </p:nvSpPr>
        <p:spPr>
          <a:xfrm>
            <a:off x="6042577" y="5305195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Can 11"/>
          <p:cNvSpPr/>
          <p:nvPr/>
        </p:nvSpPr>
        <p:spPr>
          <a:xfrm>
            <a:off x="6579912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Can 12"/>
          <p:cNvSpPr/>
          <p:nvPr/>
        </p:nvSpPr>
        <p:spPr>
          <a:xfrm>
            <a:off x="6579912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Can 13"/>
          <p:cNvSpPr/>
          <p:nvPr/>
        </p:nvSpPr>
        <p:spPr>
          <a:xfrm>
            <a:off x="7131373" y="4743777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Can 14"/>
          <p:cNvSpPr/>
          <p:nvPr/>
        </p:nvSpPr>
        <p:spPr>
          <a:xfrm>
            <a:off x="7117247" y="5290532"/>
            <a:ext cx="301656" cy="32784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 rot="5400000">
            <a:off x="7574433" y="5004651"/>
            <a:ext cx="6740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100" dirty="0" smtClean="0"/>
              <a:t>Niche</a:t>
            </a:r>
          </a:p>
          <a:p>
            <a:pPr algn="ctr"/>
            <a:r>
              <a:rPr lang="en-AU" sz="1100" dirty="0" smtClean="0"/>
              <a:t>Markets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222635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pic>
        <p:nvPicPr>
          <p:cNvPr id="9" name="Content Placeholder 8" descr="Mind Map - Site on Mind Ma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97" y="1270000"/>
            <a:ext cx="6158204" cy="4494939"/>
          </a:xfrm>
        </p:spPr>
      </p:pic>
      <p:sp>
        <p:nvSpPr>
          <p:cNvPr id="10" name="TextBox 9"/>
          <p:cNvSpPr txBox="1"/>
          <p:nvPr/>
        </p:nvSpPr>
        <p:spPr>
          <a:xfrm rot="1504148">
            <a:off x="7433571" y="4534293"/>
            <a:ext cx="2348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Gateway to the Great Barrier Reef and Far North Queensland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081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pic>
        <p:nvPicPr>
          <p:cNvPr id="4" name="Content Placeholder 3" descr="data-mining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83" y="1270000"/>
            <a:ext cx="4105760" cy="4373236"/>
          </a:xfrm>
        </p:spPr>
      </p:pic>
      <p:sp>
        <p:nvSpPr>
          <p:cNvPr id="5" name="TextBox 4"/>
          <p:cNvSpPr txBox="1"/>
          <p:nvPr/>
        </p:nvSpPr>
        <p:spPr>
          <a:xfrm rot="1246010">
            <a:off x="6928701" y="4817098"/>
            <a:ext cx="2667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Australia’s largest urban centre north of the Sunshine Coast!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4661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Proposed Sites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Cairns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Estimated population of 150,000 (2010)</a:t>
            </a:r>
          </a:p>
          <a:p>
            <a:r>
              <a:rPr lang="en-AU" dirty="0" smtClean="0"/>
              <a:t>1,700km from Brisbane</a:t>
            </a:r>
          </a:p>
          <a:p>
            <a:r>
              <a:rPr lang="en-AU" dirty="0" smtClean="0"/>
              <a:t>Large tourism industry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AU" dirty="0" smtClean="0"/>
              <a:t>Townsville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 smtClean="0"/>
              <a:t>Estimated population of 185,000 (2010)</a:t>
            </a:r>
          </a:p>
          <a:p>
            <a:r>
              <a:rPr lang="en-AU" dirty="0" smtClean="0"/>
              <a:t>1300km from Brisbane</a:t>
            </a:r>
          </a:p>
          <a:p>
            <a:r>
              <a:rPr lang="en-AU" dirty="0" smtClean="0"/>
              <a:t>Large mining industry</a:t>
            </a:r>
          </a:p>
          <a:p>
            <a:r>
              <a:rPr lang="en-AU" dirty="0" smtClean="0"/>
              <a:t>Major port for exports; metals, minerals, beef, wool, sugar, timber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3042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42950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Mackay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  <a:endParaRPr lang="en-AU" dirty="0"/>
          </a:p>
        </p:txBody>
      </p:sp>
      <p:sp>
        <p:nvSpPr>
          <p:cNvPr id="3" name="Multiply 2"/>
          <p:cNvSpPr/>
          <p:nvPr/>
        </p:nvSpPr>
        <p:spPr>
          <a:xfrm>
            <a:off x="590549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ounded Rectangle 3"/>
          <p:cNvSpPr/>
          <p:nvPr/>
        </p:nvSpPr>
        <p:spPr>
          <a:xfrm>
            <a:off x="6173406" y="847725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Mount Isa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far inland</a:t>
            </a:r>
          </a:p>
        </p:txBody>
      </p:sp>
      <p:sp>
        <p:nvSpPr>
          <p:cNvPr id="5" name="Multiply 4"/>
          <p:cNvSpPr/>
          <p:nvPr/>
        </p:nvSpPr>
        <p:spPr>
          <a:xfrm>
            <a:off x="6021005" y="0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ounded Rectangle 5"/>
          <p:cNvSpPr/>
          <p:nvPr/>
        </p:nvSpPr>
        <p:spPr>
          <a:xfrm>
            <a:off x="742950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Charters Towers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Too small</a:t>
            </a:r>
          </a:p>
        </p:txBody>
      </p:sp>
      <p:sp>
        <p:nvSpPr>
          <p:cNvPr id="7" name="Multiply 6"/>
          <p:cNvSpPr/>
          <p:nvPr/>
        </p:nvSpPr>
        <p:spPr>
          <a:xfrm>
            <a:off x="590549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ounded Rectangle 7"/>
          <p:cNvSpPr/>
          <p:nvPr/>
        </p:nvSpPr>
        <p:spPr>
          <a:xfrm>
            <a:off x="6173406" y="4264186"/>
            <a:ext cx="2809875" cy="15906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Rockhampton</a:t>
            </a:r>
          </a:p>
          <a:p>
            <a:pPr algn="ctr"/>
            <a:endParaRPr lang="en-AU" dirty="0"/>
          </a:p>
          <a:p>
            <a:pPr algn="ctr"/>
            <a:r>
              <a:rPr lang="en-AU" dirty="0" smtClean="0"/>
              <a:t>Site needs to be further north</a:t>
            </a:r>
          </a:p>
        </p:txBody>
      </p:sp>
      <p:sp>
        <p:nvSpPr>
          <p:cNvPr id="9" name="Multiply 8"/>
          <p:cNvSpPr/>
          <p:nvPr/>
        </p:nvSpPr>
        <p:spPr>
          <a:xfrm>
            <a:off x="6021005" y="3416461"/>
            <a:ext cx="3114675" cy="3286125"/>
          </a:xfrm>
          <a:prstGeom prst="mathMultiply">
            <a:avLst/>
          </a:prstGeom>
          <a:solidFill>
            <a:srgbClr val="FF0000">
              <a:alpha val="21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Flowchart: Terminator 9"/>
          <p:cNvSpPr/>
          <p:nvPr/>
        </p:nvSpPr>
        <p:spPr>
          <a:xfrm>
            <a:off x="3460830" y="2974694"/>
            <a:ext cx="2847373" cy="9144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Other Sites Considered</a:t>
            </a:r>
            <a:endParaRPr lang="en-AU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102015" y="2568736"/>
            <a:ext cx="450810" cy="521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193528" y="3762618"/>
            <a:ext cx="359297" cy="473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27904" y="3799875"/>
            <a:ext cx="347601" cy="333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184981" y="2599602"/>
            <a:ext cx="482037" cy="520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1112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B1BC5C-BACF-470C-81E8-179E690B5B6A}"/>
</file>

<file path=customXml/itemProps2.xml><?xml version="1.0" encoding="utf-8"?>
<ds:datastoreItem xmlns:ds="http://schemas.openxmlformats.org/officeDocument/2006/customXml" ds:itemID="{6C55DF5F-341B-4315-BAD1-220E40F8F68B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209</Words>
  <Application>Microsoft Office PowerPoint</Application>
  <PresentationFormat>Widescreen</PresentationFormat>
  <Paragraphs>50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Trebuchet MS</vt:lpstr>
      <vt:lpstr>Wingdings</vt:lpstr>
      <vt:lpstr>Wingdings 3</vt:lpstr>
      <vt:lpstr>Facet</vt:lpstr>
      <vt:lpstr>Expanding Our Business</vt:lpstr>
      <vt:lpstr>Reasons for expansion</vt:lpstr>
      <vt:lpstr>Why Expand?</vt:lpstr>
      <vt:lpstr>Cairns</vt:lpstr>
      <vt:lpstr>Townsville</vt:lpstr>
      <vt:lpstr>Proposed Sites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Our Business</dc:title>
  <dc:creator>Jane Pettigrew</dc:creator>
  <cp:lastModifiedBy>Jane Pettigrew</cp:lastModifiedBy>
  <cp:revision>8</cp:revision>
  <dcterms:created xsi:type="dcterms:W3CDTF">2015-10-08T23:18:06Z</dcterms:created>
  <dcterms:modified xsi:type="dcterms:W3CDTF">2015-10-08T23:38:54Z</dcterms:modified>
</cp:coreProperties>
</file>