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sldIdLst>
    <p:sldId id="256" r:id="rId2"/>
    <p:sldId id="257" r:id="rId3"/>
    <p:sldId id="261" r:id="rId4"/>
    <p:sldId id="259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Expand?</a:t>
            </a:r>
            <a:endParaRPr lang="en-AU" dirty="0"/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Potential Markets</a:t>
            </a:r>
            <a:endParaRPr lang="en-AU" dirty="0"/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Markets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/>
              <a:t>Niche</a:t>
            </a:r>
          </a:p>
          <a:p>
            <a:pPr algn="ctr"/>
            <a:r>
              <a:rPr lang="en-AU" sz="1100" dirty="0" smtClean="0"/>
              <a:t>Markets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C57FC8-C9FB-4AB6-AF4D-1EBC3BE34281}"/>
</file>

<file path=customXml/itemProps2.xml><?xml version="1.0" encoding="utf-8"?>
<ds:datastoreItem xmlns:ds="http://schemas.openxmlformats.org/officeDocument/2006/customXml" ds:itemID="{777F67F8-C514-4812-9B69-7B567A6D42B6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147</Words>
  <Application>Microsoft Office PowerPoint</Application>
  <PresentationFormat>Widescreen</PresentationFormat>
  <Paragraphs>32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6</cp:revision>
  <dcterms:created xsi:type="dcterms:W3CDTF">2015-10-08T23:18:06Z</dcterms:created>
  <dcterms:modified xsi:type="dcterms:W3CDTF">2015-10-08T23:32:03Z</dcterms:modified>
</cp:coreProperties>
</file>