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colors1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521560"/>
        <c:axId val="199521952"/>
      </c:barChart>
      <c:catAx>
        <c:axId val="199521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9521952"/>
        <c:crosses val="autoZero"/>
        <c:auto val="1"/>
        <c:lblAlgn val="ctr"/>
        <c:lblOffset val="100"/>
        <c:noMultiLvlLbl val="0"/>
      </c:catAx>
      <c:valAx>
        <c:axId val="1995219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99521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34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862544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18632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2458955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62911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7259629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170227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037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63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703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3396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58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722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947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0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395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76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038153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151018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9987F3-1EB0-482A-AFBE-7F433B007C0F}"/>
</file>

<file path=customXml/itemProps2.xml><?xml version="1.0" encoding="utf-8"?>
<ds:datastoreItem xmlns:ds="http://schemas.openxmlformats.org/officeDocument/2006/customXml" ds:itemID="{968E85DB-D5B8-4EDF-BAB9-369B02BCB25E}"/>
</file>

<file path=customXml/itemProps3.xml><?xml version="1.0" encoding="utf-8"?>
<ds:datastoreItem xmlns:ds="http://schemas.openxmlformats.org/officeDocument/2006/customXml" ds:itemID="{06C869A4-E6E8-4F32-AE57-E548312F274A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</TotalTime>
  <Words>79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Trebuchet MS</vt:lpstr>
      <vt:lpstr>Berlin</vt:lpstr>
      <vt:lpstr>Sales Report for 2016</vt:lpstr>
      <vt:lpstr>Overview</vt:lpstr>
      <vt:lpstr>Difference in Sales, 2015-2016</vt:lpstr>
      <vt:lpstr>New Company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10</cp:revision>
  <dcterms:created xsi:type="dcterms:W3CDTF">2012-07-08T19:58:46Z</dcterms:created>
  <dcterms:modified xsi:type="dcterms:W3CDTF">2015-12-21T22:43:07Z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