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8" r:id="rId4"/>
  </p:sldMasterIdLst>
  <p:notesMasterIdLst>
    <p:notesMasterId r:id="rId15"/>
  </p:notesMasterIdLst>
  <p:handoutMasterIdLst>
    <p:handoutMasterId r:id="rId16"/>
  </p:handoutMasterIdLst>
  <p:sldIdLst>
    <p:sldId id="256" r:id="rId5"/>
    <p:sldId id="257" r:id="rId6"/>
    <p:sldId id="258" r:id="rId7"/>
    <p:sldId id="263" r:id="rId8"/>
    <p:sldId id="260" r:id="rId9"/>
    <p:sldId id="262" r:id="rId10"/>
    <p:sldId id="261" r:id="rId11"/>
    <p:sldId id="264" r:id="rId12"/>
    <p:sldId id="265" r:id="rId13"/>
    <p:sldId id="268" r:id="rId14"/>
  </p:sldIdLst>
  <p:sldSz cx="12192000" cy="6858000"/>
  <p:notesSz cx="6934200" cy="939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60">
          <p15:clr>
            <a:srgbClr val="A4A3A4"/>
          </p15:clr>
        </p15:guide>
        <p15:guide id="2" pos="218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33"/>
    <a:srgbClr val="666633"/>
    <a:srgbClr val="336600"/>
    <a:srgbClr val="614020"/>
    <a:srgbClr val="523E30"/>
    <a:srgbClr val="B2B2B2"/>
    <a:srgbClr val="DDDDDD"/>
    <a:srgbClr val="B389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9" autoAdjust="0"/>
    <p:restoredTop sz="94681" autoAdjust="0"/>
  </p:normalViewPr>
  <p:slideViewPr>
    <p:cSldViewPr>
      <p:cViewPr varScale="1">
        <p:scale>
          <a:sx n="100" d="100"/>
          <a:sy n="100" d="100"/>
        </p:scale>
        <p:origin x="264" y="9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0" d="100"/>
          <a:sy n="100" d="100"/>
        </p:scale>
        <p:origin x="-138" y="1944"/>
      </p:cViewPr>
      <p:guideLst>
        <p:guide orient="horz" pos="2960"/>
        <p:guide pos="2184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27475" y="0"/>
            <a:ext cx="30051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26513"/>
            <a:ext cx="30051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27475" y="8926513"/>
            <a:ext cx="30051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Times New Roman" pitchFamily="18" charset="0"/>
              </a:defRPr>
            </a:lvl1pPr>
          </a:lstStyle>
          <a:p>
            <a:fld id="{B1E11DB4-85EA-4247-BA54-BA252D94BA0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1638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240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4163" y="685800"/>
            <a:ext cx="6365875" cy="3581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95800"/>
            <a:ext cx="5105400" cy="41910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154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2400" y="89154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fld id="{42FDB50A-2DF4-4174-A72B-DF4AA1BBA5D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2190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61963"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23925"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87475"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49438"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5852C9-14D5-4894-AA29-B622611724B3}" type="slidenum">
              <a:rPr lang="en-US"/>
              <a:pPr/>
              <a:t>1</a:t>
            </a:fld>
            <a:endParaRPr lang="en-US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4163" y="685800"/>
            <a:ext cx="6365875" cy="3581400"/>
          </a:xfrm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Technology Conference.</a:t>
            </a:r>
          </a:p>
          <a:p>
            <a:r>
              <a:rPr lang="en-US"/>
              <a:t>Slides outlining benefits to prospective exhibitors.</a:t>
            </a:r>
          </a:p>
        </p:txBody>
      </p:sp>
    </p:spTree>
    <p:extLst>
      <p:ext uri="{BB962C8B-B14F-4D97-AF65-F5344CB8AC3E}">
        <p14:creationId xmlns:p14="http://schemas.microsoft.com/office/powerpoint/2010/main" val="41321170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A00441-4D29-4D82-A52D-3F62F3BAF4AB}" type="slidenum">
              <a:rPr lang="en-US"/>
              <a:pPr/>
              <a:t>2</a:t>
            </a:fld>
            <a:endParaRPr lang="en-US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4163" y="685800"/>
            <a:ext cx="6365875" cy="3581400"/>
          </a:xfrm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Discuss the seminar arrangements.</a:t>
            </a:r>
          </a:p>
        </p:txBody>
      </p:sp>
    </p:spTree>
    <p:extLst>
      <p:ext uri="{BB962C8B-B14F-4D97-AF65-F5344CB8AC3E}">
        <p14:creationId xmlns:p14="http://schemas.microsoft.com/office/powerpoint/2010/main" val="22798128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44525" y="703263"/>
            <a:ext cx="5595938" cy="31480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FDB50A-2DF4-4174-A72B-DF4AA1BBA5D2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Mikeros Technology Conference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62778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50158247-A621-4ECA-9387-3E9465ED63E9}" type="datetime1">
              <a:rPr lang="en-US" smtClean="0"/>
              <a:t>1/27/2022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89A724A8-B496-4021-8FBC-BD1622FBBE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7278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A9FED-91B6-4DD2-832B-04372F42D45D}" type="datetime1">
              <a:rPr lang="en-US" smtClean="0"/>
              <a:t>1/27/2022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325619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F6AA9FED-91B6-4DD2-832B-04372F42D45D}" type="datetime1">
              <a:rPr lang="en-US" smtClean="0"/>
              <a:t>1/27/2022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747447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F6AA9FED-91B6-4DD2-832B-04372F42D45D}" type="datetime1">
              <a:rPr lang="en-US" smtClean="0"/>
              <a:t>1/27/2022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89024582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F6AA9FED-91B6-4DD2-832B-04372F42D45D}" type="datetime1">
              <a:rPr lang="en-US" smtClean="0"/>
              <a:t>1/27/2022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133237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A9FED-91B6-4DD2-832B-04372F42D45D}" type="datetime1">
              <a:rPr lang="en-US" smtClean="0"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289885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A9FED-91B6-4DD2-832B-04372F42D45D}" type="datetime1">
              <a:rPr lang="en-US" smtClean="0"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14910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B5692-0BBB-4C44-8E99-EA826D2B07B3}" type="datetime1">
              <a:rPr lang="en-US" smtClean="0"/>
              <a:t>1/27/2022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1F8B5-5EFD-44D4-9086-12698D45B62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5672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21F825C-D589-4F7D-AA19-473F1E1F5C89}" type="datetime1">
              <a:rPr lang="en-US" smtClean="0"/>
              <a:t>1/27/2022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1BD30827-52E0-4CEE-989B-EF5FAE6867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956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8A7EE-EBFF-4223-B3EA-868739643179}" type="datetime1">
              <a:rPr lang="en-US" smtClean="0"/>
              <a:t>1/27/2022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84412-3BC4-45A1-B4A5-28C178762E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928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1EB10131-53D0-4D80-8895-DB680D2AFE96}" type="datetime1">
              <a:rPr lang="en-US" smtClean="0"/>
              <a:t>1/27/2022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C7B3CE7B-BE22-4BA5-8470-AD23139CD0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500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2B00D-0E1A-4A7B-B1D0-CCB41EC4CDE7}" type="datetime1">
              <a:rPr lang="en-US" smtClean="0"/>
              <a:t>1/27/2022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1E740-EC14-491B-84A3-63F05F9918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4464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A3BC8-8EBB-4697-9F8D-4967F73C5A43}" type="datetime1">
              <a:rPr lang="en-US" smtClean="0"/>
              <a:t>1/27/2022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8EF95-BC25-4E2E-8F80-ABECDA10FA9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5552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6DF4C-712C-4A8B-8CA7-3CDB1EAF047B}" type="datetime1">
              <a:rPr lang="en-US" smtClean="0"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8693E-ACC6-4BCE-A88A-0E5B170B42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097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0A90A-B024-43AA-8EFB-10A974CCDD19}" type="datetime1">
              <a:rPr lang="en-US" smtClean="0"/>
              <a:t>1/27/2022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A464C-BF12-4943-A095-5A4B6843B3C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444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1ADD3-A84C-4F93-8064-FEB22464EDB4}" type="datetime1">
              <a:rPr lang="en-US" smtClean="0"/>
              <a:t>1/27/2022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87989-7142-49F9-AC1F-0F84E2C12E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4323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E6EBA-10F7-4B85-A194-5A1325924B5F}" type="datetime1">
              <a:rPr lang="en-US" smtClean="0"/>
              <a:t>1/27/2022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580FF-6D7F-404B-98B5-4815BC7F09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564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AA9FED-91B6-4DD2-832B-04372F42D45D}" type="datetime1">
              <a:rPr lang="en-US" smtClean="0"/>
              <a:t>1/27/2022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06499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  <p:sldLayoutId id="2147483760" r:id="rId12"/>
    <p:sldLayoutId id="2147483761" r:id="rId13"/>
    <p:sldLayoutId id="2147483762" r:id="rId14"/>
    <p:sldLayoutId id="2147483763" r:id="rId15"/>
    <p:sldLayoutId id="2147483764" r:id="rId16"/>
    <p:sldLayoutId id="2147483765" r:id="rId17"/>
  </p:sldLayoutIdLst>
  <p:hf sldNum="0" hdr="0" ftr="0" dt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icpedia.org/chalkboard/b/benefits.html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dirty="0"/>
              <a:t>Technology Conference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Exhibit at Australia’s Largest Technology Conference</a:t>
            </a:r>
          </a:p>
        </p:txBody>
      </p:sp>
    </p:spTree>
  </p:cSld>
  <p:clrMapOvr>
    <a:masterClrMapping/>
  </p:clrMapOvr>
  <p:transition spd="med">
    <p:cover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Users\michael cook\Desktop\Advertisin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8448" y="711124"/>
            <a:ext cx="216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michael cook\Desktop\Awarenes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851" y="711124"/>
            <a:ext cx="1960851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michael cook\Desktop\New Clients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8448" y="4617132"/>
            <a:ext cx="216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michael cook\Desktop\Product Display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850" y="4617132"/>
            <a:ext cx="216382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822" name="AutoShape 6"/>
          <p:cNvSpPr>
            <a:spLocks noChangeArrowheads="1"/>
          </p:cNvSpPr>
          <p:nvPr/>
        </p:nvSpPr>
        <p:spPr bwMode="auto">
          <a:xfrm>
            <a:off x="4602164" y="2456892"/>
            <a:ext cx="2987675" cy="1430338"/>
          </a:xfrm>
          <a:prstGeom prst="star7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cap="all" dirty="0">
                <a:latin typeface="+mj-lt"/>
              </a:rPr>
              <a:t>Exhibition </a:t>
            </a:r>
          </a:p>
          <a:p>
            <a:pPr algn="ctr"/>
            <a:r>
              <a:rPr lang="en-US" sz="2400" cap="all" dirty="0">
                <a:latin typeface="+mj-lt"/>
              </a:rPr>
              <a:t>Benefits</a:t>
            </a:r>
          </a:p>
        </p:txBody>
      </p:sp>
      <p:sp>
        <p:nvSpPr>
          <p:cNvPr id="34823" name="AutoShape 7"/>
          <p:cNvSpPr>
            <a:spLocks noChangeArrowheads="1"/>
          </p:cNvSpPr>
          <p:nvPr/>
        </p:nvSpPr>
        <p:spPr bwMode="auto">
          <a:xfrm>
            <a:off x="3215681" y="1917366"/>
            <a:ext cx="2484823" cy="467519"/>
          </a:xfrm>
          <a:prstGeom prst="round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b="1" dirty="0"/>
              <a:t>Awareness</a:t>
            </a:r>
          </a:p>
        </p:txBody>
      </p:sp>
      <p:sp>
        <p:nvSpPr>
          <p:cNvPr id="34824" name="AutoShape 8"/>
          <p:cNvSpPr>
            <a:spLocks noChangeArrowheads="1"/>
          </p:cNvSpPr>
          <p:nvPr/>
        </p:nvSpPr>
        <p:spPr bwMode="auto">
          <a:xfrm>
            <a:off x="6528049" y="1917364"/>
            <a:ext cx="2484000" cy="467520"/>
          </a:xfrm>
          <a:prstGeom prst="round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b="1" dirty="0"/>
              <a:t>Advertising</a:t>
            </a:r>
          </a:p>
        </p:txBody>
      </p:sp>
      <p:sp>
        <p:nvSpPr>
          <p:cNvPr id="34825" name="AutoShape 9"/>
          <p:cNvSpPr>
            <a:spLocks noChangeArrowheads="1"/>
          </p:cNvSpPr>
          <p:nvPr/>
        </p:nvSpPr>
        <p:spPr bwMode="auto">
          <a:xfrm>
            <a:off x="3215681" y="4257452"/>
            <a:ext cx="2484823" cy="468000"/>
          </a:xfrm>
          <a:prstGeom prst="round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b="1" dirty="0"/>
              <a:t>Product Displays</a:t>
            </a:r>
          </a:p>
        </p:txBody>
      </p:sp>
      <p:sp>
        <p:nvSpPr>
          <p:cNvPr id="34826" name="AutoShape 10"/>
          <p:cNvSpPr>
            <a:spLocks noChangeArrowheads="1"/>
          </p:cNvSpPr>
          <p:nvPr/>
        </p:nvSpPr>
        <p:spPr bwMode="auto">
          <a:xfrm>
            <a:off x="6528049" y="4293966"/>
            <a:ext cx="2484000" cy="467519"/>
          </a:xfrm>
          <a:prstGeom prst="round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b="1" dirty="0"/>
              <a:t>New Clients</a:t>
            </a:r>
          </a:p>
        </p:txBody>
      </p:sp>
      <p:cxnSp>
        <p:nvCxnSpPr>
          <p:cNvPr id="3" name="Straight Connector 2"/>
          <p:cNvCxnSpPr>
            <a:stCxn id="34823" idx="2"/>
            <a:endCxn id="34822" idx="5"/>
          </p:cNvCxnSpPr>
          <p:nvPr/>
        </p:nvCxnSpPr>
        <p:spPr>
          <a:xfrm>
            <a:off x="4458092" y="2384885"/>
            <a:ext cx="439942" cy="355305"/>
          </a:xfrm>
          <a:prstGeom prst="line">
            <a:avLst/>
          </a:prstGeom>
          <a:ln w="57150">
            <a:solidFill>
              <a:schemeClr val="accent3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>
            <a:stCxn id="34822" idx="0"/>
            <a:endCxn id="34824" idx="2"/>
          </p:cNvCxnSpPr>
          <p:nvPr/>
        </p:nvCxnSpPr>
        <p:spPr>
          <a:xfrm flipV="1">
            <a:off x="7293967" y="2384885"/>
            <a:ext cx="476082" cy="355305"/>
          </a:xfrm>
          <a:prstGeom prst="line">
            <a:avLst/>
          </a:prstGeom>
          <a:ln w="57150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stCxn id="34822" idx="3"/>
            <a:endCxn id="34825" idx="0"/>
          </p:cNvCxnSpPr>
          <p:nvPr/>
        </p:nvCxnSpPr>
        <p:spPr>
          <a:xfrm flipH="1">
            <a:off x="4458092" y="3887238"/>
            <a:ext cx="973092" cy="370214"/>
          </a:xfrm>
          <a:prstGeom prst="line">
            <a:avLst/>
          </a:prstGeom>
          <a:ln w="57150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34822" idx="2"/>
            <a:endCxn id="34826" idx="0"/>
          </p:cNvCxnSpPr>
          <p:nvPr/>
        </p:nvCxnSpPr>
        <p:spPr>
          <a:xfrm>
            <a:off x="6760817" y="3887239"/>
            <a:ext cx="1009232" cy="406727"/>
          </a:xfrm>
          <a:prstGeom prst="line">
            <a:avLst/>
          </a:prstGeom>
          <a:ln w="57150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2852457"/>
      </p:ext>
    </p:extLst>
  </p:cSld>
  <p:clrMapOvr>
    <a:masterClrMapping/>
  </p:clrMapOvr>
  <p:transition spd="med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48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3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Overview</a:t>
            </a:r>
          </a:p>
        </p:txBody>
      </p:sp>
      <p:sp>
        <p:nvSpPr>
          <p:cNvPr id="6149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Major Trade Show</a:t>
            </a:r>
          </a:p>
          <a:p>
            <a:r>
              <a:rPr lang="en-US" dirty="0"/>
              <a:t>Australia’s most widely recognised technology conference</a:t>
            </a:r>
          </a:p>
          <a:p>
            <a:r>
              <a:rPr lang="en-US" dirty="0"/>
              <a:t>Seminars, Displays and Demonstrations</a:t>
            </a:r>
          </a:p>
          <a:p>
            <a:r>
              <a:rPr lang="en-US" dirty="0"/>
              <a:t>Major contributors include</a:t>
            </a:r>
          </a:p>
          <a:p>
            <a:pPr lvl="1"/>
            <a:r>
              <a:rPr lang="en-US" dirty="0"/>
              <a:t>Microsoft</a:t>
            </a:r>
          </a:p>
          <a:p>
            <a:pPr lvl="1"/>
            <a:r>
              <a:rPr lang="en-US" dirty="0"/>
              <a:t>Apple</a:t>
            </a:r>
          </a:p>
          <a:p>
            <a:pPr lvl="1"/>
            <a:r>
              <a:rPr lang="en-US" dirty="0"/>
              <a:t>Samsung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1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1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1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1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1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1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/>
      <p:bldP spid="614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Features &amp; Benefits</a:t>
            </a:r>
          </a:p>
        </p:txBody>
      </p:sp>
      <p:sp>
        <p:nvSpPr>
          <p:cNvPr id="7173" name="Rectangle 5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r>
              <a:rPr lang="en-US"/>
              <a:t>Display your latest technological advances</a:t>
            </a:r>
          </a:p>
          <a:p>
            <a:r>
              <a:rPr lang="en-US"/>
              <a:t>Present your company by booking a Seminar Block</a:t>
            </a:r>
          </a:p>
          <a:p>
            <a:r>
              <a:rPr lang="en-US"/>
              <a:t>Hire a pre-built stand for demonstrations</a:t>
            </a:r>
          </a:p>
        </p:txBody>
      </p:sp>
      <p:pic>
        <p:nvPicPr>
          <p:cNvPr id="5" name="Content Placeholder 4" descr="Text&#10;&#10;Description automatically generated">
            <a:extLst>
              <a:ext uri="{FF2B5EF4-FFF2-40B4-BE49-F238E27FC236}">
                <a16:creationId xmlns:a16="http://schemas.microsoft.com/office/drawing/2014/main" id="{D0ADB4E4-9CE8-4011-A734-6250998D0DC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670177" y="1916832"/>
            <a:ext cx="5334000" cy="3507105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/>
      <p:bldP spid="717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Availability</a:t>
            </a:r>
          </a:p>
        </p:txBody>
      </p:sp>
      <p:sp>
        <p:nvSpPr>
          <p:cNvPr id="1229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June 3 - 6</a:t>
            </a:r>
          </a:p>
          <a:p>
            <a:r>
              <a:rPr lang="en-US" dirty="0"/>
              <a:t>Still available</a:t>
            </a:r>
          </a:p>
          <a:p>
            <a:pPr lvl="1"/>
            <a:r>
              <a:rPr lang="en-US" dirty="0"/>
              <a:t>Larger Stands</a:t>
            </a:r>
          </a:p>
          <a:p>
            <a:pPr lvl="1"/>
            <a:r>
              <a:rPr lang="en-US" dirty="0"/>
              <a:t>Display Corners</a:t>
            </a:r>
          </a:p>
          <a:p>
            <a:pPr lvl="1"/>
            <a:r>
              <a:rPr lang="en-US" dirty="0"/>
              <a:t>Pop-up Spaces for single days</a:t>
            </a:r>
          </a:p>
        </p:txBody>
      </p:sp>
      <p:pic>
        <p:nvPicPr>
          <p:cNvPr id="5" name="Graphic 4" descr="Clipboard with solid fill">
            <a:extLst>
              <a:ext uri="{FF2B5EF4-FFF2-40B4-BE49-F238E27FC236}">
                <a16:creationId xmlns:a16="http://schemas.microsoft.com/office/drawing/2014/main" id="{12CBFDBA-5919-440B-B68A-6E8CE0415F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888088" y="1700808"/>
            <a:ext cx="4176464" cy="4176464"/>
          </a:xfrm>
          <a:prstGeom prst="rect">
            <a:avLst/>
          </a:prstGeom>
        </p:spPr>
      </p:pic>
    </p:spTree>
  </p:cSld>
  <p:clrMapOvr>
    <a:masterClrMapping/>
  </p:clrMapOvr>
  <p:transition spd="med">
    <p:cover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Applications</a:t>
            </a:r>
          </a:p>
        </p:txBody>
      </p:sp>
      <p:sp>
        <p:nvSpPr>
          <p:cNvPr id="9221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We are marketing to over 8,000 potential clients</a:t>
            </a:r>
          </a:p>
          <a:p>
            <a:r>
              <a:rPr lang="en-US"/>
              <a:t>Key buyers will be present from the top 500 companies</a:t>
            </a:r>
          </a:p>
          <a:p>
            <a:r>
              <a:rPr lang="en-US"/>
              <a:t>A chance to demonstrate your latest equipment</a:t>
            </a:r>
          </a:p>
        </p:txBody>
      </p:sp>
    </p:spTree>
  </p:cSld>
  <p:clrMapOvr>
    <a:masterClrMapping/>
  </p:clrMapOvr>
  <p:transition spd="med">
    <p:cover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Pricing</a:t>
            </a:r>
          </a:p>
        </p:txBody>
      </p:sp>
      <p:sp>
        <p:nvSpPr>
          <p:cNvPr id="11269" name="Rectangle 5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$250 per square metre</a:t>
            </a:r>
          </a:p>
          <a:p>
            <a:r>
              <a:rPr lang="en-US" dirty="0"/>
              <a:t>$400 early bird discount</a:t>
            </a:r>
          </a:p>
        </p:txBody>
      </p:sp>
      <p:pic>
        <p:nvPicPr>
          <p:cNvPr id="5" name="Content Placeholder 4" descr="Person typing on laptop">
            <a:extLst>
              <a:ext uri="{FF2B5EF4-FFF2-40B4-BE49-F238E27FC236}">
                <a16:creationId xmlns:a16="http://schemas.microsoft.com/office/drawing/2014/main" id="{56A7B68A-1463-418C-9FEE-4003A894C4A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194559"/>
            <a:ext cx="5334000" cy="3555131"/>
          </a:xfrm>
        </p:spPr>
      </p:pic>
    </p:spTree>
  </p:cSld>
  <p:clrMapOvr>
    <a:masterClrMapping/>
  </p:clrMapOvr>
  <p:transition spd="med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0" dur="2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discrete" valueType="str">
                                      <p:cBhvr override="childStyle">
                                        <p:cTn id="19" dur="2000" fill="hold"/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discrete" valueType="str">
                                      <p:cBhvr override="childStyle">
                                        <p:cTn id="28" dur="2000" fill="hold"/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/>
      <p:bldP spid="11268" grpId="1"/>
      <p:bldP spid="11269" grpId="0" uiExpand="1" build="p" bldLvl="2"/>
      <p:bldP spid="11269" grpId="1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Specifications</a:t>
            </a:r>
          </a:p>
        </p:txBody>
      </p:sp>
      <p:sp>
        <p:nvSpPr>
          <p:cNvPr id="10245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Exposure to key buyers in your industry</a:t>
            </a:r>
          </a:p>
          <a:p>
            <a:r>
              <a:rPr lang="en-US"/>
              <a:t>Let us do the marketing of your product</a:t>
            </a:r>
          </a:p>
        </p:txBody>
      </p:sp>
    </p:spTree>
  </p:cSld>
  <p:clrMapOvr>
    <a:masterClrMapping/>
  </p:clrMapOvr>
  <p:transition spd="med">
    <p:cover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Exhibition Facilities</a:t>
            </a:r>
          </a:p>
        </p:txBody>
      </p:sp>
      <p:sp>
        <p:nvSpPr>
          <p:cNvPr id="28677" name="Rectangle 5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Facilities available to exhibitors:</a:t>
            </a:r>
          </a:p>
          <a:p>
            <a:pPr lvl="1"/>
            <a:r>
              <a:rPr lang="en-US" dirty="0"/>
              <a:t>Free car parking</a:t>
            </a:r>
          </a:p>
          <a:p>
            <a:pPr lvl="1"/>
            <a:r>
              <a:rPr lang="en-US" dirty="0"/>
              <a:t>Fork lift hire</a:t>
            </a:r>
          </a:p>
          <a:p>
            <a:pPr lvl="1"/>
            <a:r>
              <a:rPr lang="en-US" dirty="0"/>
              <a:t>Stand cleaning</a:t>
            </a:r>
          </a:p>
          <a:p>
            <a:pPr lvl="1"/>
            <a:r>
              <a:rPr lang="en-US" dirty="0"/>
              <a:t>24 </a:t>
            </a:r>
            <a:r>
              <a:rPr lang="en-US" dirty="0" err="1"/>
              <a:t>hr</a:t>
            </a:r>
            <a:r>
              <a:rPr lang="en-US" dirty="0"/>
              <a:t> security</a:t>
            </a:r>
          </a:p>
          <a:p>
            <a:pPr lvl="1"/>
            <a:r>
              <a:rPr lang="en-US" dirty="0"/>
              <a:t>Exhibitor’s bar</a:t>
            </a:r>
          </a:p>
        </p:txBody>
      </p:sp>
      <p:pic>
        <p:nvPicPr>
          <p:cNvPr id="5" name="Content Placeholder 4" descr="Multi-colored chairs">
            <a:extLst>
              <a:ext uri="{FF2B5EF4-FFF2-40B4-BE49-F238E27FC236}">
                <a16:creationId xmlns:a16="http://schemas.microsoft.com/office/drawing/2014/main" id="{034DEC15-60D4-4AF3-BAB8-297BB73E0D6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6849" y="2600908"/>
            <a:ext cx="5334000" cy="2540960"/>
          </a:xfrm>
        </p:spPr>
      </p:pic>
    </p:spTree>
  </p:cSld>
  <p:clrMapOvr>
    <a:masterClrMapping/>
  </p:clrMapOvr>
  <p:transition spd="med">
    <p:cover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Local Exhibitor List</a:t>
            </a:r>
          </a:p>
        </p:txBody>
      </p:sp>
      <p:sp>
        <p:nvSpPr>
          <p:cNvPr id="30725" name="Rectangle 5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Tech Australia</a:t>
            </a:r>
          </a:p>
          <a:p>
            <a:r>
              <a:rPr lang="en-US" dirty="0"/>
              <a:t>Communications Ltd</a:t>
            </a:r>
          </a:p>
          <a:p>
            <a:r>
              <a:rPr lang="en-US" dirty="0"/>
              <a:t>Comp Hire</a:t>
            </a:r>
          </a:p>
          <a:p>
            <a:r>
              <a:rPr lang="en-US" dirty="0"/>
              <a:t>Screen Technology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Virtual Systems</a:t>
            </a:r>
          </a:p>
          <a:p>
            <a:r>
              <a:rPr lang="en-US" dirty="0"/>
              <a:t>PC Add-Ons</a:t>
            </a:r>
          </a:p>
          <a:p>
            <a:r>
              <a:rPr lang="en-US" dirty="0"/>
              <a:t>Systems Consulting</a:t>
            </a:r>
          </a:p>
          <a:p>
            <a:r>
              <a:rPr lang="en-US" dirty="0"/>
              <a:t>Support Professionals</a:t>
            </a:r>
          </a:p>
        </p:txBody>
      </p:sp>
    </p:spTree>
  </p:cSld>
  <p:clrMapOvr>
    <a:masterClrMapping/>
  </p:clrMapOvr>
  <p:transition spd="med">
    <p:cover/>
  </p:transition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71f2836-fd65-4ccc-af0c-f6536c4539ec" xsi:nil="true"/>
    <lcf76f155ced4ddcb4097134ff3c332f xmlns="5160070d-d1d5-45e9-a5e6-996880312625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D51CDF07479904480B2DF783B2B2CB9" ma:contentTypeVersion="14" ma:contentTypeDescription="Create a new document." ma:contentTypeScope="" ma:versionID="f6db893dfae0cb27b92697d7fa846c1b">
  <xsd:schema xmlns:xsd="http://www.w3.org/2001/XMLSchema" xmlns:xs="http://www.w3.org/2001/XMLSchema" xmlns:p="http://schemas.microsoft.com/office/2006/metadata/properties" xmlns:ns2="5160070d-d1d5-45e9-a5e6-996880312625" xmlns:ns3="871f2836-fd65-4ccc-af0c-f6536c4539ec" targetNamespace="http://schemas.microsoft.com/office/2006/metadata/properties" ma:root="true" ma:fieldsID="fc4215a1f044287d4a0f4fc32b3097cf" ns2:_="" ns3:_="">
    <xsd:import namespace="5160070d-d1d5-45e9-a5e6-996880312625"/>
    <xsd:import namespace="871f2836-fd65-4ccc-af0c-f6536c4539e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60070d-d1d5-45e9-a5e6-99688031262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f3c586d6-0a3a-49a8-977f-dabe004a3d7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1f2836-fd65-4ccc-af0c-f6536c4539ec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1f7649e5-abe0-4c5b-9db9-33d694281acc}" ma:internalName="TaxCatchAll" ma:showField="CatchAllData" ma:web="871f2836-fd65-4ccc-af0c-f6536c4539e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16769E0-24E0-4A8A-9439-D8C6F005FFA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74660C4-D887-4D86-B4E4-156296E1D372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16AE92CE-8F96-454B-8618-E552B6642CBE}"/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TM04033937[[fn=Vapor Trail]]</Template>
  <TotalTime>252</TotalTime>
  <Words>188</Words>
  <Application>Microsoft Office PowerPoint</Application>
  <PresentationFormat>Widescreen</PresentationFormat>
  <Paragraphs>61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Century Gothic</vt:lpstr>
      <vt:lpstr>Times New Roman</vt:lpstr>
      <vt:lpstr>Vapor Trail</vt:lpstr>
      <vt:lpstr>Technology Conference</vt:lpstr>
      <vt:lpstr>Overview</vt:lpstr>
      <vt:lpstr>Features &amp; Benefits</vt:lpstr>
      <vt:lpstr>Availability</vt:lpstr>
      <vt:lpstr>Applications</vt:lpstr>
      <vt:lpstr>Pricing</vt:lpstr>
      <vt:lpstr>Specifications</vt:lpstr>
      <vt:lpstr>Exhibition Facilities</vt:lpstr>
      <vt:lpstr>Local Exhibitor List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 and Rosie</dc:creator>
  <cp:lastModifiedBy>Jane Pettigrew</cp:lastModifiedBy>
  <cp:revision>23</cp:revision>
  <cp:lastPrinted>1601-01-01T00:00:00Z</cp:lastPrinted>
  <dcterms:created xsi:type="dcterms:W3CDTF">1601-01-01T00:00:00Z</dcterms:created>
  <dcterms:modified xsi:type="dcterms:W3CDTF">2022-01-26T22:50:06Z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2</vt:i4>
  </property>
  <property fmtid="{D5CDD505-2E9C-101B-9397-08002B2CF9AE}" pid="3" name="LCID">
    <vt:i4>1033</vt:i4>
  </property>
  <property fmtid="{D5CDD505-2E9C-101B-9397-08002B2CF9AE}" pid="4" name="ContentTypeId">
    <vt:lpwstr>0x0101001D51CDF07479904480B2DF783B2B2CB9</vt:lpwstr>
  </property>
</Properties>
</file>