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190840"/>
        <c:axId val="473188880"/>
      </c:barChart>
      <c:catAx>
        <c:axId val="4731908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73188880"/>
        <c:crosses val="autoZero"/>
        <c:auto val="1"/>
        <c:lblAlgn val="ctr"/>
        <c:lblOffset val="100"/>
        <c:noMultiLvlLbl val="0"/>
      </c:catAx>
      <c:valAx>
        <c:axId val="4731888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 dirty="0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7319084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747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763245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8507382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674862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7667364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13115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650264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380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8158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2564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2278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644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281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270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6528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2391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6138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59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2207018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ECD3E6D-4E6D-41E4-83DE-7AD3AC88F6E4}"/>
</file>

<file path=customXml/itemProps2.xml><?xml version="1.0" encoding="utf-8"?>
<ds:datastoreItem xmlns:ds="http://schemas.openxmlformats.org/officeDocument/2006/customXml" ds:itemID="{6DADE1DC-BC64-4F3D-938D-A04945136DAA}"/>
</file>

<file path=customXml/itemProps3.xml><?xml version="1.0" encoding="utf-8"?>
<ds:datastoreItem xmlns:ds="http://schemas.openxmlformats.org/officeDocument/2006/customXml" ds:itemID="{C457FE78-5832-4617-8492-CB2BAE7089FF}"/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56</TotalTime>
  <Words>53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Trebuchet MS</vt:lpstr>
      <vt:lpstr>Berlin</vt:lpstr>
      <vt:lpstr>Sales Report for 2016</vt:lpstr>
      <vt:lpstr>Overview</vt:lpstr>
      <vt:lpstr>Difference in Sales, 2015-2016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Report for 2011</dc:title>
  <dc:creator>Mike and Rosie</dc:creator>
  <cp:lastModifiedBy>Jane Pettigrew</cp:lastModifiedBy>
  <cp:revision>11</cp:revision>
  <dcterms:created xsi:type="dcterms:W3CDTF">2012-07-08T19:58:46Z</dcterms:created>
  <dcterms:modified xsi:type="dcterms:W3CDTF">2015-12-21T22:36:35Z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