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diagrams/colors2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3" r:id="rId5"/>
    <p:sldId id="260" r:id="rId6"/>
    <p:sldId id="262" r:id="rId7"/>
    <p:sldId id="271" r:id="rId8"/>
    <p:sldId id="261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9342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77087" autoAdjust="0"/>
  </p:normalViewPr>
  <p:slideViewPr>
    <p:cSldViewPr>
      <p:cViewPr varScale="1">
        <p:scale>
          <a:sx n="83" d="100"/>
          <a:sy n="83" d="100"/>
        </p:scale>
        <p:origin x="17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0599136"/>
        <c:axId val="450599528"/>
        <c:axId val="0"/>
      </c:bar3DChart>
      <c:catAx>
        <c:axId val="450599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0599528"/>
        <c:crosses val="autoZero"/>
        <c:auto val="1"/>
        <c:lblAlgn val="ctr"/>
        <c:lblOffset val="100"/>
        <c:noMultiLvlLbl val="0"/>
      </c:catAx>
      <c:valAx>
        <c:axId val="4505995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50599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 smtClean="0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 smtClean="0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 smtClean="0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 smtClean="0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 smtClean="0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 smtClean="0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AU"/>
        </a:p>
      </dgm:t>
    </dgm:pt>
    <dgm:pt modelId="{C786A9D6-970A-4DFF-899C-26BADC18DAC8}" type="pres">
      <dgm:prSet presAssocID="{83C72ED6-F3C0-4334-BF5C-16E7E0EEA44F}" presName="Name56" presStyleLbl="parChTrans1D2" presStyleIdx="0" presStyleCnt="5"/>
      <dgm:spPr/>
      <dgm:t>
        <a:bodyPr/>
        <a:lstStyle/>
        <a:p>
          <a:endParaRPr lang="en-AU"/>
        </a:p>
      </dgm:t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A89570-4465-4413-BC74-E019469690C2}" type="pres">
      <dgm:prSet presAssocID="{9D0EE7FF-1033-4806-A625-05A3C0986E13}" presName="Name56" presStyleLbl="parChTrans1D2" presStyleIdx="1" presStyleCnt="5"/>
      <dgm:spPr/>
      <dgm:t>
        <a:bodyPr/>
        <a:lstStyle/>
        <a:p>
          <a:endParaRPr lang="en-AU"/>
        </a:p>
      </dgm:t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9B8706-549D-4352-9156-A8275FD8C9BC}" type="pres">
      <dgm:prSet presAssocID="{7B776257-CC2A-407E-AC34-288110E40DF5}" presName="Name56" presStyleLbl="parChTrans1D2" presStyleIdx="2" presStyleCnt="5"/>
      <dgm:spPr/>
      <dgm:t>
        <a:bodyPr/>
        <a:lstStyle/>
        <a:p>
          <a:endParaRPr lang="en-AU"/>
        </a:p>
      </dgm:t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E8855B-D165-4B4E-B3BF-43295C9B24BA}" type="pres">
      <dgm:prSet presAssocID="{4FC3DA28-EF08-4C1C-B8DA-9E7BE028B256}" presName="Name56" presStyleLbl="parChTrans1D2" presStyleIdx="3" presStyleCnt="5"/>
      <dgm:spPr/>
      <dgm:t>
        <a:bodyPr/>
        <a:lstStyle/>
        <a:p>
          <a:endParaRPr lang="en-AU"/>
        </a:p>
      </dgm:t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83C7875-C2B5-4392-9F5D-D63EA7B50465}" type="pres">
      <dgm:prSet presAssocID="{55E13AD3-1789-4BF9-BE36-CF76629FBDF6}" presName="Name56" presStyleLbl="parChTrans1D2" presStyleIdx="4" presStyleCnt="5"/>
      <dgm:spPr/>
      <dgm:t>
        <a:bodyPr/>
        <a:lstStyle/>
        <a:p>
          <a:endParaRPr lang="en-AU"/>
        </a:p>
      </dgm:t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 smtClean="0"/>
            <a:t>Mike Stephens</a:t>
          </a:r>
          <a:br>
            <a:rPr lang="en-AU" dirty="0" smtClean="0"/>
          </a:br>
          <a:r>
            <a:rPr lang="en-AU" dirty="0" smtClean="0"/>
            <a:t>Director</a:t>
          </a:r>
          <a:endParaRPr lang="en-AU" dirty="0"/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 smtClean="0"/>
            <a:t>John</a:t>
          </a:r>
          <a:br>
            <a:rPr lang="en-AU" dirty="0" smtClean="0"/>
          </a:br>
          <a:r>
            <a:rPr lang="en-AU" dirty="0" smtClean="0"/>
            <a:t>Admin Assistant</a:t>
          </a:r>
          <a:endParaRPr lang="en-AU" dirty="0"/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James</a:t>
          </a:r>
          <a:br>
            <a:rPr lang="en-AU" dirty="0" smtClean="0"/>
          </a:br>
          <a:r>
            <a:rPr lang="en-AU" dirty="0" smtClean="0"/>
            <a:t>Finance Manager</a:t>
          </a:r>
          <a:endParaRPr lang="en-AU" dirty="0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Simon</a:t>
          </a:r>
          <a:br>
            <a:rPr lang="en-AU" dirty="0" smtClean="0"/>
          </a:br>
          <a:r>
            <a:rPr lang="en-AU" dirty="0" smtClean="0"/>
            <a:t>Sales Manager</a:t>
          </a:r>
          <a:endParaRPr lang="en-AU" dirty="0"/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Karen</a:t>
          </a:r>
          <a:br>
            <a:rPr lang="en-AU" dirty="0" smtClean="0"/>
          </a:br>
          <a:r>
            <a:rPr lang="en-AU" dirty="0" smtClean="0"/>
            <a:t>Conference Coordinator</a:t>
          </a:r>
          <a:endParaRPr lang="en-AU" dirty="0"/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smtClean="0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 smtClean="0"/>
            <a:t>Sandra</a:t>
          </a:r>
          <a:endParaRPr lang="en-AU" dirty="0"/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 smtClean="0"/>
            <a:t>Tracy</a:t>
          </a:r>
          <a:endParaRPr lang="en-AU" dirty="0"/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 smtClean="0"/>
            <a:t>Louise</a:t>
          </a:r>
          <a:endParaRPr lang="en-AU" dirty="0"/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 smtClean="0"/>
            <a:t>Trevor</a:t>
          </a:r>
          <a:endParaRPr lang="en-AU" dirty="0"/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 smtClean="0"/>
            <a:t>Peter</a:t>
          </a:r>
          <a:endParaRPr lang="en-AU" dirty="0"/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 smtClean="0"/>
            <a:t>Angela</a:t>
          </a:r>
          <a:endParaRPr lang="en-AU" dirty="0"/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 smtClean="0"/>
            <a:t>Ian</a:t>
          </a:r>
          <a:endParaRPr lang="en-AU" dirty="0"/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 smtClean="0"/>
            <a:t>Kim</a:t>
          </a:r>
          <a:endParaRPr lang="en-AU" dirty="0"/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 smtClean="0"/>
            <a:t>Teisha</a:t>
          </a:r>
          <a:endParaRPr lang="en-AU" dirty="0"/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 smtClean="0"/>
            <a:t>Margaret</a:t>
          </a:r>
          <a:endParaRPr lang="en-AU" dirty="0"/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35D64C74-888E-4A36-A52B-ED3336109021}" type="pres">
      <dgm:prSet presAssocID="{36912D03-D11B-4ECD-B3F6-5CC5442C33FF}" presName="rootComposite1" presStyleCnt="0"/>
      <dgm:spPr/>
      <dgm:t>
        <a:bodyPr/>
        <a:lstStyle/>
        <a:p>
          <a:endParaRPr lang="en-AU"/>
        </a:p>
      </dgm:t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8849C3C-2D3A-491F-94BD-8B42BA8E1D8D}" type="pres">
      <dgm:prSet presAssocID="{36912D03-D11B-4ECD-B3F6-5CC5442C33F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6F8762CD-ED09-40FC-9F19-A98786EC0E53}" type="pres">
      <dgm:prSet presAssocID="{36912D03-D11B-4ECD-B3F6-5CC5442C33FF}" presName="hierChild2" presStyleCnt="0"/>
      <dgm:spPr/>
      <dgm:t>
        <a:bodyPr/>
        <a:lstStyle/>
        <a:p>
          <a:endParaRPr lang="en-AU"/>
        </a:p>
      </dgm:t>
    </dgm:pt>
    <dgm:pt modelId="{81D22827-5BC2-4547-9852-48DB136821FB}" type="pres">
      <dgm:prSet presAssocID="{09CE56F1-FF98-40B0-91D7-7AEFF65ADA63}" presName="Name37" presStyleLbl="parChTrans1D2" presStyleIdx="0" presStyleCnt="4"/>
      <dgm:spPr/>
      <dgm:t>
        <a:bodyPr/>
        <a:lstStyle/>
        <a:p>
          <a:endParaRPr lang="en-AU"/>
        </a:p>
      </dgm:t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  <dgm:t>
        <a:bodyPr/>
        <a:lstStyle/>
        <a:p>
          <a:endParaRPr lang="en-AU"/>
        </a:p>
      </dgm:t>
    </dgm:pt>
    <dgm:pt modelId="{92479D3E-8514-402E-9D67-B6427787A9FF}" type="pres">
      <dgm:prSet presAssocID="{79E3A0A8-91E7-4FF6-B597-B80676DCBFC4}" presName="rootComposite" presStyleCnt="0"/>
      <dgm:spPr/>
      <dgm:t>
        <a:bodyPr/>
        <a:lstStyle/>
        <a:p>
          <a:endParaRPr lang="en-AU"/>
        </a:p>
      </dgm:t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51420CD-8F6F-440B-8B31-3E2D6B05B6E4}" type="pres">
      <dgm:prSet presAssocID="{79E3A0A8-91E7-4FF6-B597-B80676DCBFC4}" presName="rootConnector" presStyleLbl="node2" presStyleIdx="0" presStyleCnt="3"/>
      <dgm:spPr/>
      <dgm:t>
        <a:bodyPr/>
        <a:lstStyle/>
        <a:p>
          <a:endParaRPr lang="en-AU"/>
        </a:p>
      </dgm:t>
    </dgm:pt>
    <dgm:pt modelId="{53C1933F-973C-4BF7-B661-DAEA5FB3CFC0}" type="pres">
      <dgm:prSet presAssocID="{79E3A0A8-91E7-4FF6-B597-B80676DCBFC4}" presName="hierChild4" presStyleCnt="0"/>
      <dgm:spPr/>
      <dgm:t>
        <a:bodyPr/>
        <a:lstStyle/>
        <a:p>
          <a:endParaRPr lang="en-AU"/>
        </a:p>
      </dgm:t>
    </dgm:pt>
    <dgm:pt modelId="{3BE1F0BD-0CE8-4B34-9E85-987E3E10C2D7}" type="pres">
      <dgm:prSet presAssocID="{A30A520F-FF46-4D66-AA52-700C1C422945}" presName="Name35" presStyleLbl="parChTrans1D3" presStyleIdx="0" presStyleCnt="11"/>
      <dgm:spPr/>
      <dgm:t>
        <a:bodyPr/>
        <a:lstStyle/>
        <a:p>
          <a:endParaRPr lang="en-AU"/>
        </a:p>
      </dgm:t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76B6FFE-2E20-49B1-A2E4-D0CCD36568C0}" type="pres">
      <dgm:prSet presAssocID="{8A5C551C-5D4D-4FC0-A002-0E96AB28D309}" presName="rootComposite" presStyleCnt="0"/>
      <dgm:spPr/>
      <dgm:t>
        <a:bodyPr/>
        <a:lstStyle/>
        <a:p>
          <a:endParaRPr lang="en-AU"/>
        </a:p>
      </dgm:t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56C4C28-D225-4BDA-A1B0-D4DD29D15E50}" type="pres">
      <dgm:prSet presAssocID="{8A5C551C-5D4D-4FC0-A002-0E96AB28D309}" presName="rootConnector" presStyleLbl="node3" presStyleIdx="0" presStyleCnt="10"/>
      <dgm:spPr/>
      <dgm:t>
        <a:bodyPr/>
        <a:lstStyle/>
        <a:p>
          <a:endParaRPr lang="en-AU"/>
        </a:p>
      </dgm:t>
    </dgm:pt>
    <dgm:pt modelId="{46508964-463C-42AC-8758-051BB9D0F263}" type="pres">
      <dgm:prSet presAssocID="{8A5C551C-5D4D-4FC0-A002-0E96AB28D309}" presName="hierChild4" presStyleCnt="0"/>
      <dgm:spPr/>
      <dgm:t>
        <a:bodyPr/>
        <a:lstStyle/>
        <a:p>
          <a:endParaRPr lang="en-AU"/>
        </a:p>
      </dgm:t>
    </dgm:pt>
    <dgm:pt modelId="{2C427450-8E83-428B-8C03-8C6B27E18C8A}" type="pres">
      <dgm:prSet presAssocID="{8A5C551C-5D4D-4FC0-A002-0E96AB28D309}" presName="hierChild5" presStyleCnt="0"/>
      <dgm:spPr/>
      <dgm:t>
        <a:bodyPr/>
        <a:lstStyle/>
        <a:p>
          <a:endParaRPr lang="en-AU"/>
        </a:p>
      </dgm:t>
    </dgm:pt>
    <dgm:pt modelId="{AC11808A-26D8-4D26-8D25-6E5C88969EA5}" type="pres">
      <dgm:prSet presAssocID="{080C193C-D252-4392-9B1C-AF3529BF3566}" presName="Name35" presStyleLbl="parChTrans1D3" presStyleIdx="1" presStyleCnt="11"/>
      <dgm:spPr/>
      <dgm:t>
        <a:bodyPr/>
        <a:lstStyle/>
        <a:p>
          <a:endParaRPr lang="en-AU"/>
        </a:p>
      </dgm:t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E6CCECB0-0B7D-4CEC-8F57-318B355FAEA9}" type="pres">
      <dgm:prSet presAssocID="{D10C3A05-A54C-4389-943C-2448C8E4B79B}" presName="rootComposite" presStyleCnt="0"/>
      <dgm:spPr/>
      <dgm:t>
        <a:bodyPr/>
        <a:lstStyle/>
        <a:p>
          <a:endParaRPr lang="en-AU"/>
        </a:p>
      </dgm:t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D8BD58-9AB1-4FA5-AC33-A5DF3C6A3813}" type="pres">
      <dgm:prSet presAssocID="{D10C3A05-A54C-4389-943C-2448C8E4B79B}" presName="rootConnector" presStyleLbl="node3" presStyleIdx="1" presStyleCnt="10"/>
      <dgm:spPr/>
      <dgm:t>
        <a:bodyPr/>
        <a:lstStyle/>
        <a:p>
          <a:endParaRPr lang="en-AU"/>
        </a:p>
      </dgm:t>
    </dgm:pt>
    <dgm:pt modelId="{11E23DE0-B25A-4AA1-9808-EDD7EC5D500F}" type="pres">
      <dgm:prSet presAssocID="{D10C3A05-A54C-4389-943C-2448C8E4B79B}" presName="hierChild4" presStyleCnt="0"/>
      <dgm:spPr/>
      <dgm:t>
        <a:bodyPr/>
        <a:lstStyle/>
        <a:p>
          <a:endParaRPr lang="en-AU"/>
        </a:p>
      </dgm:t>
    </dgm:pt>
    <dgm:pt modelId="{DF330383-61A0-432E-86E9-2E087903EB1B}" type="pres">
      <dgm:prSet presAssocID="{D10C3A05-A54C-4389-943C-2448C8E4B79B}" presName="hierChild5" presStyleCnt="0"/>
      <dgm:spPr/>
      <dgm:t>
        <a:bodyPr/>
        <a:lstStyle/>
        <a:p>
          <a:endParaRPr lang="en-AU"/>
        </a:p>
      </dgm:t>
    </dgm:pt>
    <dgm:pt modelId="{A86DF4F9-8FD4-4169-8D82-6DCA3B633A6C}" type="pres">
      <dgm:prSet presAssocID="{B25BD0E4-A4C2-403A-90CA-A74FD5B715F7}" presName="Name35" presStyleLbl="parChTrans1D3" presStyleIdx="2" presStyleCnt="11"/>
      <dgm:spPr/>
      <dgm:t>
        <a:bodyPr/>
        <a:lstStyle/>
        <a:p>
          <a:endParaRPr lang="en-AU"/>
        </a:p>
      </dgm:t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3912C88-E03C-4751-A30D-8EF2F2B10C00}" type="pres">
      <dgm:prSet presAssocID="{A73BDAF9-D240-4E2E-B194-A0B199E94BBB}" presName="rootComposite" presStyleCnt="0"/>
      <dgm:spPr/>
      <dgm:t>
        <a:bodyPr/>
        <a:lstStyle/>
        <a:p>
          <a:endParaRPr lang="en-AU"/>
        </a:p>
      </dgm:t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7162E5C-011F-401A-BB66-F487F317F509}" type="pres">
      <dgm:prSet presAssocID="{A73BDAF9-D240-4E2E-B194-A0B199E94BBB}" presName="rootConnector" presStyleLbl="node3" presStyleIdx="2" presStyleCnt="10"/>
      <dgm:spPr/>
      <dgm:t>
        <a:bodyPr/>
        <a:lstStyle/>
        <a:p>
          <a:endParaRPr lang="en-AU"/>
        </a:p>
      </dgm:t>
    </dgm:pt>
    <dgm:pt modelId="{79A9786F-EF76-4C3C-BBEB-FBD5051AC6FE}" type="pres">
      <dgm:prSet presAssocID="{A73BDAF9-D240-4E2E-B194-A0B199E94BBB}" presName="hierChild4" presStyleCnt="0"/>
      <dgm:spPr/>
      <dgm:t>
        <a:bodyPr/>
        <a:lstStyle/>
        <a:p>
          <a:endParaRPr lang="en-AU"/>
        </a:p>
      </dgm:t>
    </dgm:pt>
    <dgm:pt modelId="{E1EF857D-B713-4FC2-803E-A13F36A941AF}" type="pres">
      <dgm:prSet presAssocID="{A73BDAF9-D240-4E2E-B194-A0B199E94BBB}" presName="hierChild5" presStyleCnt="0"/>
      <dgm:spPr/>
      <dgm:t>
        <a:bodyPr/>
        <a:lstStyle/>
        <a:p>
          <a:endParaRPr lang="en-AU"/>
        </a:p>
      </dgm:t>
    </dgm:pt>
    <dgm:pt modelId="{1F1BAF0C-8A56-47F4-9D6B-929AC06D668A}" type="pres">
      <dgm:prSet presAssocID="{79E3A0A8-91E7-4FF6-B597-B80676DCBFC4}" presName="hierChild5" presStyleCnt="0"/>
      <dgm:spPr/>
      <dgm:t>
        <a:bodyPr/>
        <a:lstStyle/>
        <a:p>
          <a:endParaRPr lang="en-AU"/>
        </a:p>
      </dgm:t>
    </dgm:pt>
    <dgm:pt modelId="{5D6E7AD4-8B30-4D5F-915F-EA967E4D4DAC}" type="pres">
      <dgm:prSet presAssocID="{3C07A13E-9692-4679-A4B7-55673216596C}" presName="Name111" presStyleLbl="parChTrans1D3" presStyleIdx="3" presStyleCnt="11"/>
      <dgm:spPr/>
      <dgm:t>
        <a:bodyPr/>
        <a:lstStyle/>
        <a:p>
          <a:endParaRPr lang="en-AU"/>
        </a:p>
      </dgm:t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  <dgm:t>
        <a:bodyPr/>
        <a:lstStyle/>
        <a:p>
          <a:endParaRPr lang="en-AU"/>
        </a:p>
      </dgm:t>
    </dgm:pt>
    <dgm:pt modelId="{5491B333-C881-487B-B337-C0B5052E610F}" type="pres">
      <dgm:prSet presAssocID="{C43EA58A-DDB8-4A6D-AC48-66CB1643DB48}" presName="rootComposite3" presStyleCnt="0"/>
      <dgm:spPr/>
      <dgm:t>
        <a:bodyPr/>
        <a:lstStyle/>
        <a:p>
          <a:endParaRPr lang="en-AU"/>
        </a:p>
      </dgm:t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778675-A2E1-45B4-9FC4-3FD800BA70ED}" type="pres">
      <dgm:prSet presAssocID="{C43EA58A-DDB8-4A6D-AC48-66CB1643DB48}" presName="rootConnector3" presStyleLbl="asst2" presStyleIdx="0" presStyleCnt="1"/>
      <dgm:spPr/>
      <dgm:t>
        <a:bodyPr/>
        <a:lstStyle/>
        <a:p>
          <a:endParaRPr lang="en-AU"/>
        </a:p>
      </dgm:t>
    </dgm:pt>
    <dgm:pt modelId="{7C8CCCCA-28BF-41EF-9E79-AE033C30829E}" type="pres">
      <dgm:prSet presAssocID="{C43EA58A-DDB8-4A6D-AC48-66CB1643DB48}" presName="hierChild6" presStyleCnt="0"/>
      <dgm:spPr/>
      <dgm:t>
        <a:bodyPr/>
        <a:lstStyle/>
        <a:p>
          <a:endParaRPr lang="en-AU"/>
        </a:p>
      </dgm:t>
    </dgm:pt>
    <dgm:pt modelId="{DAFE123B-6156-4FA5-9774-574837113D05}" type="pres">
      <dgm:prSet presAssocID="{C43EA58A-DDB8-4A6D-AC48-66CB1643DB48}" presName="hierChild7" presStyleCnt="0"/>
      <dgm:spPr/>
      <dgm:t>
        <a:bodyPr/>
        <a:lstStyle/>
        <a:p>
          <a:endParaRPr lang="en-AU"/>
        </a:p>
      </dgm:t>
    </dgm:pt>
    <dgm:pt modelId="{02410C7B-ECCF-4E5A-AD33-BC1844AB0ED7}" type="pres">
      <dgm:prSet presAssocID="{D6973C87-0B36-4FCC-A6D6-CEAB2C968512}" presName="Name37" presStyleLbl="parChTrans1D2" presStyleIdx="1" presStyleCnt="4"/>
      <dgm:spPr/>
      <dgm:t>
        <a:bodyPr/>
        <a:lstStyle/>
        <a:p>
          <a:endParaRPr lang="en-AU"/>
        </a:p>
      </dgm:t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  <dgm:t>
        <a:bodyPr/>
        <a:lstStyle/>
        <a:p>
          <a:endParaRPr lang="en-AU"/>
        </a:p>
      </dgm:t>
    </dgm:pt>
    <dgm:pt modelId="{8D348B72-495E-45BE-B240-92BA9CCA86A0}" type="pres">
      <dgm:prSet presAssocID="{60BB98A7-EC90-4832-9C5E-2411A5018A05}" presName="rootComposite" presStyleCnt="0"/>
      <dgm:spPr/>
      <dgm:t>
        <a:bodyPr/>
        <a:lstStyle/>
        <a:p>
          <a:endParaRPr lang="en-AU"/>
        </a:p>
      </dgm:t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26A689-F2AD-40E8-9341-6F9E48F0260C}" type="pres">
      <dgm:prSet presAssocID="{60BB98A7-EC90-4832-9C5E-2411A5018A05}" presName="rootConnector" presStyleLbl="node2" presStyleIdx="1" presStyleCnt="3"/>
      <dgm:spPr/>
      <dgm:t>
        <a:bodyPr/>
        <a:lstStyle/>
        <a:p>
          <a:endParaRPr lang="en-AU"/>
        </a:p>
      </dgm:t>
    </dgm:pt>
    <dgm:pt modelId="{17CA3EE7-692B-4787-815B-82E4CC4C4C07}" type="pres">
      <dgm:prSet presAssocID="{60BB98A7-EC90-4832-9C5E-2411A5018A05}" presName="hierChild4" presStyleCnt="0"/>
      <dgm:spPr/>
      <dgm:t>
        <a:bodyPr/>
        <a:lstStyle/>
        <a:p>
          <a:endParaRPr lang="en-AU"/>
        </a:p>
      </dgm:t>
    </dgm:pt>
    <dgm:pt modelId="{5D556A36-BD6B-47BB-907E-8D91B6B993FE}" type="pres">
      <dgm:prSet presAssocID="{9D5216F3-06CF-443E-BBB7-8365C0F70DF2}" presName="Name50" presStyleLbl="parChTrans1D3" presStyleIdx="4" presStyleCnt="11"/>
      <dgm:spPr/>
      <dgm:t>
        <a:bodyPr/>
        <a:lstStyle/>
        <a:p>
          <a:endParaRPr lang="en-AU"/>
        </a:p>
      </dgm:t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F9B7778-3975-4D3D-AEA3-BFF672ECC810}" type="pres">
      <dgm:prSet presAssocID="{9EEB996B-C633-45D7-8DC2-C67D9C5CCFE8}" presName="rootComposite" presStyleCnt="0"/>
      <dgm:spPr/>
      <dgm:t>
        <a:bodyPr/>
        <a:lstStyle/>
        <a:p>
          <a:endParaRPr lang="en-AU"/>
        </a:p>
      </dgm:t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EDEF2EC-6F3E-4868-B799-BFF4A8B2F9D7}" type="pres">
      <dgm:prSet presAssocID="{9EEB996B-C633-45D7-8DC2-C67D9C5CCFE8}" presName="rootConnector" presStyleLbl="node3" presStyleIdx="3" presStyleCnt="10"/>
      <dgm:spPr/>
      <dgm:t>
        <a:bodyPr/>
        <a:lstStyle/>
        <a:p>
          <a:endParaRPr lang="en-AU"/>
        </a:p>
      </dgm:t>
    </dgm:pt>
    <dgm:pt modelId="{66D1DB9B-0AEE-4019-A5A6-18906E2D5334}" type="pres">
      <dgm:prSet presAssocID="{9EEB996B-C633-45D7-8DC2-C67D9C5CCFE8}" presName="hierChild4" presStyleCnt="0"/>
      <dgm:spPr/>
      <dgm:t>
        <a:bodyPr/>
        <a:lstStyle/>
        <a:p>
          <a:endParaRPr lang="en-AU"/>
        </a:p>
      </dgm:t>
    </dgm:pt>
    <dgm:pt modelId="{7064ED8B-B661-4397-83D8-4623FDBA56F2}" type="pres">
      <dgm:prSet presAssocID="{9EEB996B-C633-45D7-8DC2-C67D9C5CCFE8}" presName="hierChild5" presStyleCnt="0"/>
      <dgm:spPr/>
      <dgm:t>
        <a:bodyPr/>
        <a:lstStyle/>
        <a:p>
          <a:endParaRPr lang="en-AU"/>
        </a:p>
      </dgm:t>
    </dgm:pt>
    <dgm:pt modelId="{EE5E0BCF-B0FC-47EB-89A9-3494CAB20435}" type="pres">
      <dgm:prSet presAssocID="{FC733206-B523-4667-89C0-4D031B502AF6}" presName="Name50" presStyleLbl="parChTrans1D3" presStyleIdx="5" presStyleCnt="11"/>
      <dgm:spPr/>
      <dgm:t>
        <a:bodyPr/>
        <a:lstStyle/>
        <a:p>
          <a:endParaRPr lang="en-AU"/>
        </a:p>
      </dgm:t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61E24434-26BE-45D8-818B-7E78F4D568E9}" type="pres">
      <dgm:prSet presAssocID="{30599425-5AE1-49BA-A193-40285A3520DA}" presName="rootComposite" presStyleCnt="0"/>
      <dgm:spPr/>
      <dgm:t>
        <a:bodyPr/>
        <a:lstStyle/>
        <a:p>
          <a:endParaRPr lang="en-AU"/>
        </a:p>
      </dgm:t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CA7312-29D2-4B73-BDCB-2C04CD5656D2}" type="pres">
      <dgm:prSet presAssocID="{30599425-5AE1-49BA-A193-40285A3520DA}" presName="rootConnector" presStyleLbl="node3" presStyleIdx="4" presStyleCnt="10"/>
      <dgm:spPr/>
      <dgm:t>
        <a:bodyPr/>
        <a:lstStyle/>
        <a:p>
          <a:endParaRPr lang="en-AU"/>
        </a:p>
      </dgm:t>
    </dgm:pt>
    <dgm:pt modelId="{BBA70C15-EDDB-46D9-BA7C-8653B17DB376}" type="pres">
      <dgm:prSet presAssocID="{30599425-5AE1-49BA-A193-40285A3520DA}" presName="hierChild4" presStyleCnt="0"/>
      <dgm:spPr/>
      <dgm:t>
        <a:bodyPr/>
        <a:lstStyle/>
        <a:p>
          <a:endParaRPr lang="en-AU"/>
        </a:p>
      </dgm:t>
    </dgm:pt>
    <dgm:pt modelId="{F59D93DC-8778-458A-81F4-6938FDE3AE06}" type="pres">
      <dgm:prSet presAssocID="{30599425-5AE1-49BA-A193-40285A3520DA}" presName="hierChild5" presStyleCnt="0"/>
      <dgm:spPr/>
      <dgm:t>
        <a:bodyPr/>
        <a:lstStyle/>
        <a:p>
          <a:endParaRPr lang="en-AU"/>
        </a:p>
      </dgm:t>
    </dgm:pt>
    <dgm:pt modelId="{DC55F75B-A263-4F8D-9CD1-414E0C5CACF6}" type="pres">
      <dgm:prSet presAssocID="{98DE9BBB-9FBD-43AA-A59E-62B900294726}" presName="Name50" presStyleLbl="parChTrans1D3" presStyleIdx="6" presStyleCnt="11"/>
      <dgm:spPr/>
      <dgm:t>
        <a:bodyPr/>
        <a:lstStyle/>
        <a:p>
          <a:endParaRPr lang="en-AU"/>
        </a:p>
      </dgm:t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8741BB92-539C-4055-B352-1D814D97C3DA}" type="pres">
      <dgm:prSet presAssocID="{D913156F-D6B8-43BE-931D-2DD49EAFF546}" presName="rootComposite" presStyleCnt="0"/>
      <dgm:spPr/>
      <dgm:t>
        <a:bodyPr/>
        <a:lstStyle/>
        <a:p>
          <a:endParaRPr lang="en-AU"/>
        </a:p>
      </dgm:t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FBB8C9C-AEA6-451F-BFC3-680C9399C268}" type="pres">
      <dgm:prSet presAssocID="{D913156F-D6B8-43BE-931D-2DD49EAFF546}" presName="rootConnector" presStyleLbl="node3" presStyleIdx="5" presStyleCnt="10"/>
      <dgm:spPr/>
      <dgm:t>
        <a:bodyPr/>
        <a:lstStyle/>
        <a:p>
          <a:endParaRPr lang="en-AU"/>
        </a:p>
      </dgm:t>
    </dgm:pt>
    <dgm:pt modelId="{13766E08-CF64-4855-9BB8-192AB76746DE}" type="pres">
      <dgm:prSet presAssocID="{D913156F-D6B8-43BE-931D-2DD49EAFF546}" presName="hierChild4" presStyleCnt="0"/>
      <dgm:spPr/>
      <dgm:t>
        <a:bodyPr/>
        <a:lstStyle/>
        <a:p>
          <a:endParaRPr lang="en-AU"/>
        </a:p>
      </dgm:t>
    </dgm:pt>
    <dgm:pt modelId="{50C832A5-F1B7-4D4A-A275-8E45EBFA2889}" type="pres">
      <dgm:prSet presAssocID="{D913156F-D6B8-43BE-931D-2DD49EAFF546}" presName="hierChild5" presStyleCnt="0"/>
      <dgm:spPr/>
      <dgm:t>
        <a:bodyPr/>
        <a:lstStyle/>
        <a:p>
          <a:endParaRPr lang="en-AU"/>
        </a:p>
      </dgm:t>
    </dgm:pt>
    <dgm:pt modelId="{ABD3606E-89C3-43EF-98CD-314122D81EDD}" type="pres">
      <dgm:prSet presAssocID="{60BB98A7-EC90-4832-9C5E-2411A5018A05}" presName="hierChild5" presStyleCnt="0"/>
      <dgm:spPr/>
      <dgm:t>
        <a:bodyPr/>
        <a:lstStyle/>
        <a:p>
          <a:endParaRPr lang="en-AU"/>
        </a:p>
      </dgm:t>
    </dgm:pt>
    <dgm:pt modelId="{8D360A47-1806-491C-BEA1-95C7EB9903F6}" type="pres">
      <dgm:prSet presAssocID="{1161E100-CEAA-4CD6-AA42-8510F07B9F67}" presName="Name37" presStyleLbl="parChTrans1D2" presStyleIdx="2" presStyleCnt="4"/>
      <dgm:spPr/>
      <dgm:t>
        <a:bodyPr/>
        <a:lstStyle/>
        <a:p>
          <a:endParaRPr lang="en-AU"/>
        </a:p>
      </dgm:t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  <dgm:t>
        <a:bodyPr/>
        <a:lstStyle/>
        <a:p>
          <a:endParaRPr lang="en-AU"/>
        </a:p>
      </dgm:t>
    </dgm:pt>
    <dgm:pt modelId="{7AC3CF0B-6438-4D37-8FB5-E202567651D5}" type="pres">
      <dgm:prSet presAssocID="{0A4873F0-E9A4-40EB-ADC4-353FB39FAD58}" presName="rootComposite" presStyleCnt="0"/>
      <dgm:spPr/>
      <dgm:t>
        <a:bodyPr/>
        <a:lstStyle/>
        <a:p>
          <a:endParaRPr lang="en-AU"/>
        </a:p>
      </dgm:t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A7F750-E42F-431E-8AFF-9AB40449B10C}" type="pres">
      <dgm:prSet presAssocID="{0A4873F0-E9A4-40EB-ADC4-353FB39FAD58}" presName="rootConnector" presStyleLbl="node2" presStyleIdx="2" presStyleCnt="3"/>
      <dgm:spPr/>
      <dgm:t>
        <a:bodyPr/>
        <a:lstStyle/>
        <a:p>
          <a:endParaRPr lang="en-AU"/>
        </a:p>
      </dgm:t>
    </dgm:pt>
    <dgm:pt modelId="{252FAF77-7A15-4652-AF07-883E5903D167}" type="pres">
      <dgm:prSet presAssocID="{0A4873F0-E9A4-40EB-ADC4-353FB39FAD58}" presName="hierChild4" presStyleCnt="0"/>
      <dgm:spPr/>
      <dgm:t>
        <a:bodyPr/>
        <a:lstStyle/>
        <a:p>
          <a:endParaRPr lang="en-AU"/>
        </a:p>
      </dgm:t>
    </dgm:pt>
    <dgm:pt modelId="{CAF89A08-81E8-4436-8ABC-FD6DBEBD35D7}" type="pres">
      <dgm:prSet presAssocID="{7C49CE8F-0D95-469C-A442-FC20D865EA1E}" presName="Name48" presStyleLbl="parChTrans1D3" presStyleIdx="7" presStyleCnt="11"/>
      <dgm:spPr/>
      <dgm:t>
        <a:bodyPr/>
        <a:lstStyle/>
        <a:p>
          <a:endParaRPr lang="en-AU"/>
        </a:p>
      </dgm:t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C8ADD09-2035-4F37-9317-AD1BF3471EB4}" type="pres">
      <dgm:prSet presAssocID="{DD81474A-FA00-4668-87D9-D7EF1BC7C7E9}" presName="rootComposite" presStyleCnt="0"/>
      <dgm:spPr/>
      <dgm:t>
        <a:bodyPr/>
        <a:lstStyle/>
        <a:p>
          <a:endParaRPr lang="en-AU"/>
        </a:p>
      </dgm:t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E2E7FCB-B378-4582-BFD0-DD62E1D4ACFA}" type="pres">
      <dgm:prSet presAssocID="{DD81474A-FA00-4668-87D9-D7EF1BC7C7E9}" presName="rootConnector" presStyleLbl="node3" presStyleIdx="6" presStyleCnt="10"/>
      <dgm:spPr/>
      <dgm:t>
        <a:bodyPr/>
        <a:lstStyle/>
        <a:p>
          <a:endParaRPr lang="en-AU"/>
        </a:p>
      </dgm:t>
    </dgm:pt>
    <dgm:pt modelId="{9E0E8E53-EB6C-4CAE-9BD9-0A11C2FA7260}" type="pres">
      <dgm:prSet presAssocID="{DD81474A-FA00-4668-87D9-D7EF1BC7C7E9}" presName="hierChild4" presStyleCnt="0"/>
      <dgm:spPr/>
      <dgm:t>
        <a:bodyPr/>
        <a:lstStyle/>
        <a:p>
          <a:endParaRPr lang="en-AU"/>
        </a:p>
      </dgm:t>
    </dgm:pt>
    <dgm:pt modelId="{21E60F79-94B5-49EF-82D2-4EBAAC1378F6}" type="pres">
      <dgm:prSet presAssocID="{DD81474A-FA00-4668-87D9-D7EF1BC7C7E9}" presName="hierChild5" presStyleCnt="0"/>
      <dgm:spPr/>
      <dgm:t>
        <a:bodyPr/>
        <a:lstStyle/>
        <a:p>
          <a:endParaRPr lang="en-AU"/>
        </a:p>
      </dgm:t>
    </dgm:pt>
    <dgm:pt modelId="{F858DE3E-3501-47D8-9846-2F5B902B3534}" type="pres">
      <dgm:prSet presAssocID="{18B894BA-AEB4-4127-B544-A828644D8F56}" presName="Name48" presStyleLbl="parChTrans1D3" presStyleIdx="8" presStyleCnt="11"/>
      <dgm:spPr/>
      <dgm:t>
        <a:bodyPr/>
        <a:lstStyle/>
        <a:p>
          <a:endParaRPr lang="en-AU"/>
        </a:p>
      </dgm:t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9D32F75A-F305-4747-9A18-5C60AEADF7AD}" type="pres">
      <dgm:prSet presAssocID="{2ABD6D02-2C2A-435F-A56F-D7E135B5C55B}" presName="rootComposite" presStyleCnt="0"/>
      <dgm:spPr/>
      <dgm:t>
        <a:bodyPr/>
        <a:lstStyle/>
        <a:p>
          <a:endParaRPr lang="en-AU"/>
        </a:p>
      </dgm:t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761D38-D145-4EC5-9537-1AE3FBF7C38F}" type="pres">
      <dgm:prSet presAssocID="{2ABD6D02-2C2A-435F-A56F-D7E135B5C55B}" presName="rootConnector" presStyleLbl="node3" presStyleIdx="7" presStyleCnt="10"/>
      <dgm:spPr/>
      <dgm:t>
        <a:bodyPr/>
        <a:lstStyle/>
        <a:p>
          <a:endParaRPr lang="en-AU"/>
        </a:p>
      </dgm:t>
    </dgm:pt>
    <dgm:pt modelId="{5E9649EB-F5D1-4280-A43D-F6739EE45672}" type="pres">
      <dgm:prSet presAssocID="{2ABD6D02-2C2A-435F-A56F-D7E135B5C55B}" presName="hierChild4" presStyleCnt="0"/>
      <dgm:spPr/>
      <dgm:t>
        <a:bodyPr/>
        <a:lstStyle/>
        <a:p>
          <a:endParaRPr lang="en-AU"/>
        </a:p>
      </dgm:t>
    </dgm:pt>
    <dgm:pt modelId="{9CC8F650-58C1-415E-9D27-C5D4D007E9CF}" type="pres">
      <dgm:prSet presAssocID="{2ABD6D02-2C2A-435F-A56F-D7E135B5C55B}" presName="hierChild5" presStyleCnt="0"/>
      <dgm:spPr/>
      <dgm:t>
        <a:bodyPr/>
        <a:lstStyle/>
        <a:p>
          <a:endParaRPr lang="en-AU"/>
        </a:p>
      </dgm:t>
    </dgm:pt>
    <dgm:pt modelId="{8967A69F-00A4-45A2-AB9F-3B0A825AEDB2}" type="pres">
      <dgm:prSet presAssocID="{C65DD215-5C64-450A-8806-0D0CA9A0DD2F}" presName="Name48" presStyleLbl="parChTrans1D3" presStyleIdx="9" presStyleCnt="11"/>
      <dgm:spPr/>
      <dgm:t>
        <a:bodyPr/>
        <a:lstStyle/>
        <a:p>
          <a:endParaRPr lang="en-AU"/>
        </a:p>
      </dgm:t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419D175-742D-4D24-9404-465B28AD36B6}" type="pres">
      <dgm:prSet presAssocID="{58704F4F-4AE3-4C1F-8337-59CA37E2BB73}" presName="rootComposite" presStyleCnt="0"/>
      <dgm:spPr/>
      <dgm:t>
        <a:bodyPr/>
        <a:lstStyle/>
        <a:p>
          <a:endParaRPr lang="en-AU"/>
        </a:p>
      </dgm:t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7C0F68-85C2-42B0-8E50-F4D720D7C104}" type="pres">
      <dgm:prSet presAssocID="{58704F4F-4AE3-4C1F-8337-59CA37E2BB73}" presName="rootConnector" presStyleLbl="node3" presStyleIdx="8" presStyleCnt="10"/>
      <dgm:spPr/>
      <dgm:t>
        <a:bodyPr/>
        <a:lstStyle/>
        <a:p>
          <a:endParaRPr lang="en-AU"/>
        </a:p>
      </dgm:t>
    </dgm:pt>
    <dgm:pt modelId="{2009F3DD-0884-4396-B88D-BBCF7808A0CE}" type="pres">
      <dgm:prSet presAssocID="{58704F4F-4AE3-4C1F-8337-59CA37E2BB73}" presName="hierChild4" presStyleCnt="0"/>
      <dgm:spPr/>
      <dgm:t>
        <a:bodyPr/>
        <a:lstStyle/>
        <a:p>
          <a:endParaRPr lang="en-AU"/>
        </a:p>
      </dgm:t>
    </dgm:pt>
    <dgm:pt modelId="{5793680A-60B0-4947-99AF-372788D78FA1}" type="pres">
      <dgm:prSet presAssocID="{58704F4F-4AE3-4C1F-8337-59CA37E2BB73}" presName="hierChild5" presStyleCnt="0"/>
      <dgm:spPr/>
      <dgm:t>
        <a:bodyPr/>
        <a:lstStyle/>
        <a:p>
          <a:endParaRPr lang="en-AU"/>
        </a:p>
      </dgm:t>
    </dgm:pt>
    <dgm:pt modelId="{5088A677-EE47-4CC7-B04A-C7D5085FB509}" type="pres">
      <dgm:prSet presAssocID="{A99812C8-B6C2-4781-9932-FE2F23ACF2EB}" presName="Name48" presStyleLbl="parChTrans1D3" presStyleIdx="10" presStyleCnt="11"/>
      <dgm:spPr/>
      <dgm:t>
        <a:bodyPr/>
        <a:lstStyle/>
        <a:p>
          <a:endParaRPr lang="en-AU"/>
        </a:p>
      </dgm:t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6854A20-CB33-4078-9C38-C26F2A61F795}" type="pres">
      <dgm:prSet presAssocID="{4C8ECC2F-F6BC-4E44-A173-897307501A5B}" presName="rootComposite" presStyleCnt="0"/>
      <dgm:spPr/>
      <dgm:t>
        <a:bodyPr/>
        <a:lstStyle/>
        <a:p>
          <a:endParaRPr lang="en-AU"/>
        </a:p>
      </dgm:t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D91799F-3BA6-48D8-9033-F12FF39F675D}" type="pres">
      <dgm:prSet presAssocID="{4C8ECC2F-F6BC-4E44-A173-897307501A5B}" presName="rootConnector" presStyleLbl="node3" presStyleIdx="9" presStyleCnt="10"/>
      <dgm:spPr/>
      <dgm:t>
        <a:bodyPr/>
        <a:lstStyle/>
        <a:p>
          <a:endParaRPr lang="en-AU"/>
        </a:p>
      </dgm:t>
    </dgm:pt>
    <dgm:pt modelId="{C58609FD-FD0C-4488-A292-AE132FD44B7D}" type="pres">
      <dgm:prSet presAssocID="{4C8ECC2F-F6BC-4E44-A173-897307501A5B}" presName="hierChild4" presStyleCnt="0"/>
      <dgm:spPr/>
      <dgm:t>
        <a:bodyPr/>
        <a:lstStyle/>
        <a:p>
          <a:endParaRPr lang="en-AU"/>
        </a:p>
      </dgm:t>
    </dgm:pt>
    <dgm:pt modelId="{88D2DE4D-C7BF-449A-8ED1-8426AF34B814}" type="pres">
      <dgm:prSet presAssocID="{4C8ECC2F-F6BC-4E44-A173-897307501A5B}" presName="hierChild5" presStyleCnt="0"/>
      <dgm:spPr/>
      <dgm:t>
        <a:bodyPr/>
        <a:lstStyle/>
        <a:p>
          <a:endParaRPr lang="en-AU"/>
        </a:p>
      </dgm:t>
    </dgm:pt>
    <dgm:pt modelId="{5F46B07B-5CBC-4D08-ADA2-C7546F765EF4}" type="pres">
      <dgm:prSet presAssocID="{0A4873F0-E9A4-40EB-ADC4-353FB39FAD58}" presName="hierChild5" presStyleCnt="0"/>
      <dgm:spPr/>
      <dgm:t>
        <a:bodyPr/>
        <a:lstStyle/>
        <a:p>
          <a:endParaRPr lang="en-AU"/>
        </a:p>
      </dgm:t>
    </dgm:pt>
    <dgm:pt modelId="{FDBA3269-D640-40B5-BC33-3197C059680A}" type="pres">
      <dgm:prSet presAssocID="{36912D03-D11B-4ECD-B3F6-5CC5442C33FF}" presName="hierChild3" presStyleCnt="0"/>
      <dgm:spPr/>
      <dgm:t>
        <a:bodyPr/>
        <a:lstStyle/>
        <a:p>
          <a:endParaRPr lang="en-AU"/>
        </a:p>
      </dgm:t>
    </dgm:pt>
    <dgm:pt modelId="{281FAA49-94ED-42ED-80F4-8FD445726E17}" type="pres">
      <dgm:prSet presAssocID="{3F6EA131-5978-4FB7-856F-BE6982E009C2}" presName="Name111" presStyleLbl="parChTrans1D2" presStyleIdx="3" presStyleCnt="4"/>
      <dgm:spPr/>
      <dgm:t>
        <a:bodyPr/>
        <a:lstStyle/>
        <a:p>
          <a:endParaRPr lang="en-AU"/>
        </a:p>
      </dgm:t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A22C33A-7127-40E2-9061-3064B1044114}" type="pres">
      <dgm:prSet presAssocID="{A7E2F1F7-9A1D-4494-8A4D-F64C5AECC9CE}" presName="rootComposite3" presStyleCnt="0"/>
      <dgm:spPr/>
      <dgm:t>
        <a:bodyPr/>
        <a:lstStyle/>
        <a:p>
          <a:endParaRPr lang="en-AU"/>
        </a:p>
      </dgm:t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7983A2-14F6-4E89-A802-86DE9FBDCDB0}" type="pres">
      <dgm:prSet presAssocID="{A7E2F1F7-9A1D-4494-8A4D-F64C5AECC9CE}" presName="rootConnector3" presStyleLbl="asst1" presStyleIdx="0" presStyleCnt="1"/>
      <dgm:spPr/>
      <dgm:t>
        <a:bodyPr/>
        <a:lstStyle/>
        <a:p>
          <a:endParaRPr lang="en-AU"/>
        </a:p>
      </dgm:t>
    </dgm:pt>
    <dgm:pt modelId="{90B42830-75B5-494B-BA75-54D0177EB88C}" type="pres">
      <dgm:prSet presAssocID="{A7E2F1F7-9A1D-4494-8A4D-F64C5AECC9CE}" presName="hierChild6" presStyleCnt="0"/>
      <dgm:spPr/>
      <dgm:t>
        <a:bodyPr/>
        <a:lstStyle/>
        <a:p>
          <a:endParaRPr lang="en-AU"/>
        </a:p>
      </dgm:t>
    </dgm:pt>
    <dgm:pt modelId="{501AA89A-1D85-48CB-AD26-75AD6BA9B421}" type="pres">
      <dgm:prSet presAssocID="{A7E2F1F7-9A1D-4494-8A4D-F64C5AECC9CE}" presName="hierChild7" presStyleCnt="0"/>
      <dgm:spPr/>
      <dgm:t>
        <a:bodyPr/>
        <a:lstStyle/>
        <a:p>
          <a:endParaRPr lang="en-AU"/>
        </a:p>
      </dgm:t>
    </dgm:pt>
  </dgm:ptLst>
  <dgm:cxnLst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 smtClean="0"/>
            <a:t>Complete Expression of Interest Form</a:t>
          </a:r>
          <a:endParaRPr lang="en-AU" dirty="0"/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 smtClean="0"/>
            <a:t>Available after the presentation from one of our representatives</a:t>
          </a:r>
          <a:endParaRPr lang="en-AU" dirty="0"/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 smtClean="0"/>
            <a:t>Representative will contact you within 7 days to discuss requirements</a:t>
          </a:r>
          <a:endParaRPr lang="en-AU" dirty="0"/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 smtClean="0"/>
            <a:t>See you at the Conference!</a:t>
          </a:r>
          <a:endParaRPr lang="en-AU" dirty="0"/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 smtClean="0"/>
            <a:t>Conference Coordinator will liaise to ensure that all requirements met</a:t>
          </a:r>
          <a:endParaRPr lang="en-AU" dirty="0"/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 smtClean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 smtClean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  <dgm:t>
        <a:bodyPr/>
        <a:lstStyle/>
        <a:p>
          <a:endParaRPr lang="en-AU"/>
        </a:p>
      </dgm:t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  <dgm:t>
        <a:bodyPr/>
        <a:lstStyle/>
        <a:p>
          <a:endParaRPr lang="en-AU"/>
        </a:p>
      </dgm:t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  <dgm:t>
        <a:bodyPr/>
        <a:lstStyle/>
        <a:p>
          <a:endParaRPr lang="en-AU"/>
        </a:p>
      </dgm:t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  <dgm:t>
        <a:bodyPr/>
        <a:lstStyle/>
        <a:p>
          <a:endParaRPr lang="en-AU"/>
        </a:p>
      </dgm:t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  <dgm:t>
        <a:bodyPr/>
        <a:lstStyle/>
        <a:p>
          <a:endParaRPr lang="en-AU"/>
        </a:p>
      </dgm:t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188664"/>
            <a:satOff val="1401"/>
            <a:lumOff val="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Free car parking</a:t>
          </a:r>
          <a:endParaRPr lang="en-AU" sz="15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377328"/>
            <a:satOff val="2803"/>
            <a:lumOff val="627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565993"/>
            <a:satOff val="4204"/>
            <a:lumOff val="941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754657"/>
            <a:satOff val="5606"/>
            <a:lumOff val="1254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Mike Stephens</a:t>
          </a:r>
          <a:br>
            <a:rPr lang="en-AU" sz="1200" kern="1200" dirty="0" smtClean="0"/>
          </a:br>
          <a:r>
            <a:rPr lang="en-AU" sz="1200" kern="1200" dirty="0" smtClean="0"/>
            <a:t>Director</a:t>
          </a:r>
          <a:endParaRPr lang="en-AU" sz="1200" kern="1200" dirty="0"/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James</a:t>
          </a:r>
          <a:br>
            <a:rPr lang="en-AU" sz="1200" kern="1200" dirty="0" smtClean="0"/>
          </a:br>
          <a:r>
            <a:rPr lang="en-AU" sz="1200" kern="1200" dirty="0" smtClean="0"/>
            <a:t>Finance Manager</a:t>
          </a:r>
          <a:endParaRPr lang="en-AU" sz="1200" kern="1200" dirty="0"/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Sandra</a:t>
          </a:r>
          <a:endParaRPr lang="en-AU" sz="1200" kern="1200" dirty="0"/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Tracy</a:t>
          </a:r>
          <a:endParaRPr lang="en-AU" sz="1200" kern="1200" dirty="0"/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</a:t>
          </a:r>
          <a:endParaRPr lang="en-AU" sz="1200" kern="1200" dirty="0"/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Simon</a:t>
          </a:r>
          <a:br>
            <a:rPr lang="en-AU" sz="1200" kern="1200" dirty="0" smtClean="0"/>
          </a:br>
          <a:r>
            <a:rPr lang="en-AU" sz="1200" kern="1200" dirty="0" smtClean="0"/>
            <a:t>Sales Manager</a:t>
          </a:r>
          <a:endParaRPr lang="en-AU" sz="1200" kern="1200" dirty="0"/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Louise</a:t>
          </a:r>
          <a:endParaRPr lang="en-AU" sz="1200" kern="1200" dirty="0"/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Trevor</a:t>
          </a:r>
          <a:endParaRPr lang="en-AU" sz="1200" kern="1200" dirty="0"/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Peter</a:t>
          </a:r>
          <a:endParaRPr lang="en-AU" sz="1200" kern="1200" dirty="0"/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Karen</a:t>
          </a:r>
          <a:br>
            <a:rPr lang="en-AU" sz="1200" kern="1200" dirty="0" smtClean="0"/>
          </a:br>
          <a:r>
            <a:rPr lang="en-AU" sz="1200" kern="1200" dirty="0" smtClean="0"/>
            <a:t>Conference Coordinator</a:t>
          </a:r>
          <a:endParaRPr lang="en-AU" sz="1200" kern="1200" dirty="0"/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Angela</a:t>
          </a:r>
          <a:endParaRPr lang="en-AU" sz="1200" kern="1200" dirty="0"/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Ian</a:t>
          </a:r>
          <a:endParaRPr lang="en-AU" sz="1200" kern="1200" dirty="0"/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Kim</a:t>
          </a:r>
          <a:endParaRPr lang="en-AU" sz="1200" kern="1200" dirty="0"/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Teisha</a:t>
          </a:r>
          <a:endParaRPr lang="en-AU" sz="1200" kern="1200" dirty="0"/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John</a:t>
          </a:r>
          <a:br>
            <a:rPr lang="en-AU" sz="1200" kern="1200" dirty="0" smtClean="0"/>
          </a:br>
          <a:r>
            <a:rPr lang="en-AU" sz="1200" kern="1200" dirty="0" smtClean="0"/>
            <a:t>Admin Assistant</a:t>
          </a:r>
          <a:endParaRPr lang="en-AU" sz="1200" kern="1200" dirty="0"/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Complete Expression of Interest Form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Available after the presentation from one of our representatives</a:t>
          </a:r>
          <a:endParaRPr lang="en-AU" sz="1300" kern="1200" dirty="0"/>
        </a:p>
      </dsp:txBody>
      <dsp:txXfrm>
        <a:off x="0" y="1892920"/>
        <a:ext cx="1603303" cy="1892920"/>
      </dsp:txXfrm>
    </dsp:sp>
    <dsp:sp modelId="{5FB35232-8503-412A-A03A-7D1085A3E4E5}">
      <dsp:nvSpPr>
        <dsp:cNvPr id="0" name=""/>
        <dsp:cNvSpPr/>
      </dsp:nvSpPr>
      <dsp:spPr>
        <a:xfrm>
          <a:off x="48099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235830"/>
            <a:satOff val="1752"/>
            <a:lumOff val="392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Representative will contact you within 7 days to discuss requirements</a:t>
          </a:r>
          <a:endParaRPr lang="en-AU" sz="1700" kern="1200" dirty="0"/>
        </a:p>
      </dsp:txBody>
      <dsp:txXfrm>
        <a:off x="1651402" y="1892920"/>
        <a:ext cx="1603303" cy="1892920"/>
      </dsp:txXfrm>
    </dsp:sp>
    <dsp:sp modelId="{204747D3-72A6-45BF-908F-632DB9236521}">
      <dsp:nvSpPr>
        <dsp:cNvPr id="0" name=""/>
        <dsp:cNvSpPr/>
      </dsp:nvSpPr>
      <dsp:spPr>
        <a:xfrm>
          <a:off x="1699501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Deposit paid and site secured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Full payment no later than 3 August</a:t>
          </a:r>
        </a:p>
      </dsp:txBody>
      <dsp:txXfrm>
        <a:off x="3302804" y="1892920"/>
        <a:ext cx="1603303" cy="1892920"/>
      </dsp:txXfrm>
    </dsp:sp>
    <dsp:sp modelId="{28016122-4FDB-4555-B4BB-532AAD2A6632}">
      <dsp:nvSpPr>
        <dsp:cNvPr id="0" name=""/>
        <dsp:cNvSpPr/>
      </dsp:nvSpPr>
      <dsp:spPr>
        <a:xfrm>
          <a:off x="3350903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707491"/>
            <a:satOff val="5255"/>
            <a:lumOff val="1176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Conference Coordinator will liaise to ensure that all requirements met</a:t>
          </a:r>
          <a:endParaRPr lang="en-AU" sz="1700" kern="1200" dirty="0"/>
        </a:p>
      </dsp:txBody>
      <dsp:txXfrm>
        <a:off x="4954206" y="1892920"/>
        <a:ext cx="1603303" cy="1892920"/>
      </dsp:txXfrm>
    </dsp:sp>
    <dsp:sp modelId="{6C5D1772-B4EB-45A3-A695-C99A412B662D}">
      <dsp:nvSpPr>
        <dsp:cNvPr id="0" name=""/>
        <dsp:cNvSpPr/>
      </dsp:nvSpPr>
      <dsp:spPr>
        <a:xfrm>
          <a:off x="5002305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See you at the Conference!</a:t>
          </a:r>
          <a:endParaRPr lang="en-AU" sz="1700" kern="1200" dirty="0"/>
        </a:p>
      </dsp:txBody>
      <dsp:txXfrm>
        <a:off x="6605608" y="1892920"/>
        <a:ext cx="1603303" cy="1892920"/>
      </dsp:txXfrm>
    </dsp:sp>
    <dsp:sp modelId="{C6672439-BF46-40FD-8C15-181C3EA7A043}">
      <dsp:nvSpPr>
        <dsp:cNvPr id="0" name=""/>
        <dsp:cNvSpPr/>
      </dsp:nvSpPr>
      <dsp:spPr>
        <a:xfrm>
          <a:off x="6653707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785840"/>
          <a:ext cx="7552199" cy="70984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 smtClean="0">
                <a:latin typeface="+mn-lt"/>
              </a:rPr>
              <a:t>Mikeros</a:t>
            </a:r>
            <a:r>
              <a:rPr lang="en-US" dirty="0" smtClean="0">
                <a:latin typeface="+mn-lt"/>
              </a:rPr>
              <a:t> Technology Conference</a:t>
            </a:r>
            <a:endParaRPr lang="en-US" dirty="0">
              <a:latin typeface="+mn-lt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smtClean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0876" y="702556"/>
            <a:ext cx="4102795" cy="30770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smtClean="0"/>
              <a:t>Mikeros Technology Conference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n-lt"/>
              </a:rPr>
              <a:t>Notes for the Presentation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 Conference.</a:t>
            </a:r>
          </a:p>
          <a:p>
            <a:r>
              <a:rPr lang="en-US" dirty="0" smtClean="0"/>
              <a:t>Slides outlining benefits to prospective exhibitors.</a:t>
            </a:r>
          </a:p>
          <a:p>
            <a:endParaRPr lang="en-US" dirty="0" smtClean="0"/>
          </a:p>
          <a:p>
            <a:r>
              <a:rPr lang="en-US" dirty="0" smtClean="0"/>
              <a:t>Briefly explain the history of the </a:t>
            </a:r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Over 10,000 people attended last years conference.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29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5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3025" y="703263"/>
            <a:ext cx="4198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2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0323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3448770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09640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1470089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90537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62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9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0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67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87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5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8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02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2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4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91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Exhibit at Australia’s Largest Technology Conference</a:t>
            </a:r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Exhibitor List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Tech Australia</a:t>
            </a:r>
          </a:p>
          <a:p>
            <a:r>
              <a:rPr lang="en-US" smtClean="0"/>
              <a:t>Communications Ltd</a:t>
            </a:r>
          </a:p>
          <a:p>
            <a:r>
              <a:rPr lang="en-US" smtClean="0"/>
              <a:t>Comp Hire</a:t>
            </a:r>
          </a:p>
          <a:p>
            <a:r>
              <a:rPr lang="en-US" smtClean="0"/>
              <a:t>Screen Technology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Virtual Systems</a:t>
            </a:r>
          </a:p>
          <a:p>
            <a:r>
              <a:rPr lang="en-US" smtClean="0"/>
              <a:t>PC Add_Ons</a:t>
            </a:r>
          </a:p>
          <a:p>
            <a:r>
              <a:rPr lang="en-US" smtClean="0"/>
              <a:t>Systems Consulting</a:t>
            </a:r>
          </a:p>
          <a:p>
            <a:r>
              <a:rPr lang="en-US" smtClean="0"/>
              <a:t>Support Professionals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Structure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755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078163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691680" y="1917365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latin typeface="+mn-lt"/>
              </a:rPr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5004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691680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lt1"/>
                </a:solidFill>
                <a:latin typeface="+mn-lt"/>
                <a:cs typeface="+mn-cs"/>
              </a:rPr>
              <a:t>Product Displays</a:t>
            </a:r>
            <a:endParaRPr lang="en-US" sz="2400" b="1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5004049" y="4293965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+mn-lt"/>
                <a:cs typeface="+mn-cs"/>
              </a:rPr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2934092" y="2384884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5769967" y="2384884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2934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5236817" y="3887238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2980525"/>
              </p:ext>
            </p:extLst>
          </p:nvPr>
        </p:nvGraphicFramePr>
        <p:xfrm>
          <a:off x="503548" y="1397000"/>
          <a:ext cx="8208912" cy="47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Trade Show</a:t>
            </a:r>
          </a:p>
          <a:p>
            <a:r>
              <a:rPr lang="en-US" smtClean="0"/>
              <a:t>Australia’s most widely recognised Technology Conference</a:t>
            </a:r>
          </a:p>
          <a:p>
            <a:r>
              <a:rPr lang="en-US" smtClean="0"/>
              <a:t>Seminars, Displays and Demonstrations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Features &amp; Benefits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Display your latest technological advances</a:t>
            </a:r>
          </a:p>
          <a:p>
            <a:r>
              <a:rPr lang="en-US" smtClean="0"/>
              <a:t>Present your company by booking a Seminar Block</a:t>
            </a:r>
          </a:p>
          <a:p>
            <a:r>
              <a:rPr lang="en-US" smtClean="0"/>
              <a:t>Hire a pre-built stand for demonstrations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031940" y="1556792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Availability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June 3 - 6</a:t>
            </a:r>
          </a:p>
          <a:p>
            <a:r>
              <a:rPr lang="en-US" smtClean="0"/>
              <a:t>Still available</a:t>
            </a:r>
          </a:p>
          <a:p>
            <a:pPr lvl="1"/>
            <a:r>
              <a:rPr lang="en-US" smtClean="0"/>
              <a:t>Larger Stands</a:t>
            </a:r>
          </a:p>
          <a:p>
            <a:pPr lvl="1"/>
            <a:r>
              <a:rPr lang="en-US" smtClean="0"/>
              <a:t>Display Corners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3848659" y="1400366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  <a:endParaRPr lang="en-US" sz="4400" dirty="0" smtClean="0">
              <a:latin typeface="Kristen ITC" pitchFamily="66" charset="0"/>
            </a:endParaRPr>
          </a:p>
          <a:p>
            <a:pPr algn="ctr"/>
            <a:r>
              <a:rPr lang="en-US" sz="4400" dirty="0" smtClean="0">
                <a:latin typeface="Kristen ITC" pitchFamily="66" charset="0"/>
              </a:rPr>
              <a:t>Now</a:t>
            </a:r>
            <a:r>
              <a:rPr lang="en-US" sz="4400" dirty="0">
                <a:latin typeface="Kristen ITC" pitchFamily="66" charset="0"/>
              </a:rPr>
              <a:t>!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are marketing to over 8,000 potential clients</a:t>
            </a:r>
          </a:p>
          <a:p>
            <a:r>
              <a:rPr lang="en-US" smtClean="0"/>
              <a:t>Key buyers will be present from the top 500 companies</a:t>
            </a:r>
          </a:p>
          <a:p>
            <a:r>
              <a:rPr lang="en-US" smtClean="0"/>
              <a:t>A chance to demonstrate your latest equipment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</a:t>
            </a:r>
            <a:endParaRPr lang="en-US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575556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/>
                <a:gridCol w="2140934"/>
                <a:gridCol w="3470708"/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 smtClean="0"/>
                        <a:t>Mikeros</a:t>
                      </a:r>
                      <a:r>
                        <a:rPr lang="en-AU" sz="2800" dirty="0" smtClean="0"/>
                        <a:t> Technology Conference Price List</a:t>
                      </a:r>
                      <a:endParaRPr lang="en-AU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Cost</a:t>
                      </a:r>
                      <a:endParaRPr lang="en-AU" b="1" dirty="0"/>
                    </a:p>
                  </a:txBody>
                  <a:tcPr anchor="ctr"/>
                </a:tc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$500 per square metre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$400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/>
                    </a:p>
                  </a:txBody>
                  <a:tcPr anchor="ctr"/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$300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Bronze Section</a:t>
                      </a:r>
                      <a:endParaRPr lang="en-A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$200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Costs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1379913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/>
                <a:gridCol w="1745673"/>
                <a:gridCol w="1745673"/>
                <a:gridCol w="1113905"/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Number of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All Other Sections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Early Arrival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$3000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Late Departure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Exposure to key buyers in your industry</a:t>
            </a:r>
          </a:p>
          <a:p>
            <a:r>
              <a:rPr lang="en-US" smtClean="0"/>
              <a:t>Let us do the marketing of your product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1151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Exhibition Facilities</a:t>
            </a:r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29837D7-CE6F-4E6C-8D31-42652C42EFE6}"/>
</file>

<file path=customXml/itemProps2.xml><?xml version="1.0" encoding="utf-8"?>
<ds:datastoreItem xmlns:ds="http://schemas.openxmlformats.org/officeDocument/2006/customXml" ds:itemID="{5A4196B4-74E9-4479-BE46-EF518596A501}"/>
</file>

<file path=customXml/itemProps3.xml><?xml version="1.0" encoding="utf-8"?>
<ds:datastoreItem xmlns:ds="http://schemas.openxmlformats.org/officeDocument/2006/customXml" ds:itemID="{61302229-4B0C-4191-AA48-B4CB9ACEEACB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243</TotalTime>
  <Words>390</Words>
  <Application>Microsoft Office PowerPoint</Application>
  <PresentationFormat>On-screen Show (4:3)</PresentationFormat>
  <Paragraphs>148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Kristen ITC</vt:lpstr>
      <vt:lpstr>Segoe UI Semibold</vt:lpstr>
      <vt:lpstr>Times New Roman</vt:lpstr>
      <vt:lpstr>Wingdings 3</vt:lpstr>
      <vt:lpstr>Facet</vt:lpstr>
      <vt:lpstr>Mikeros Technology Conference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25</cp:revision>
  <cp:lastPrinted>1601-01-01T00:00:00Z</cp:lastPrinted>
  <dcterms:created xsi:type="dcterms:W3CDTF">1601-01-01T00:00:00Z</dcterms:created>
  <dcterms:modified xsi:type="dcterms:W3CDTF">2015-12-21T22:56:20Z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