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60" r:id="rId6"/>
    <p:sldId id="262" r:id="rId7"/>
    <p:sldId id="271" r:id="rId8"/>
    <p:sldId id="261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7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0302376"/>
        <c:axId val="302396128"/>
        <c:axId val="0"/>
      </c:bar3DChart>
      <c:catAx>
        <c:axId val="3003023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02396128"/>
        <c:crosses val="autoZero"/>
        <c:auto val="1"/>
        <c:lblAlgn val="ctr"/>
        <c:lblOffset val="100"/>
        <c:noMultiLvlLbl val="0"/>
      </c:catAx>
      <c:valAx>
        <c:axId val="3023961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003023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 custT="1"/>
      <dgm:spPr/>
      <dgm:t>
        <a:bodyPr/>
        <a:lstStyle/>
        <a:p>
          <a:pPr rtl="0"/>
          <a:r>
            <a:rPr lang="en-US" sz="1600" dirty="0" smtClean="0"/>
            <a:t>Facilities available to exhibitors:</a:t>
          </a:r>
          <a:endParaRPr lang="en-AU" sz="1600" dirty="0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 sz="1600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 sz="1600"/>
        </a:p>
      </dgm:t>
    </dgm:pt>
    <dgm:pt modelId="{A475FC1B-3877-4E0D-B59E-24F955C7625B}">
      <dgm:prSet custT="1"/>
      <dgm:spPr/>
      <dgm:t>
        <a:bodyPr/>
        <a:lstStyle/>
        <a:p>
          <a:pPr rtl="0"/>
          <a:r>
            <a:rPr lang="en-US" sz="1400" smtClean="0"/>
            <a:t>Free car parking</a:t>
          </a:r>
          <a:endParaRPr lang="en-AU" sz="1400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 sz="1600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 sz="1600"/>
        </a:p>
      </dgm:t>
    </dgm:pt>
    <dgm:pt modelId="{F2FC0E1D-2C6A-4375-9337-15FF187D6CEA}">
      <dgm:prSet custT="1"/>
      <dgm:spPr/>
      <dgm:t>
        <a:bodyPr/>
        <a:lstStyle/>
        <a:p>
          <a:pPr rtl="0"/>
          <a:r>
            <a:rPr lang="en-US" sz="1400" smtClean="0"/>
            <a:t>Fork lift hire</a:t>
          </a:r>
          <a:endParaRPr lang="en-AU" sz="1400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 sz="1600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 sz="1600"/>
        </a:p>
      </dgm:t>
    </dgm:pt>
    <dgm:pt modelId="{161AF3B6-2108-4327-B692-DB0E9B0D8274}">
      <dgm:prSet custT="1"/>
      <dgm:spPr/>
      <dgm:t>
        <a:bodyPr/>
        <a:lstStyle/>
        <a:p>
          <a:pPr rtl="0"/>
          <a:r>
            <a:rPr lang="en-US" sz="1200" smtClean="0"/>
            <a:t>Stand cleaning</a:t>
          </a:r>
          <a:endParaRPr lang="en-AU" sz="1200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 sz="1600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 sz="1600"/>
        </a:p>
      </dgm:t>
    </dgm:pt>
    <dgm:pt modelId="{60DDF535-F666-412E-B2BC-5202250E2B90}">
      <dgm:prSet custT="1"/>
      <dgm:spPr/>
      <dgm:t>
        <a:bodyPr/>
        <a:lstStyle/>
        <a:p>
          <a:pPr rtl="0"/>
          <a:r>
            <a:rPr lang="en-US" sz="1400" smtClean="0"/>
            <a:t>24 hr security</a:t>
          </a:r>
          <a:endParaRPr lang="en-AU" sz="1400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 sz="1600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 sz="1600"/>
        </a:p>
      </dgm:t>
    </dgm:pt>
    <dgm:pt modelId="{660145E0-9648-4F9F-9256-524E32505EDB}">
      <dgm:prSet custT="1"/>
      <dgm:spPr/>
      <dgm:t>
        <a:bodyPr/>
        <a:lstStyle/>
        <a:p>
          <a:pPr rtl="0"/>
          <a:r>
            <a:rPr lang="en-US" sz="1050" smtClean="0"/>
            <a:t>Exhibitor’s bar</a:t>
          </a:r>
          <a:endParaRPr lang="en-AU" sz="1050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 sz="1600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 sz="1600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Facilities available to exhibitors:</a:t>
          </a:r>
          <a:endParaRPr lang="en-AU" sz="1600" kern="1200" dirty="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Free car parking</a:t>
          </a:r>
          <a:endParaRPr lang="en-AU" sz="14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Fork lift hire</a:t>
          </a:r>
          <a:endParaRPr lang="en-AU" sz="14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Stand cleaning</a:t>
          </a:r>
          <a:endParaRPr lang="en-AU" sz="12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24 hr security</a:t>
          </a:r>
          <a:endParaRPr lang="en-AU" sz="14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smtClean="0"/>
            <a:t>Exhibitor’s bar</a:t>
          </a:r>
          <a:endParaRPr lang="en-AU" sz="105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Complete Expression of Interest Form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Available after the presentation from one of our representatives</a:t>
          </a:r>
          <a:endParaRPr lang="en-AU" sz="1300" kern="1200" dirty="0"/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Representative will contact you within 7 days to discuss requirements</a:t>
          </a:r>
          <a:endParaRPr lang="en-AU" sz="1700" kern="1200" dirty="0"/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Conference Coordinator will liaise to ensure that all requirements met</a:t>
          </a:r>
          <a:endParaRPr lang="en-AU" sz="1700" kern="1200" dirty="0"/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See you at the Conference!</a:t>
          </a:r>
          <a:endParaRPr lang="en-AU" sz="1700" kern="1200" dirty="0"/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93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47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0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71899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772094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7068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685108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46835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1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5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00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6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6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3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3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2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8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5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4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3779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078163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691680" y="191736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004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691680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5004049" y="429396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934092" y="238488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769967" y="238488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934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236817" y="388723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503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129675" y="1592796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3 - 6</a:t>
            </a:r>
          </a:p>
          <a:p>
            <a:r>
              <a:rPr lang="en-US" smtClean="0"/>
              <a:t>Still available</a:t>
            </a:r>
          </a:p>
          <a:p>
            <a:pPr lvl="1"/>
            <a:r>
              <a:rPr lang="en-US" smtClean="0"/>
              <a:t>Larger Stands</a:t>
            </a:r>
          </a:p>
          <a:p>
            <a:pPr lvl="1"/>
            <a:r>
              <a:rPr lang="en-US" smtClean="0"/>
              <a:t>Display Corners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781479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B5A3EE-B93C-479F-86C0-F7B46F916959}"/>
</file>

<file path=customXml/itemProps2.xml><?xml version="1.0" encoding="utf-8"?>
<ds:datastoreItem xmlns:ds="http://schemas.openxmlformats.org/officeDocument/2006/customXml" ds:itemID="{4EF9CDEB-79EC-4910-8EB3-F407ED908E77}"/>
</file>

<file path=customXml/itemProps3.xml><?xml version="1.0" encoding="utf-8"?>
<ds:datastoreItem xmlns:ds="http://schemas.openxmlformats.org/officeDocument/2006/customXml" ds:itemID="{46830C45-349E-405A-A362-7A891F4453FD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248</TotalTime>
  <Words>390</Words>
  <Application>Microsoft Office PowerPoint</Application>
  <PresentationFormat>On-screen Show (4:3)</PresentationFormat>
  <Paragraphs>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24</cp:revision>
  <cp:lastPrinted>1601-01-01T00:00:00Z</cp:lastPrinted>
  <dcterms:created xsi:type="dcterms:W3CDTF">1601-01-01T00:00:00Z</dcterms:created>
  <dcterms:modified xsi:type="dcterms:W3CDTF">2015-12-21T22:57:43Z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