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63" r:id="rId8"/>
    <p:sldId id="260" r:id="rId9"/>
    <p:sldId id="262" r:id="rId10"/>
    <p:sldId id="261" r:id="rId11"/>
    <p:sldId id="264" r:id="rId12"/>
    <p:sldId id="265" r:id="rId13"/>
    <p:sldId id="268" r:id="rId14"/>
  </p:sldIdLst>
  <p:sldSz cx="12192000" cy="6858000"/>
  <p:notesSz cx="6934200" cy="939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81" autoAdjust="0"/>
  </p:normalViewPr>
  <p:slideViewPr>
    <p:cSldViewPr>
      <p:cViewPr varScale="1">
        <p:scale>
          <a:sx n="100" d="100"/>
          <a:sy n="100" d="100"/>
        </p:scale>
        <p:origin x="264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2724" y="-606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fld id="{B1E11DB4-85EA-4247-BA54-BA252D94BA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4163" y="685800"/>
            <a:ext cx="6365875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Technology Conference.</a:t>
            </a:r>
          </a:p>
          <a:p>
            <a:r>
              <a:rPr lang="en-US"/>
              <a:t>Slides outlining benefits to prospective exhibitors.</a:t>
            </a:r>
          </a:p>
        </p:txBody>
      </p:sp>
    </p:spTree>
    <p:extLst>
      <p:ext uri="{BB962C8B-B14F-4D97-AF65-F5344CB8AC3E}">
        <p14:creationId xmlns:p14="http://schemas.microsoft.com/office/powerpoint/2010/main" val="4132117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</p:spTree>
    <p:extLst>
      <p:ext uri="{BB962C8B-B14F-4D97-AF65-F5344CB8AC3E}">
        <p14:creationId xmlns:p14="http://schemas.microsoft.com/office/powerpoint/2010/main" val="227981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03263"/>
            <a:ext cx="5595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 b="0">
                <a:solidFill>
                  <a:schemeClr val="accent2">
                    <a:lumMod val="75000"/>
                  </a:schemeClr>
                </a:solidFill>
                <a:latin typeface="Amasis MT Pro Black" panose="02040A040500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masis MT Pro Black" panose="02040A040500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0158247-A621-4ECA-9387-3E9465ED63E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27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2561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74744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902458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3323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8988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1491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B5692-0BBB-4C44-8E99-EA826D2B07B3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67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21F825C-D589-4F7D-AA19-473F1E1F5C8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95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A7EE-EBFF-4223-B3EA-86873964317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28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EB10131-53D0-4D80-8895-DB680D2AFE96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0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B00D-0E1A-4A7B-B1D0-CCB41EC4CDE7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46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3BC8-8EBB-4697-9F8D-4967F73C5A43}" type="datetime1">
              <a:rPr lang="en-US" smtClean="0"/>
              <a:t>1/27/2022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55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DF4C-712C-4A8B-8CA7-3CDB1EAF047B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09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A90A-B024-43AA-8EFB-10A974CCDD19}" type="datetime1">
              <a:rPr lang="en-US" smtClean="0"/>
              <a:t>1/27/2022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44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1ADD3-A84C-4F93-8064-FEB22464EDB4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32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6EBA-10F7-4B85-A194-5A1325924B5F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6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microsoft.com/office/2007/relationships/hdphoto" Target="../media/hdphoto1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Logo, icon&#10;&#10;Description automatically generated">
            <a:extLst>
              <a:ext uri="{FF2B5EF4-FFF2-40B4-BE49-F238E27FC236}">
                <a16:creationId xmlns:a16="http://schemas.microsoft.com/office/drawing/2014/main" id="{83482F86-CECE-4AC9-8CB4-16ED24156D06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alphaModFix/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88" y="226619"/>
            <a:ext cx="2135322" cy="183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64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Amasis MT Pro Black" panose="02040A040500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"/>
        <a:defRPr sz="2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chalkboard/b/benefits.html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Technology Conference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Exhibit at Australia’s Largest Technology Conference</a:t>
            </a:r>
          </a:p>
        </p:txBody>
      </p:sp>
    </p:spTree>
  </p:cSld>
  <p:clrMapOvr>
    <a:masterClrMapping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1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602164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Calibri" panose="020F0502020204030204" pitchFamily="34" charset="0"/>
                <a:cs typeface="Calibri" panose="020F0502020204030204" pitchFamily="34" charset="0"/>
              </a:rPr>
              <a:t>Exhibition </a:t>
            </a:r>
          </a:p>
          <a:p>
            <a:pPr algn="ctr"/>
            <a:r>
              <a:rPr lang="en-US" sz="2400" cap="all" dirty="0">
                <a:latin typeface="Calibri" panose="020F0502020204030204" pitchFamily="34" charset="0"/>
                <a:cs typeface="Calibri" panose="020F0502020204030204" pitchFamily="34" charset="0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215681" y="1917366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6528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215681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Product Displays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6528049" y="4293966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4458092" y="2384885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7293967" y="2384885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4458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6760817" y="3887239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Trade Show</a:t>
            </a:r>
          </a:p>
          <a:p>
            <a:r>
              <a:rPr lang="en-US" dirty="0"/>
              <a:t>Australia’s most widely recognised technology conference</a:t>
            </a:r>
          </a:p>
          <a:p>
            <a:r>
              <a:rPr lang="en-US" dirty="0"/>
              <a:t>Seminars, Displays and Demonstrations</a:t>
            </a:r>
          </a:p>
          <a:p>
            <a:r>
              <a:rPr lang="en-US" dirty="0"/>
              <a:t>Major contributors include</a:t>
            </a:r>
          </a:p>
          <a:p>
            <a:pPr lvl="1"/>
            <a:r>
              <a:rPr lang="en-US" dirty="0"/>
              <a:t>Microsoft</a:t>
            </a:r>
          </a:p>
          <a:p>
            <a:pPr lvl="1"/>
            <a:r>
              <a:rPr lang="en-US" dirty="0"/>
              <a:t>Apple</a:t>
            </a:r>
          </a:p>
          <a:p>
            <a:pPr lvl="1"/>
            <a:r>
              <a:rPr lang="en-US" dirty="0"/>
              <a:t>Samsung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Features &amp; Benefits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Display your latest technological advances</a:t>
            </a:r>
          </a:p>
          <a:p>
            <a:r>
              <a:rPr lang="en-US"/>
              <a:t>Present your company by booking a Seminar Block</a:t>
            </a:r>
          </a:p>
          <a:p>
            <a:r>
              <a:rPr lang="en-US"/>
              <a:t>Hire a pre-built stand for demonstrations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D0ADB4E4-9CE8-4011-A734-6250998D0D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23901" y="2205622"/>
            <a:ext cx="5334000" cy="350710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Availability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June 3 - 6</a:t>
            </a:r>
          </a:p>
          <a:p>
            <a:r>
              <a:rPr lang="en-US" dirty="0"/>
              <a:t>Still available</a:t>
            </a:r>
          </a:p>
          <a:p>
            <a:pPr lvl="1"/>
            <a:r>
              <a:rPr lang="en-US" dirty="0"/>
              <a:t>Larger Stands</a:t>
            </a:r>
          </a:p>
          <a:p>
            <a:pPr lvl="1"/>
            <a:r>
              <a:rPr lang="en-US" dirty="0"/>
              <a:t>Display Corners</a:t>
            </a:r>
          </a:p>
          <a:p>
            <a:pPr lvl="1"/>
            <a:r>
              <a:rPr lang="en-US" dirty="0"/>
              <a:t>Pop-up Spaces for single days</a:t>
            </a:r>
          </a:p>
        </p:txBody>
      </p:sp>
      <p:pic>
        <p:nvPicPr>
          <p:cNvPr id="5" name="Graphic 4" descr="Clipboard with solid fill">
            <a:extLst>
              <a:ext uri="{FF2B5EF4-FFF2-40B4-BE49-F238E27FC236}">
                <a16:creationId xmlns:a16="http://schemas.microsoft.com/office/drawing/2014/main" id="{12CBFDBA-5919-440B-B68A-6E8CE0415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88088" y="1700808"/>
            <a:ext cx="4176464" cy="4176464"/>
          </a:xfrm>
          <a:prstGeom prst="rect">
            <a:avLst/>
          </a:prstGeom>
        </p:spPr>
      </p:pic>
    </p:spTree>
  </p:cSld>
  <p:clrMapOvr>
    <a:masterClrMapping/>
  </p:clrMapOvr>
  <p:transition spd="med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are marketing to over 8,000 potential clients</a:t>
            </a:r>
          </a:p>
          <a:p>
            <a:r>
              <a:rPr lang="en-US"/>
              <a:t>Key buyers will be present from the top 500 companies</a:t>
            </a:r>
          </a:p>
          <a:p>
            <a:r>
              <a:rPr lang="en-US"/>
              <a:t>A chance to demonstrate your latest equipment</a:t>
            </a:r>
          </a:p>
        </p:txBody>
      </p:sp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$250 per square metre</a:t>
            </a:r>
          </a:p>
          <a:p>
            <a:r>
              <a:rPr lang="en-US" dirty="0"/>
              <a:t>$400 early bird discount</a:t>
            </a:r>
          </a:p>
        </p:txBody>
      </p:sp>
      <p:pic>
        <p:nvPicPr>
          <p:cNvPr id="5" name="Content Placeholder 4" descr="Person typing on laptop">
            <a:extLst>
              <a:ext uri="{FF2B5EF4-FFF2-40B4-BE49-F238E27FC236}">
                <a16:creationId xmlns:a16="http://schemas.microsoft.com/office/drawing/2014/main" id="{56A7B68A-1463-418C-9FEE-4003A894C4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94559"/>
            <a:ext cx="5334000" cy="3555131"/>
          </a:xfrm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19" dur="20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28" dur="20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  <p:bldP spid="11269" grpId="0" uiExpand="1" build="p" bldLvl="2"/>
      <p:bldP spid="11269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Specifications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Exposure to key buyers in your industry</a:t>
            </a:r>
          </a:p>
          <a:p>
            <a:r>
              <a:rPr lang="en-US"/>
              <a:t>Let us do the marketing of your product</a:t>
            </a:r>
          </a:p>
        </p:txBody>
      </p:sp>
    </p:spTree>
  </p:cSld>
  <p:clrMapOvr>
    <a:masterClrMapping/>
  </p:clrMapOvr>
  <p:transition spd="med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Exhibition Facilities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Facilities available to exhibitors:</a:t>
            </a:r>
          </a:p>
          <a:p>
            <a:pPr lvl="1"/>
            <a:r>
              <a:rPr lang="en-US" dirty="0"/>
              <a:t>Free car parking</a:t>
            </a:r>
          </a:p>
          <a:p>
            <a:pPr lvl="1"/>
            <a:r>
              <a:rPr lang="en-US" dirty="0"/>
              <a:t>Forklift hire</a:t>
            </a:r>
          </a:p>
          <a:p>
            <a:pPr lvl="1"/>
            <a:r>
              <a:rPr lang="en-US" dirty="0"/>
              <a:t>Stand cleaning</a:t>
            </a:r>
          </a:p>
          <a:p>
            <a:pPr lvl="1"/>
            <a:r>
              <a:rPr lang="en-US" dirty="0"/>
              <a:t>24 </a:t>
            </a:r>
            <a:r>
              <a:rPr lang="en-US" dirty="0" err="1"/>
              <a:t>hr</a:t>
            </a:r>
            <a:r>
              <a:rPr lang="en-US" dirty="0"/>
              <a:t> security</a:t>
            </a:r>
          </a:p>
          <a:p>
            <a:pPr lvl="1"/>
            <a:r>
              <a:rPr lang="en-US" dirty="0"/>
              <a:t>Exhibitor’s bar</a:t>
            </a:r>
          </a:p>
        </p:txBody>
      </p:sp>
      <p:pic>
        <p:nvPicPr>
          <p:cNvPr id="5" name="Content Placeholder 4" descr="Multi-colored chairs">
            <a:extLst>
              <a:ext uri="{FF2B5EF4-FFF2-40B4-BE49-F238E27FC236}">
                <a16:creationId xmlns:a16="http://schemas.microsoft.com/office/drawing/2014/main" id="{034DEC15-60D4-4AF3-BAB8-297BB73E0D6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849" y="2600908"/>
            <a:ext cx="5334000" cy="2540960"/>
          </a:xfrm>
        </p:spPr>
      </p:pic>
    </p:spTree>
  </p:cSld>
  <p:clrMapOvr>
    <a:masterClrMapping/>
  </p:clrMapOvr>
  <p:transition spd="med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Exhibitor List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Tech Australia</a:t>
            </a:r>
          </a:p>
          <a:p>
            <a:r>
              <a:rPr lang="en-US" dirty="0"/>
              <a:t>Communications Ltd</a:t>
            </a:r>
          </a:p>
          <a:p>
            <a:r>
              <a:rPr lang="en-US" dirty="0"/>
              <a:t>Comp Hire</a:t>
            </a:r>
          </a:p>
          <a:p>
            <a:r>
              <a:rPr lang="en-US" dirty="0"/>
              <a:t>Screen Technology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Systems</a:t>
            </a:r>
          </a:p>
          <a:p>
            <a:r>
              <a:rPr lang="en-US" dirty="0"/>
              <a:t>PC Add-Ons</a:t>
            </a:r>
          </a:p>
          <a:p>
            <a:r>
              <a:rPr lang="en-US" dirty="0"/>
              <a:t>Systems Consulting</a:t>
            </a:r>
          </a:p>
          <a:p>
            <a:r>
              <a:rPr lang="en-US" dirty="0"/>
              <a:t>Support Professionals</a:t>
            </a:r>
          </a:p>
        </p:txBody>
      </p:sp>
    </p:spTree>
  </p:cSld>
  <p:clrMapOvr>
    <a:masterClrMapping/>
  </p:clrMapOvr>
  <p:transition spd="med">
    <p:cover/>
  </p:transition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6769E0-24E0-4A8A-9439-D8C6F005FF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74660C4-D887-4D86-B4E4-156296E1D372}">
  <ds:schemaRefs>
    <ds:schemaRef ds:uri="eae5d9fd-a000-48af-bf25-292d7047994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8aac4662-29bc-4c4e-bbcd-edc3bac8e0f2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BF7F56A-9C77-4688-AD3A-2106FDB3EC43}"/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263</TotalTime>
  <Words>187</Words>
  <Application>Microsoft Office PowerPoint</Application>
  <PresentationFormat>Widescreen</PresentationFormat>
  <Paragraphs>61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Amasis MT Pro Black</vt:lpstr>
      <vt:lpstr>Arial</vt:lpstr>
      <vt:lpstr>Calibri</vt:lpstr>
      <vt:lpstr>Century Gothic</vt:lpstr>
      <vt:lpstr>Times New Roman</vt:lpstr>
      <vt:lpstr>Wingdings</vt:lpstr>
      <vt:lpstr>Vapor Trail</vt:lpstr>
      <vt:lpstr>Technology Conference</vt:lpstr>
      <vt:lpstr>Overview</vt:lpstr>
      <vt:lpstr>Features &amp; Benefits</vt:lpstr>
      <vt:lpstr>Availability</vt:lpstr>
      <vt:lpstr>Applications</vt:lpstr>
      <vt:lpstr>Pricing</vt:lpstr>
      <vt:lpstr>Specifications</vt:lpstr>
      <vt:lpstr>Exhibition Facilities</vt:lpstr>
      <vt:lpstr>Local Exhibitor List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and Rosie</dc:creator>
  <cp:lastModifiedBy>Jane Pettigrew</cp:lastModifiedBy>
  <cp:revision>24</cp:revision>
  <cp:lastPrinted>1601-01-01T00:00:00Z</cp:lastPrinted>
  <dcterms:created xsi:type="dcterms:W3CDTF">1601-01-01T00:00:00Z</dcterms:created>
  <dcterms:modified xsi:type="dcterms:W3CDTF">2022-01-26T23:01:01Z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