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4"/>
  </p:sldMasterIdLst>
  <p:notesMasterIdLst>
    <p:notesMasterId r:id="rId18"/>
  </p:notesMasterIdLst>
  <p:handoutMasterIdLst>
    <p:handoutMasterId r:id="rId19"/>
  </p:handoutMasterIdLst>
  <p:sldIdLst>
    <p:sldId id="256" r:id="rId5"/>
    <p:sldId id="270" r:id="rId6"/>
    <p:sldId id="257" r:id="rId7"/>
    <p:sldId id="258" r:id="rId8"/>
    <p:sldId id="263" r:id="rId9"/>
    <p:sldId id="260" r:id="rId10"/>
    <p:sldId id="262" r:id="rId11"/>
    <p:sldId id="261" r:id="rId12"/>
    <p:sldId id="269" r:id="rId13"/>
    <p:sldId id="264" r:id="rId14"/>
    <p:sldId id="272" r:id="rId15"/>
    <p:sldId id="265" r:id="rId16"/>
    <p:sldId id="268" r:id="rId17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81" autoAdjust="0"/>
  </p:normalViewPr>
  <p:slideViewPr>
    <p:cSldViewPr>
      <p:cViewPr varScale="1">
        <p:scale>
          <a:sx n="86" d="100"/>
          <a:sy n="86" d="100"/>
        </p:scale>
        <p:origin x="96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724" y="-606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030397742285954E-2"/>
          <c:y val="3.1969923406970857E-2"/>
          <c:w val="0.90896960225771406"/>
          <c:h val="0.78931599060267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8A-458F-AFDC-6254E1DB7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80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8A-458F-AFDC-6254E1DB7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7639296"/>
        <c:axId val="657645856"/>
      </c:barChart>
      <c:catAx>
        <c:axId val="6576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45856"/>
        <c:crosses val="autoZero"/>
        <c:auto val="1"/>
        <c:lblAlgn val="ctr"/>
        <c:lblOffset val="100"/>
        <c:noMultiLvlLbl val="0"/>
      </c:catAx>
      <c:valAx>
        <c:axId val="65764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5A848-D7DB-49C5-A4C2-9DF46860A47C}" type="doc">
      <dgm:prSet loTypeId="urn:microsoft.com/office/officeart/2005/8/layout/hList7" loCatId="process" qsTypeId="urn:microsoft.com/office/officeart/2005/8/quickstyle/simple5" qsCatId="simple" csTypeId="urn:microsoft.com/office/officeart/2005/8/colors/colorful5" csCatId="colorful" phldr="1"/>
      <dgm:spPr/>
    </dgm:pt>
    <dgm:pt modelId="{3444B9CF-B94C-4843-BE74-0C0C465B9340}">
      <dgm:prSet phldrT="[Text]"/>
      <dgm:spPr/>
      <dgm:t>
        <a:bodyPr/>
        <a:lstStyle/>
        <a:p>
          <a:r>
            <a:rPr lang="en-AU" dirty="0"/>
            <a:t>Brisbane</a:t>
          </a:r>
        </a:p>
      </dgm:t>
    </dgm:pt>
    <dgm:pt modelId="{38F59C61-A067-433B-9CE5-5B30BE7FBB3C}" type="parTrans" cxnId="{3BE09A68-0BF3-417F-8DF0-6375467A4A83}">
      <dgm:prSet/>
      <dgm:spPr/>
      <dgm:t>
        <a:bodyPr/>
        <a:lstStyle/>
        <a:p>
          <a:endParaRPr lang="en-AU"/>
        </a:p>
      </dgm:t>
    </dgm:pt>
    <dgm:pt modelId="{28710773-A882-42BB-9CAD-909E326D6518}" type="sibTrans" cxnId="{3BE09A68-0BF3-417F-8DF0-6375467A4A83}">
      <dgm:prSet/>
      <dgm:spPr/>
      <dgm:t>
        <a:bodyPr/>
        <a:lstStyle/>
        <a:p>
          <a:endParaRPr lang="en-AU"/>
        </a:p>
      </dgm:t>
    </dgm:pt>
    <dgm:pt modelId="{342ED9B0-1D48-4A51-83EE-CBDECB302CA4}">
      <dgm:prSet phldrT="[Text]"/>
      <dgm:spPr/>
      <dgm:t>
        <a:bodyPr/>
        <a:lstStyle/>
        <a:p>
          <a:r>
            <a:rPr lang="en-AU" dirty="0"/>
            <a:t>Sydney</a:t>
          </a:r>
        </a:p>
      </dgm:t>
    </dgm:pt>
    <dgm:pt modelId="{18B2491E-6DB7-4180-BC8F-D473FB843305}" type="parTrans" cxnId="{3ED26B6C-7C0A-4F2E-927C-A3A53F736FB0}">
      <dgm:prSet/>
      <dgm:spPr/>
      <dgm:t>
        <a:bodyPr/>
        <a:lstStyle/>
        <a:p>
          <a:endParaRPr lang="en-AU"/>
        </a:p>
      </dgm:t>
    </dgm:pt>
    <dgm:pt modelId="{E310DFC9-CE1E-481A-9B99-5BAA79BE4F5E}" type="sibTrans" cxnId="{3ED26B6C-7C0A-4F2E-927C-A3A53F736FB0}">
      <dgm:prSet/>
      <dgm:spPr/>
      <dgm:t>
        <a:bodyPr/>
        <a:lstStyle/>
        <a:p>
          <a:endParaRPr lang="en-AU"/>
        </a:p>
      </dgm:t>
    </dgm:pt>
    <dgm:pt modelId="{59F1E510-92C9-4603-ACDF-7B2028490B89}">
      <dgm:prSet phldrT="[Text]"/>
      <dgm:spPr/>
      <dgm:t>
        <a:bodyPr/>
        <a:lstStyle/>
        <a:p>
          <a:r>
            <a:rPr lang="en-AU" dirty="0"/>
            <a:t>Melbourne</a:t>
          </a:r>
        </a:p>
      </dgm:t>
    </dgm:pt>
    <dgm:pt modelId="{F3719240-EB41-4FF7-9255-3DB7F287DADF}" type="parTrans" cxnId="{D7DEC2D0-A1F6-466E-B3DA-B493C4323212}">
      <dgm:prSet/>
      <dgm:spPr/>
      <dgm:t>
        <a:bodyPr/>
        <a:lstStyle/>
        <a:p>
          <a:endParaRPr lang="en-AU"/>
        </a:p>
      </dgm:t>
    </dgm:pt>
    <dgm:pt modelId="{ACDF791D-E4BD-4FD0-B6C9-BBB6EEA00248}" type="sibTrans" cxnId="{D7DEC2D0-A1F6-466E-B3DA-B493C4323212}">
      <dgm:prSet/>
      <dgm:spPr/>
      <dgm:t>
        <a:bodyPr/>
        <a:lstStyle/>
        <a:p>
          <a:endParaRPr lang="en-AU"/>
        </a:p>
      </dgm:t>
    </dgm:pt>
    <dgm:pt modelId="{D2A62551-B058-4537-84AF-E5B43235D94A}">
      <dgm:prSet phldrT="[Text]"/>
      <dgm:spPr/>
      <dgm:t>
        <a:bodyPr/>
        <a:lstStyle/>
        <a:p>
          <a:r>
            <a:rPr lang="en-AU" dirty="0"/>
            <a:t>22 April</a:t>
          </a:r>
        </a:p>
      </dgm:t>
    </dgm:pt>
    <dgm:pt modelId="{5F23D681-3A9C-4768-A953-8D491DFA1AF1}" type="parTrans" cxnId="{A6241D78-6FDF-49C7-88B4-ADF4665E8EEC}">
      <dgm:prSet/>
      <dgm:spPr/>
      <dgm:t>
        <a:bodyPr/>
        <a:lstStyle/>
        <a:p>
          <a:endParaRPr lang="en-AU"/>
        </a:p>
      </dgm:t>
    </dgm:pt>
    <dgm:pt modelId="{4E45CB65-15A6-4DC6-B709-CA40993432BF}" type="sibTrans" cxnId="{A6241D78-6FDF-49C7-88B4-ADF4665E8EEC}">
      <dgm:prSet/>
      <dgm:spPr/>
      <dgm:t>
        <a:bodyPr/>
        <a:lstStyle/>
        <a:p>
          <a:endParaRPr lang="en-AU"/>
        </a:p>
      </dgm:t>
    </dgm:pt>
    <dgm:pt modelId="{0F5B599E-B604-4DD9-A06C-2000E29EA20E}">
      <dgm:prSet phldrT="[Text]"/>
      <dgm:spPr/>
      <dgm:t>
        <a:bodyPr/>
        <a:lstStyle/>
        <a:p>
          <a:r>
            <a:rPr lang="en-AU" dirty="0"/>
            <a:t>22 July</a:t>
          </a:r>
        </a:p>
      </dgm:t>
    </dgm:pt>
    <dgm:pt modelId="{D6809EA7-153F-4153-900E-BAA935E9EFC3}" type="parTrans" cxnId="{7206E294-1750-49F5-901A-7528A5E93638}">
      <dgm:prSet/>
      <dgm:spPr/>
      <dgm:t>
        <a:bodyPr/>
        <a:lstStyle/>
        <a:p>
          <a:endParaRPr lang="en-AU"/>
        </a:p>
      </dgm:t>
    </dgm:pt>
    <dgm:pt modelId="{F11FA5BA-13AB-4678-889E-DABD1E7CB666}" type="sibTrans" cxnId="{7206E294-1750-49F5-901A-7528A5E93638}">
      <dgm:prSet/>
      <dgm:spPr/>
      <dgm:t>
        <a:bodyPr/>
        <a:lstStyle/>
        <a:p>
          <a:endParaRPr lang="en-AU"/>
        </a:p>
      </dgm:t>
    </dgm:pt>
    <dgm:pt modelId="{CEDC04A9-B00D-4151-B313-E034356E419F}">
      <dgm:prSet phldrT="[Text]"/>
      <dgm:spPr/>
      <dgm:t>
        <a:bodyPr/>
        <a:lstStyle/>
        <a:p>
          <a:r>
            <a:rPr lang="en-AU" dirty="0"/>
            <a:t>22 September</a:t>
          </a:r>
        </a:p>
      </dgm:t>
    </dgm:pt>
    <dgm:pt modelId="{568119EB-3659-4E5C-B500-833FA9099E43}" type="parTrans" cxnId="{E76BC634-9A16-43E3-922B-4949FD8C3C7D}">
      <dgm:prSet/>
      <dgm:spPr/>
      <dgm:t>
        <a:bodyPr/>
        <a:lstStyle/>
        <a:p>
          <a:endParaRPr lang="en-AU"/>
        </a:p>
      </dgm:t>
    </dgm:pt>
    <dgm:pt modelId="{1A20D075-4C4C-4E79-94B5-70B6C03AF815}" type="sibTrans" cxnId="{E76BC634-9A16-43E3-922B-4949FD8C3C7D}">
      <dgm:prSet/>
      <dgm:spPr/>
      <dgm:t>
        <a:bodyPr/>
        <a:lstStyle/>
        <a:p>
          <a:endParaRPr lang="en-AU"/>
        </a:p>
      </dgm:t>
    </dgm:pt>
    <dgm:pt modelId="{06C9EEDD-72FC-498B-88C3-D65FEEDAA7FE}">
      <dgm:prSet phldrT="[Text]"/>
      <dgm:spPr/>
      <dgm:t>
        <a:bodyPr/>
        <a:lstStyle/>
        <a:p>
          <a:r>
            <a:rPr lang="en-AU" dirty="0"/>
            <a:t>22 May</a:t>
          </a:r>
        </a:p>
      </dgm:t>
    </dgm:pt>
    <dgm:pt modelId="{9A007FD3-CC6D-4562-8C05-65C20D5544E8}" type="parTrans" cxnId="{7AFE50E4-0CEA-493B-B116-0D8E19D4486D}">
      <dgm:prSet/>
      <dgm:spPr/>
      <dgm:t>
        <a:bodyPr/>
        <a:lstStyle/>
        <a:p>
          <a:endParaRPr lang="en-AU"/>
        </a:p>
      </dgm:t>
    </dgm:pt>
    <dgm:pt modelId="{49E6CFD1-C7D9-490A-8248-79C15CCAE965}" type="sibTrans" cxnId="{7AFE50E4-0CEA-493B-B116-0D8E19D4486D}">
      <dgm:prSet/>
      <dgm:spPr/>
      <dgm:t>
        <a:bodyPr/>
        <a:lstStyle/>
        <a:p>
          <a:endParaRPr lang="en-AU"/>
        </a:p>
      </dgm:t>
    </dgm:pt>
    <dgm:pt modelId="{A5C5274A-12D6-4225-BEDE-9B4F38E25022}">
      <dgm:prSet phldrT="[Text]"/>
      <dgm:spPr/>
      <dgm:t>
        <a:bodyPr/>
        <a:lstStyle/>
        <a:p>
          <a:r>
            <a:rPr lang="en-AU" dirty="0"/>
            <a:t>22 August</a:t>
          </a:r>
        </a:p>
      </dgm:t>
    </dgm:pt>
    <dgm:pt modelId="{1396CB51-2EEA-4CDF-9BC5-A5F4BC82C017}" type="parTrans" cxnId="{FAEC9A44-BE24-4E00-8BBF-3724D3F8E280}">
      <dgm:prSet/>
      <dgm:spPr/>
      <dgm:t>
        <a:bodyPr/>
        <a:lstStyle/>
        <a:p>
          <a:endParaRPr lang="en-AU"/>
        </a:p>
      </dgm:t>
    </dgm:pt>
    <dgm:pt modelId="{4A608F90-9D3C-4F17-A866-920DD7DE4C64}" type="sibTrans" cxnId="{FAEC9A44-BE24-4E00-8BBF-3724D3F8E280}">
      <dgm:prSet/>
      <dgm:spPr/>
      <dgm:t>
        <a:bodyPr/>
        <a:lstStyle/>
        <a:p>
          <a:endParaRPr lang="en-AU"/>
        </a:p>
      </dgm:t>
    </dgm:pt>
    <dgm:pt modelId="{67421FA6-186A-4200-94B2-F3061355E979}">
      <dgm:prSet phldrT="[Text]"/>
      <dgm:spPr/>
      <dgm:t>
        <a:bodyPr/>
        <a:lstStyle/>
        <a:p>
          <a:r>
            <a:rPr lang="en-AU" dirty="0"/>
            <a:t>22 October</a:t>
          </a:r>
        </a:p>
      </dgm:t>
    </dgm:pt>
    <dgm:pt modelId="{26F77E5E-ED09-4B09-8308-EA5EA5888D46}" type="parTrans" cxnId="{3D74C891-3EAC-42D0-9657-75E4C92A5223}">
      <dgm:prSet/>
      <dgm:spPr/>
      <dgm:t>
        <a:bodyPr/>
        <a:lstStyle/>
        <a:p>
          <a:endParaRPr lang="en-AU"/>
        </a:p>
      </dgm:t>
    </dgm:pt>
    <dgm:pt modelId="{A94AEF37-4619-43D3-8FF4-139790265F97}" type="sibTrans" cxnId="{3D74C891-3EAC-42D0-9657-75E4C92A5223}">
      <dgm:prSet/>
      <dgm:spPr/>
      <dgm:t>
        <a:bodyPr/>
        <a:lstStyle/>
        <a:p>
          <a:endParaRPr lang="en-AU"/>
        </a:p>
      </dgm:t>
    </dgm:pt>
    <dgm:pt modelId="{89CA67A0-1040-4CCC-B8C1-732ABD5BAD04}">
      <dgm:prSet phldrT="[Text]"/>
      <dgm:spPr/>
      <dgm:t>
        <a:bodyPr/>
        <a:lstStyle/>
        <a:p>
          <a:r>
            <a:rPr lang="en-AU" dirty="0"/>
            <a:t>22 March</a:t>
          </a:r>
        </a:p>
      </dgm:t>
    </dgm:pt>
    <dgm:pt modelId="{E003B30B-0276-4BD7-A28E-325233669A95}" type="parTrans" cxnId="{BFC2C9D8-D116-4F43-A172-55C04991AE0E}">
      <dgm:prSet/>
      <dgm:spPr/>
      <dgm:t>
        <a:bodyPr/>
        <a:lstStyle/>
        <a:p>
          <a:endParaRPr lang="en-AU"/>
        </a:p>
      </dgm:t>
    </dgm:pt>
    <dgm:pt modelId="{75088DC0-A00D-4400-AE02-8D71B9341F9D}" type="sibTrans" cxnId="{BFC2C9D8-D116-4F43-A172-55C04991AE0E}">
      <dgm:prSet/>
      <dgm:spPr/>
      <dgm:t>
        <a:bodyPr/>
        <a:lstStyle/>
        <a:p>
          <a:endParaRPr lang="en-AU"/>
        </a:p>
      </dgm:t>
    </dgm:pt>
    <dgm:pt modelId="{9959CE9A-2D2E-45A9-A9CC-4CC2C93A3011}">
      <dgm:prSet phldrT="[Text]"/>
      <dgm:spPr/>
      <dgm:t>
        <a:bodyPr/>
        <a:lstStyle/>
        <a:p>
          <a:r>
            <a:rPr lang="en-AU" dirty="0"/>
            <a:t>22 June</a:t>
          </a:r>
        </a:p>
      </dgm:t>
    </dgm:pt>
    <dgm:pt modelId="{BDD706EE-4CBF-4D15-A5AC-65D4EA10F290}" type="parTrans" cxnId="{0F445E04-A036-437C-B894-AB2EA44FA533}">
      <dgm:prSet/>
      <dgm:spPr/>
      <dgm:t>
        <a:bodyPr/>
        <a:lstStyle/>
        <a:p>
          <a:endParaRPr lang="en-AU"/>
        </a:p>
      </dgm:t>
    </dgm:pt>
    <dgm:pt modelId="{4ABBF286-A169-48F6-BBC4-E2D3740EDEB6}" type="sibTrans" cxnId="{0F445E04-A036-437C-B894-AB2EA44FA533}">
      <dgm:prSet/>
      <dgm:spPr/>
      <dgm:t>
        <a:bodyPr/>
        <a:lstStyle/>
        <a:p>
          <a:endParaRPr lang="en-AU"/>
        </a:p>
      </dgm:t>
    </dgm:pt>
    <dgm:pt modelId="{4283B194-7885-4A30-B4DE-39B66ECAC241}">
      <dgm:prSet phldrT="[Text]"/>
      <dgm:spPr/>
      <dgm:t>
        <a:bodyPr/>
        <a:lstStyle/>
        <a:p>
          <a:r>
            <a:rPr lang="en-AU" dirty="0"/>
            <a:t>22 November</a:t>
          </a:r>
        </a:p>
      </dgm:t>
    </dgm:pt>
    <dgm:pt modelId="{D1E11895-E58E-48A1-A771-6DC818CBDC60}" type="parTrans" cxnId="{3A0FFAD9-CA30-49BF-8457-07671AA378A7}">
      <dgm:prSet/>
      <dgm:spPr/>
      <dgm:t>
        <a:bodyPr/>
        <a:lstStyle/>
        <a:p>
          <a:endParaRPr lang="en-AU"/>
        </a:p>
      </dgm:t>
    </dgm:pt>
    <dgm:pt modelId="{088E2F64-8024-4FCD-BB48-EEB516027A78}" type="sibTrans" cxnId="{3A0FFAD9-CA30-49BF-8457-07671AA378A7}">
      <dgm:prSet/>
      <dgm:spPr/>
      <dgm:t>
        <a:bodyPr/>
        <a:lstStyle/>
        <a:p>
          <a:endParaRPr lang="en-AU"/>
        </a:p>
      </dgm:t>
    </dgm:pt>
    <dgm:pt modelId="{F5C09A5A-FA7D-4D72-B75B-2559A0F32C26}">
      <dgm:prSet/>
      <dgm:spPr/>
      <dgm:t>
        <a:bodyPr/>
        <a:lstStyle/>
        <a:p>
          <a:r>
            <a:rPr lang="en-AU" dirty="0"/>
            <a:t>Perth</a:t>
          </a:r>
        </a:p>
      </dgm:t>
    </dgm:pt>
    <dgm:pt modelId="{8634CF7A-6E38-4E91-AD51-663C440BABBA}" type="parTrans" cxnId="{8F90C06F-CC9A-4C65-B501-B36FC054903D}">
      <dgm:prSet/>
      <dgm:spPr/>
      <dgm:t>
        <a:bodyPr/>
        <a:lstStyle/>
        <a:p>
          <a:endParaRPr lang="en-AU"/>
        </a:p>
      </dgm:t>
    </dgm:pt>
    <dgm:pt modelId="{A599819B-F047-402B-A862-5151F68C5BEC}" type="sibTrans" cxnId="{8F90C06F-CC9A-4C65-B501-B36FC054903D}">
      <dgm:prSet/>
      <dgm:spPr/>
      <dgm:t>
        <a:bodyPr/>
        <a:lstStyle/>
        <a:p>
          <a:endParaRPr lang="en-AU"/>
        </a:p>
      </dgm:t>
    </dgm:pt>
    <dgm:pt modelId="{B370802C-DF59-4160-B01F-295E911B8729}">
      <dgm:prSet/>
      <dgm:spPr/>
      <dgm:t>
        <a:bodyPr/>
        <a:lstStyle/>
        <a:p>
          <a:r>
            <a:rPr lang="en-AU" dirty="0"/>
            <a:t>22 February</a:t>
          </a:r>
        </a:p>
      </dgm:t>
    </dgm:pt>
    <dgm:pt modelId="{4B1CE882-65EC-4D52-BD4F-D6882861B171}" type="parTrans" cxnId="{4F9E133B-5E8C-46CF-AB8A-178AA799343A}">
      <dgm:prSet/>
      <dgm:spPr/>
      <dgm:t>
        <a:bodyPr/>
        <a:lstStyle/>
        <a:p>
          <a:endParaRPr lang="en-AU"/>
        </a:p>
      </dgm:t>
    </dgm:pt>
    <dgm:pt modelId="{B71F9E32-213B-4B22-AB13-61289032E97B}" type="sibTrans" cxnId="{4F9E133B-5E8C-46CF-AB8A-178AA799343A}">
      <dgm:prSet/>
      <dgm:spPr/>
      <dgm:t>
        <a:bodyPr/>
        <a:lstStyle/>
        <a:p>
          <a:endParaRPr lang="en-AU"/>
        </a:p>
      </dgm:t>
    </dgm:pt>
    <dgm:pt modelId="{EDBE4866-3C6E-4770-A8C3-AEC79ED375BA}" type="pres">
      <dgm:prSet presAssocID="{5CC5A848-D7DB-49C5-A4C2-9DF46860A47C}" presName="Name0" presStyleCnt="0">
        <dgm:presLayoutVars>
          <dgm:dir/>
          <dgm:resizeHandles val="exact"/>
        </dgm:presLayoutVars>
      </dgm:prSet>
      <dgm:spPr/>
    </dgm:pt>
    <dgm:pt modelId="{9831FBE3-91FF-47BB-BBCE-92C7822E5FE8}" type="pres">
      <dgm:prSet presAssocID="{5CC5A848-D7DB-49C5-A4C2-9DF46860A47C}" presName="fgShape" presStyleLbl="fgShp" presStyleIdx="0" presStyleCnt="1"/>
      <dgm:spPr>
        <a:prstGeom prst="rightArrow">
          <a:avLst/>
        </a:prstGeom>
      </dgm:spPr>
    </dgm:pt>
    <dgm:pt modelId="{326BDE56-A086-463D-9D5E-D779DF298B2A}" type="pres">
      <dgm:prSet presAssocID="{5CC5A848-D7DB-49C5-A4C2-9DF46860A47C}" presName="linComp" presStyleCnt="0"/>
      <dgm:spPr/>
    </dgm:pt>
    <dgm:pt modelId="{37B2AF67-2CA5-4B05-B366-E0BA79C98E9B}" type="pres">
      <dgm:prSet presAssocID="{3444B9CF-B94C-4843-BE74-0C0C465B9340}" presName="compNode" presStyleCnt="0"/>
      <dgm:spPr/>
    </dgm:pt>
    <dgm:pt modelId="{086AA325-7932-49F8-B4DC-4847807A910D}" type="pres">
      <dgm:prSet presAssocID="{3444B9CF-B94C-4843-BE74-0C0C465B9340}" presName="bkgdShape" presStyleLbl="node1" presStyleIdx="0" presStyleCnt="4"/>
      <dgm:spPr/>
    </dgm:pt>
    <dgm:pt modelId="{12E6355C-B13D-4188-B37B-B1271809EB12}" type="pres">
      <dgm:prSet presAssocID="{3444B9CF-B94C-4843-BE74-0C0C465B9340}" presName="nodeTx" presStyleLbl="node1" presStyleIdx="0" presStyleCnt="4">
        <dgm:presLayoutVars>
          <dgm:bulletEnabled val="1"/>
        </dgm:presLayoutVars>
      </dgm:prSet>
      <dgm:spPr/>
    </dgm:pt>
    <dgm:pt modelId="{B1C5FC1A-A6E3-4F32-AA6A-0B31F15523B9}" type="pres">
      <dgm:prSet presAssocID="{3444B9CF-B94C-4843-BE74-0C0C465B9340}" presName="invisiNode" presStyleLbl="node1" presStyleIdx="0" presStyleCnt="4"/>
      <dgm:spPr/>
    </dgm:pt>
    <dgm:pt modelId="{6116A13C-0965-4230-BDF8-D261BF701D67}" type="pres">
      <dgm:prSet presAssocID="{3444B9CF-B94C-4843-BE74-0C0C465B9340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F6FC3869-6E4C-4B5E-9C8B-2D24979893DE}" type="pres">
      <dgm:prSet presAssocID="{28710773-A882-42BB-9CAD-909E326D6518}" presName="sibTrans" presStyleLbl="sibTrans2D1" presStyleIdx="0" presStyleCnt="0"/>
      <dgm:spPr/>
    </dgm:pt>
    <dgm:pt modelId="{6B78A3EE-BE87-4668-8ACF-F4BF0CA8B443}" type="pres">
      <dgm:prSet presAssocID="{342ED9B0-1D48-4A51-83EE-CBDECB302CA4}" presName="compNode" presStyleCnt="0"/>
      <dgm:spPr/>
    </dgm:pt>
    <dgm:pt modelId="{89C32F46-5A97-45EA-A72E-D16EE4494BFF}" type="pres">
      <dgm:prSet presAssocID="{342ED9B0-1D48-4A51-83EE-CBDECB302CA4}" presName="bkgdShape" presStyleLbl="node1" presStyleIdx="1" presStyleCnt="4"/>
      <dgm:spPr/>
    </dgm:pt>
    <dgm:pt modelId="{0982F071-A873-4476-B10F-BB42E6FA6D2F}" type="pres">
      <dgm:prSet presAssocID="{342ED9B0-1D48-4A51-83EE-CBDECB302CA4}" presName="nodeTx" presStyleLbl="node1" presStyleIdx="1" presStyleCnt="4">
        <dgm:presLayoutVars>
          <dgm:bulletEnabled val="1"/>
        </dgm:presLayoutVars>
      </dgm:prSet>
      <dgm:spPr/>
    </dgm:pt>
    <dgm:pt modelId="{EF31B9CF-8269-4DE6-B411-41863962BEC0}" type="pres">
      <dgm:prSet presAssocID="{342ED9B0-1D48-4A51-83EE-CBDECB302CA4}" presName="invisiNode" presStyleLbl="node1" presStyleIdx="1" presStyleCnt="4"/>
      <dgm:spPr/>
    </dgm:pt>
    <dgm:pt modelId="{8C32578D-1392-49A8-97C1-14C60068D191}" type="pres">
      <dgm:prSet presAssocID="{342ED9B0-1D48-4A51-83EE-CBDECB302CA4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4B069F8-F894-4F68-98DC-75B3B136D31A}" type="pres">
      <dgm:prSet presAssocID="{E310DFC9-CE1E-481A-9B99-5BAA79BE4F5E}" presName="sibTrans" presStyleLbl="sibTrans2D1" presStyleIdx="0" presStyleCnt="0"/>
      <dgm:spPr/>
    </dgm:pt>
    <dgm:pt modelId="{1DED76A8-908D-43AC-BD54-F11FEBC7DEC9}" type="pres">
      <dgm:prSet presAssocID="{59F1E510-92C9-4603-ACDF-7B2028490B89}" presName="compNode" presStyleCnt="0"/>
      <dgm:spPr/>
    </dgm:pt>
    <dgm:pt modelId="{135E7EFA-FC75-4C78-B517-598B5150BDAD}" type="pres">
      <dgm:prSet presAssocID="{59F1E510-92C9-4603-ACDF-7B2028490B89}" presName="bkgdShape" presStyleLbl="node1" presStyleIdx="2" presStyleCnt="4"/>
      <dgm:spPr/>
    </dgm:pt>
    <dgm:pt modelId="{B1235D2B-BBBF-4391-8A67-734FE84183A3}" type="pres">
      <dgm:prSet presAssocID="{59F1E510-92C9-4603-ACDF-7B2028490B89}" presName="nodeTx" presStyleLbl="node1" presStyleIdx="2" presStyleCnt="4">
        <dgm:presLayoutVars>
          <dgm:bulletEnabled val="1"/>
        </dgm:presLayoutVars>
      </dgm:prSet>
      <dgm:spPr/>
    </dgm:pt>
    <dgm:pt modelId="{72FAE6E6-144F-4874-AE5D-CBDAFA4AA64C}" type="pres">
      <dgm:prSet presAssocID="{59F1E510-92C9-4603-ACDF-7B2028490B89}" presName="invisiNode" presStyleLbl="node1" presStyleIdx="2" presStyleCnt="4"/>
      <dgm:spPr/>
    </dgm:pt>
    <dgm:pt modelId="{737BD404-55AC-42A7-BE54-7CA89C5FF099}" type="pres">
      <dgm:prSet presAssocID="{59F1E510-92C9-4603-ACDF-7B2028490B89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DB7CA2CA-ABB9-43A6-B509-3B5102AFBB57}" type="pres">
      <dgm:prSet presAssocID="{ACDF791D-E4BD-4FD0-B6C9-BBB6EEA00248}" presName="sibTrans" presStyleLbl="sibTrans2D1" presStyleIdx="0" presStyleCnt="0"/>
      <dgm:spPr/>
    </dgm:pt>
    <dgm:pt modelId="{762515E8-DD5D-4063-8AE5-49C2E97FBD7D}" type="pres">
      <dgm:prSet presAssocID="{F5C09A5A-FA7D-4D72-B75B-2559A0F32C26}" presName="compNode" presStyleCnt="0"/>
      <dgm:spPr/>
    </dgm:pt>
    <dgm:pt modelId="{3940EFA4-BB5F-430C-921D-A2528C20D996}" type="pres">
      <dgm:prSet presAssocID="{F5C09A5A-FA7D-4D72-B75B-2559A0F32C26}" presName="bkgdShape" presStyleLbl="node1" presStyleIdx="3" presStyleCnt="4"/>
      <dgm:spPr/>
    </dgm:pt>
    <dgm:pt modelId="{7F42E4AF-F624-4D96-81D8-1C322014D121}" type="pres">
      <dgm:prSet presAssocID="{F5C09A5A-FA7D-4D72-B75B-2559A0F32C26}" presName="nodeTx" presStyleLbl="node1" presStyleIdx="3" presStyleCnt="4">
        <dgm:presLayoutVars>
          <dgm:bulletEnabled val="1"/>
        </dgm:presLayoutVars>
      </dgm:prSet>
      <dgm:spPr/>
    </dgm:pt>
    <dgm:pt modelId="{5853CCD6-1FD6-47E2-8CEE-4AFFA83589C3}" type="pres">
      <dgm:prSet presAssocID="{F5C09A5A-FA7D-4D72-B75B-2559A0F32C26}" presName="invisiNode" presStyleLbl="node1" presStyleIdx="3" presStyleCnt="4"/>
      <dgm:spPr/>
    </dgm:pt>
    <dgm:pt modelId="{D959ED18-B503-48AC-BBB2-3C561FB115C8}" type="pres">
      <dgm:prSet presAssocID="{F5C09A5A-FA7D-4D72-B75B-2559A0F32C26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</dgm:ptLst>
  <dgm:cxnLst>
    <dgm:cxn modelId="{63DDAB03-B2EF-4A27-B282-8EF672B8C0E2}" type="presOf" srcId="{F5C09A5A-FA7D-4D72-B75B-2559A0F32C26}" destId="{3940EFA4-BB5F-430C-921D-A2528C20D996}" srcOrd="0" destOrd="0" presId="urn:microsoft.com/office/officeart/2005/8/layout/hList7"/>
    <dgm:cxn modelId="{0F445E04-A036-437C-B894-AB2EA44FA533}" srcId="{59F1E510-92C9-4603-ACDF-7B2028490B89}" destId="{9959CE9A-2D2E-45A9-A9CC-4CC2C93A3011}" srcOrd="1" destOrd="0" parTransId="{BDD706EE-4CBF-4D15-A5AC-65D4EA10F290}" sibTransId="{4ABBF286-A169-48F6-BBC4-E2D3740EDEB6}"/>
    <dgm:cxn modelId="{3039DA05-4D5F-4971-B7B6-CF3807373654}" type="presOf" srcId="{06C9EEDD-72FC-498B-88C3-D65FEEDAA7FE}" destId="{0982F071-A873-4476-B10F-BB42E6FA6D2F}" srcOrd="1" destOrd="1" presId="urn:microsoft.com/office/officeart/2005/8/layout/hList7"/>
    <dgm:cxn modelId="{0064E50E-B05B-463F-AE66-CFD9F02AFE30}" type="presOf" srcId="{342ED9B0-1D48-4A51-83EE-CBDECB302CA4}" destId="{0982F071-A873-4476-B10F-BB42E6FA6D2F}" srcOrd="1" destOrd="0" presId="urn:microsoft.com/office/officeart/2005/8/layout/hList7"/>
    <dgm:cxn modelId="{F7B23119-6526-45FB-90CE-3C139226B639}" type="presOf" srcId="{3444B9CF-B94C-4843-BE74-0C0C465B9340}" destId="{086AA325-7932-49F8-B4DC-4847807A910D}" srcOrd="0" destOrd="0" presId="urn:microsoft.com/office/officeart/2005/8/layout/hList7"/>
    <dgm:cxn modelId="{E830EF20-A673-4025-8D4E-A26EF3F557D3}" type="presOf" srcId="{3444B9CF-B94C-4843-BE74-0C0C465B9340}" destId="{12E6355C-B13D-4188-B37B-B1271809EB12}" srcOrd="1" destOrd="0" presId="urn:microsoft.com/office/officeart/2005/8/layout/hList7"/>
    <dgm:cxn modelId="{D2391B27-2851-4AB9-BA80-79065EDD3FD4}" type="presOf" srcId="{0F5B599E-B604-4DD9-A06C-2000E29EA20E}" destId="{086AA325-7932-49F8-B4DC-4847807A910D}" srcOrd="0" destOrd="2" presId="urn:microsoft.com/office/officeart/2005/8/layout/hList7"/>
    <dgm:cxn modelId="{E76BC634-9A16-43E3-922B-4949FD8C3C7D}" srcId="{3444B9CF-B94C-4843-BE74-0C0C465B9340}" destId="{CEDC04A9-B00D-4151-B313-E034356E419F}" srcOrd="2" destOrd="0" parTransId="{568119EB-3659-4E5C-B500-833FA9099E43}" sibTransId="{1A20D075-4C4C-4E79-94B5-70B6C03AF815}"/>
    <dgm:cxn modelId="{F1253236-8C21-4DDF-B086-BC41FC2EC912}" type="presOf" srcId="{342ED9B0-1D48-4A51-83EE-CBDECB302CA4}" destId="{89C32F46-5A97-45EA-A72E-D16EE4494BFF}" srcOrd="0" destOrd="0" presId="urn:microsoft.com/office/officeart/2005/8/layout/hList7"/>
    <dgm:cxn modelId="{4F9E133B-5E8C-46CF-AB8A-178AA799343A}" srcId="{F5C09A5A-FA7D-4D72-B75B-2559A0F32C26}" destId="{B370802C-DF59-4160-B01F-295E911B8729}" srcOrd="0" destOrd="0" parTransId="{4B1CE882-65EC-4D52-BD4F-D6882861B171}" sibTransId="{B71F9E32-213B-4B22-AB13-61289032E97B}"/>
    <dgm:cxn modelId="{A828683B-5ECB-46B9-A24D-192865A21E90}" type="presOf" srcId="{F5C09A5A-FA7D-4D72-B75B-2559A0F32C26}" destId="{7F42E4AF-F624-4D96-81D8-1C322014D121}" srcOrd="1" destOrd="0" presId="urn:microsoft.com/office/officeart/2005/8/layout/hList7"/>
    <dgm:cxn modelId="{131CF43D-B9E2-46CB-B7C8-BE40BD2B03EF}" type="presOf" srcId="{0F5B599E-B604-4DD9-A06C-2000E29EA20E}" destId="{12E6355C-B13D-4188-B37B-B1271809EB12}" srcOrd="1" destOrd="2" presId="urn:microsoft.com/office/officeart/2005/8/layout/hList7"/>
    <dgm:cxn modelId="{C739A240-D43F-4206-87EE-BEA5D1F6C9CF}" type="presOf" srcId="{B370802C-DF59-4160-B01F-295E911B8729}" destId="{7F42E4AF-F624-4D96-81D8-1C322014D121}" srcOrd="1" destOrd="1" presId="urn:microsoft.com/office/officeart/2005/8/layout/hList7"/>
    <dgm:cxn modelId="{C0834663-3A15-40D9-967E-05F352D8609C}" type="presOf" srcId="{06C9EEDD-72FC-498B-88C3-D65FEEDAA7FE}" destId="{89C32F46-5A97-45EA-A72E-D16EE4494BFF}" srcOrd="0" destOrd="1" presId="urn:microsoft.com/office/officeart/2005/8/layout/hList7"/>
    <dgm:cxn modelId="{FAEC9A44-BE24-4E00-8BBF-3724D3F8E280}" srcId="{342ED9B0-1D48-4A51-83EE-CBDECB302CA4}" destId="{A5C5274A-12D6-4225-BEDE-9B4F38E25022}" srcOrd="1" destOrd="0" parTransId="{1396CB51-2EEA-4CDF-9BC5-A5F4BC82C017}" sibTransId="{4A608F90-9D3C-4F17-A866-920DD7DE4C64}"/>
    <dgm:cxn modelId="{3BF6AB67-92C0-4ED2-9DD4-D11A6E06058B}" type="presOf" srcId="{67421FA6-186A-4200-94B2-F3061355E979}" destId="{0982F071-A873-4476-B10F-BB42E6FA6D2F}" srcOrd="1" destOrd="3" presId="urn:microsoft.com/office/officeart/2005/8/layout/hList7"/>
    <dgm:cxn modelId="{BBD38368-B2A8-404A-8AB4-9962B03E42E9}" type="presOf" srcId="{89CA67A0-1040-4CCC-B8C1-732ABD5BAD04}" destId="{B1235D2B-BBBF-4391-8A67-734FE84183A3}" srcOrd="1" destOrd="1" presId="urn:microsoft.com/office/officeart/2005/8/layout/hList7"/>
    <dgm:cxn modelId="{3BE09A68-0BF3-417F-8DF0-6375467A4A83}" srcId="{5CC5A848-D7DB-49C5-A4C2-9DF46860A47C}" destId="{3444B9CF-B94C-4843-BE74-0C0C465B9340}" srcOrd="0" destOrd="0" parTransId="{38F59C61-A067-433B-9CE5-5B30BE7FBB3C}" sibTransId="{28710773-A882-42BB-9CAD-909E326D6518}"/>
    <dgm:cxn modelId="{3ED26B6C-7C0A-4F2E-927C-A3A53F736FB0}" srcId="{5CC5A848-D7DB-49C5-A4C2-9DF46860A47C}" destId="{342ED9B0-1D48-4A51-83EE-CBDECB302CA4}" srcOrd="1" destOrd="0" parTransId="{18B2491E-6DB7-4180-BC8F-D473FB843305}" sibTransId="{E310DFC9-CE1E-481A-9B99-5BAA79BE4F5E}"/>
    <dgm:cxn modelId="{9DC1AF6E-2E6E-49CE-ADA5-2D4134705607}" type="presOf" srcId="{D2A62551-B058-4537-84AF-E5B43235D94A}" destId="{12E6355C-B13D-4188-B37B-B1271809EB12}" srcOrd="1" destOrd="1" presId="urn:microsoft.com/office/officeart/2005/8/layout/hList7"/>
    <dgm:cxn modelId="{8F90C06F-CC9A-4C65-B501-B36FC054903D}" srcId="{5CC5A848-D7DB-49C5-A4C2-9DF46860A47C}" destId="{F5C09A5A-FA7D-4D72-B75B-2559A0F32C26}" srcOrd="3" destOrd="0" parTransId="{8634CF7A-6E38-4E91-AD51-663C440BABBA}" sibTransId="{A599819B-F047-402B-A862-5151F68C5BEC}"/>
    <dgm:cxn modelId="{A6241D78-6FDF-49C7-88B4-ADF4665E8EEC}" srcId="{3444B9CF-B94C-4843-BE74-0C0C465B9340}" destId="{D2A62551-B058-4537-84AF-E5B43235D94A}" srcOrd="0" destOrd="0" parTransId="{5F23D681-3A9C-4768-A953-8D491DFA1AF1}" sibTransId="{4E45CB65-15A6-4DC6-B709-CA40993432BF}"/>
    <dgm:cxn modelId="{22DB3382-D6D0-4F8B-B6EA-B5E0918E7498}" type="presOf" srcId="{59F1E510-92C9-4603-ACDF-7B2028490B89}" destId="{B1235D2B-BBBF-4391-8A67-734FE84183A3}" srcOrd="1" destOrd="0" presId="urn:microsoft.com/office/officeart/2005/8/layout/hList7"/>
    <dgm:cxn modelId="{4C381E85-B794-458A-99EE-84D2FAB26F61}" type="presOf" srcId="{89CA67A0-1040-4CCC-B8C1-732ABD5BAD04}" destId="{135E7EFA-FC75-4C78-B517-598B5150BDAD}" srcOrd="0" destOrd="1" presId="urn:microsoft.com/office/officeart/2005/8/layout/hList7"/>
    <dgm:cxn modelId="{458E958A-3DBE-4183-984C-64FD6AAD8D07}" type="presOf" srcId="{A5C5274A-12D6-4225-BEDE-9B4F38E25022}" destId="{89C32F46-5A97-45EA-A72E-D16EE4494BFF}" srcOrd="0" destOrd="2" presId="urn:microsoft.com/office/officeart/2005/8/layout/hList7"/>
    <dgm:cxn modelId="{05065A90-B771-476B-AC7D-241AB32E9466}" type="presOf" srcId="{4283B194-7885-4A30-B4DE-39B66ECAC241}" destId="{135E7EFA-FC75-4C78-B517-598B5150BDAD}" srcOrd="0" destOrd="3" presId="urn:microsoft.com/office/officeart/2005/8/layout/hList7"/>
    <dgm:cxn modelId="{3D74C891-3EAC-42D0-9657-75E4C92A5223}" srcId="{342ED9B0-1D48-4A51-83EE-CBDECB302CA4}" destId="{67421FA6-186A-4200-94B2-F3061355E979}" srcOrd="2" destOrd="0" parTransId="{26F77E5E-ED09-4B09-8308-EA5EA5888D46}" sibTransId="{A94AEF37-4619-43D3-8FF4-139790265F97}"/>
    <dgm:cxn modelId="{7206E294-1750-49F5-901A-7528A5E93638}" srcId="{3444B9CF-B94C-4843-BE74-0C0C465B9340}" destId="{0F5B599E-B604-4DD9-A06C-2000E29EA20E}" srcOrd="1" destOrd="0" parTransId="{D6809EA7-153F-4153-900E-BAA935E9EFC3}" sibTransId="{F11FA5BA-13AB-4678-889E-DABD1E7CB666}"/>
    <dgm:cxn modelId="{F42623C4-7539-4A24-A0F8-1EAD9D9F396F}" type="presOf" srcId="{D2A62551-B058-4537-84AF-E5B43235D94A}" destId="{086AA325-7932-49F8-B4DC-4847807A910D}" srcOrd="0" destOrd="1" presId="urn:microsoft.com/office/officeart/2005/8/layout/hList7"/>
    <dgm:cxn modelId="{6FF715C5-1793-4FEB-893E-6D0E69AE0A57}" type="presOf" srcId="{ACDF791D-E4BD-4FD0-B6C9-BBB6EEA00248}" destId="{DB7CA2CA-ABB9-43A6-B509-3B5102AFBB57}" srcOrd="0" destOrd="0" presId="urn:microsoft.com/office/officeart/2005/8/layout/hList7"/>
    <dgm:cxn modelId="{C5DE4CC9-94ED-4851-B861-6AF4E95C04D5}" type="presOf" srcId="{9959CE9A-2D2E-45A9-A9CC-4CC2C93A3011}" destId="{135E7EFA-FC75-4C78-B517-598B5150BDAD}" srcOrd="0" destOrd="2" presId="urn:microsoft.com/office/officeart/2005/8/layout/hList7"/>
    <dgm:cxn modelId="{D7DEC2D0-A1F6-466E-B3DA-B493C4323212}" srcId="{5CC5A848-D7DB-49C5-A4C2-9DF46860A47C}" destId="{59F1E510-92C9-4603-ACDF-7B2028490B89}" srcOrd="2" destOrd="0" parTransId="{F3719240-EB41-4FF7-9255-3DB7F287DADF}" sibTransId="{ACDF791D-E4BD-4FD0-B6C9-BBB6EEA00248}"/>
    <dgm:cxn modelId="{E46CF7D1-71A4-4377-AB34-58B85396D3AE}" type="presOf" srcId="{A5C5274A-12D6-4225-BEDE-9B4F38E25022}" destId="{0982F071-A873-4476-B10F-BB42E6FA6D2F}" srcOrd="1" destOrd="2" presId="urn:microsoft.com/office/officeart/2005/8/layout/hList7"/>
    <dgm:cxn modelId="{C48E85D4-23FA-4EF2-B246-A0C55C26931B}" type="presOf" srcId="{CEDC04A9-B00D-4151-B313-E034356E419F}" destId="{086AA325-7932-49F8-B4DC-4847807A910D}" srcOrd="0" destOrd="3" presId="urn:microsoft.com/office/officeart/2005/8/layout/hList7"/>
    <dgm:cxn modelId="{23AA3ED7-58DF-49F9-83B5-F87CA07BB253}" type="presOf" srcId="{67421FA6-186A-4200-94B2-F3061355E979}" destId="{89C32F46-5A97-45EA-A72E-D16EE4494BFF}" srcOrd="0" destOrd="3" presId="urn:microsoft.com/office/officeart/2005/8/layout/hList7"/>
    <dgm:cxn modelId="{BFC2C9D8-D116-4F43-A172-55C04991AE0E}" srcId="{59F1E510-92C9-4603-ACDF-7B2028490B89}" destId="{89CA67A0-1040-4CCC-B8C1-732ABD5BAD04}" srcOrd="0" destOrd="0" parTransId="{E003B30B-0276-4BD7-A28E-325233669A95}" sibTransId="{75088DC0-A00D-4400-AE02-8D71B9341F9D}"/>
    <dgm:cxn modelId="{3A0FFAD9-CA30-49BF-8457-07671AA378A7}" srcId="{59F1E510-92C9-4603-ACDF-7B2028490B89}" destId="{4283B194-7885-4A30-B4DE-39B66ECAC241}" srcOrd="2" destOrd="0" parTransId="{D1E11895-E58E-48A1-A771-6DC818CBDC60}" sibTransId="{088E2F64-8024-4FCD-BB48-EEB516027A78}"/>
    <dgm:cxn modelId="{15B0ADE2-4D1C-4372-995D-1F3BBC2722CD}" type="presOf" srcId="{B370802C-DF59-4160-B01F-295E911B8729}" destId="{3940EFA4-BB5F-430C-921D-A2528C20D996}" srcOrd="0" destOrd="1" presId="urn:microsoft.com/office/officeart/2005/8/layout/hList7"/>
    <dgm:cxn modelId="{EC88B4E2-7F5A-41DF-A756-9D3E4D81145B}" type="presOf" srcId="{E310DFC9-CE1E-481A-9B99-5BAA79BE4F5E}" destId="{64B069F8-F894-4F68-98DC-75B3B136D31A}" srcOrd="0" destOrd="0" presId="urn:microsoft.com/office/officeart/2005/8/layout/hList7"/>
    <dgm:cxn modelId="{7AFE50E4-0CEA-493B-B116-0D8E19D4486D}" srcId="{342ED9B0-1D48-4A51-83EE-CBDECB302CA4}" destId="{06C9EEDD-72FC-498B-88C3-D65FEEDAA7FE}" srcOrd="0" destOrd="0" parTransId="{9A007FD3-CC6D-4562-8C05-65C20D5544E8}" sibTransId="{49E6CFD1-C7D9-490A-8248-79C15CCAE965}"/>
    <dgm:cxn modelId="{6EC041ED-E35B-499B-817A-0579E4E2A4AD}" type="presOf" srcId="{28710773-A882-42BB-9CAD-909E326D6518}" destId="{F6FC3869-6E4C-4B5E-9C8B-2D24979893DE}" srcOrd="0" destOrd="0" presId="urn:microsoft.com/office/officeart/2005/8/layout/hList7"/>
    <dgm:cxn modelId="{7BA459ED-F249-4B7C-BEC1-48ECF65F1C34}" type="presOf" srcId="{9959CE9A-2D2E-45A9-A9CC-4CC2C93A3011}" destId="{B1235D2B-BBBF-4391-8A67-734FE84183A3}" srcOrd="1" destOrd="2" presId="urn:microsoft.com/office/officeart/2005/8/layout/hList7"/>
    <dgm:cxn modelId="{D29892ED-A617-4B41-9609-FE8A96CD93B8}" type="presOf" srcId="{5CC5A848-D7DB-49C5-A4C2-9DF46860A47C}" destId="{EDBE4866-3C6E-4770-A8C3-AEC79ED375BA}" srcOrd="0" destOrd="0" presId="urn:microsoft.com/office/officeart/2005/8/layout/hList7"/>
    <dgm:cxn modelId="{C34690F2-B753-4BB7-A834-F62F1934AF58}" type="presOf" srcId="{59F1E510-92C9-4603-ACDF-7B2028490B89}" destId="{135E7EFA-FC75-4C78-B517-598B5150BDAD}" srcOrd="0" destOrd="0" presId="urn:microsoft.com/office/officeart/2005/8/layout/hList7"/>
    <dgm:cxn modelId="{4F5CB1FB-36B6-4EE0-AF90-0B14639476CC}" type="presOf" srcId="{CEDC04A9-B00D-4151-B313-E034356E419F}" destId="{12E6355C-B13D-4188-B37B-B1271809EB12}" srcOrd="1" destOrd="3" presId="urn:microsoft.com/office/officeart/2005/8/layout/hList7"/>
    <dgm:cxn modelId="{7CD9A9FC-F898-413D-B708-20F505F910EB}" type="presOf" srcId="{4283B194-7885-4A30-B4DE-39B66ECAC241}" destId="{B1235D2B-BBBF-4391-8A67-734FE84183A3}" srcOrd="1" destOrd="3" presId="urn:microsoft.com/office/officeart/2005/8/layout/hList7"/>
    <dgm:cxn modelId="{AF4DFA9E-5AA5-4013-9A5D-6ECCC142D968}" type="presParOf" srcId="{EDBE4866-3C6E-4770-A8C3-AEC79ED375BA}" destId="{9831FBE3-91FF-47BB-BBCE-92C7822E5FE8}" srcOrd="0" destOrd="0" presId="urn:microsoft.com/office/officeart/2005/8/layout/hList7"/>
    <dgm:cxn modelId="{459032E0-507C-4CC0-B250-2B5A77199898}" type="presParOf" srcId="{EDBE4866-3C6E-4770-A8C3-AEC79ED375BA}" destId="{326BDE56-A086-463D-9D5E-D779DF298B2A}" srcOrd="1" destOrd="0" presId="urn:microsoft.com/office/officeart/2005/8/layout/hList7"/>
    <dgm:cxn modelId="{663DB94F-020A-44BA-A9C5-48BA929242E8}" type="presParOf" srcId="{326BDE56-A086-463D-9D5E-D779DF298B2A}" destId="{37B2AF67-2CA5-4B05-B366-E0BA79C98E9B}" srcOrd="0" destOrd="0" presId="urn:microsoft.com/office/officeart/2005/8/layout/hList7"/>
    <dgm:cxn modelId="{B3A10FD9-CB54-4D5C-A362-B62D03750AA1}" type="presParOf" srcId="{37B2AF67-2CA5-4B05-B366-E0BA79C98E9B}" destId="{086AA325-7932-49F8-B4DC-4847807A910D}" srcOrd="0" destOrd="0" presId="urn:microsoft.com/office/officeart/2005/8/layout/hList7"/>
    <dgm:cxn modelId="{2943A1D9-0422-48D7-A735-A50555799309}" type="presParOf" srcId="{37B2AF67-2CA5-4B05-B366-E0BA79C98E9B}" destId="{12E6355C-B13D-4188-B37B-B1271809EB12}" srcOrd="1" destOrd="0" presId="urn:microsoft.com/office/officeart/2005/8/layout/hList7"/>
    <dgm:cxn modelId="{173AF0B8-58CC-4B2B-ACC8-4C8DBDF57519}" type="presParOf" srcId="{37B2AF67-2CA5-4B05-B366-E0BA79C98E9B}" destId="{B1C5FC1A-A6E3-4F32-AA6A-0B31F15523B9}" srcOrd="2" destOrd="0" presId="urn:microsoft.com/office/officeart/2005/8/layout/hList7"/>
    <dgm:cxn modelId="{77FC49A6-CE32-417B-93C4-CA2917FDBD63}" type="presParOf" srcId="{37B2AF67-2CA5-4B05-B366-E0BA79C98E9B}" destId="{6116A13C-0965-4230-BDF8-D261BF701D67}" srcOrd="3" destOrd="0" presId="urn:microsoft.com/office/officeart/2005/8/layout/hList7"/>
    <dgm:cxn modelId="{783CDC58-7E0E-4CC1-8B0B-2B0F5BD1F8E9}" type="presParOf" srcId="{326BDE56-A086-463D-9D5E-D779DF298B2A}" destId="{F6FC3869-6E4C-4B5E-9C8B-2D24979893DE}" srcOrd="1" destOrd="0" presId="urn:microsoft.com/office/officeart/2005/8/layout/hList7"/>
    <dgm:cxn modelId="{C17482EF-7886-4788-8700-8C7908AB74CB}" type="presParOf" srcId="{326BDE56-A086-463D-9D5E-D779DF298B2A}" destId="{6B78A3EE-BE87-4668-8ACF-F4BF0CA8B443}" srcOrd="2" destOrd="0" presId="urn:microsoft.com/office/officeart/2005/8/layout/hList7"/>
    <dgm:cxn modelId="{EEE6F466-77E9-4FAA-AA4D-CDD912B0D14A}" type="presParOf" srcId="{6B78A3EE-BE87-4668-8ACF-F4BF0CA8B443}" destId="{89C32F46-5A97-45EA-A72E-D16EE4494BFF}" srcOrd="0" destOrd="0" presId="urn:microsoft.com/office/officeart/2005/8/layout/hList7"/>
    <dgm:cxn modelId="{D1891681-9F91-4D74-9E45-2A87029F33A5}" type="presParOf" srcId="{6B78A3EE-BE87-4668-8ACF-F4BF0CA8B443}" destId="{0982F071-A873-4476-B10F-BB42E6FA6D2F}" srcOrd="1" destOrd="0" presId="urn:microsoft.com/office/officeart/2005/8/layout/hList7"/>
    <dgm:cxn modelId="{38A0C59A-293D-450C-AF5D-62443876BF93}" type="presParOf" srcId="{6B78A3EE-BE87-4668-8ACF-F4BF0CA8B443}" destId="{EF31B9CF-8269-4DE6-B411-41863962BEC0}" srcOrd="2" destOrd="0" presId="urn:microsoft.com/office/officeart/2005/8/layout/hList7"/>
    <dgm:cxn modelId="{3633464A-8384-4F40-AC43-2A8A584A7C5F}" type="presParOf" srcId="{6B78A3EE-BE87-4668-8ACF-F4BF0CA8B443}" destId="{8C32578D-1392-49A8-97C1-14C60068D191}" srcOrd="3" destOrd="0" presId="urn:microsoft.com/office/officeart/2005/8/layout/hList7"/>
    <dgm:cxn modelId="{429478F1-3F90-408D-A06C-0420B6338B45}" type="presParOf" srcId="{326BDE56-A086-463D-9D5E-D779DF298B2A}" destId="{64B069F8-F894-4F68-98DC-75B3B136D31A}" srcOrd="3" destOrd="0" presId="urn:microsoft.com/office/officeart/2005/8/layout/hList7"/>
    <dgm:cxn modelId="{544435C2-853B-4457-A7C7-DFFF04DAE0A1}" type="presParOf" srcId="{326BDE56-A086-463D-9D5E-D779DF298B2A}" destId="{1DED76A8-908D-43AC-BD54-F11FEBC7DEC9}" srcOrd="4" destOrd="0" presId="urn:microsoft.com/office/officeart/2005/8/layout/hList7"/>
    <dgm:cxn modelId="{11223CD3-F41A-4582-A5DD-72F0709FFF54}" type="presParOf" srcId="{1DED76A8-908D-43AC-BD54-F11FEBC7DEC9}" destId="{135E7EFA-FC75-4C78-B517-598B5150BDAD}" srcOrd="0" destOrd="0" presId="urn:microsoft.com/office/officeart/2005/8/layout/hList7"/>
    <dgm:cxn modelId="{1B02A983-46EE-44A5-9B93-E0BB9F28CB2B}" type="presParOf" srcId="{1DED76A8-908D-43AC-BD54-F11FEBC7DEC9}" destId="{B1235D2B-BBBF-4391-8A67-734FE84183A3}" srcOrd="1" destOrd="0" presId="urn:microsoft.com/office/officeart/2005/8/layout/hList7"/>
    <dgm:cxn modelId="{D4CE0BE7-AE95-4A23-B4A2-418DCF17F8C4}" type="presParOf" srcId="{1DED76A8-908D-43AC-BD54-F11FEBC7DEC9}" destId="{72FAE6E6-144F-4874-AE5D-CBDAFA4AA64C}" srcOrd="2" destOrd="0" presId="urn:microsoft.com/office/officeart/2005/8/layout/hList7"/>
    <dgm:cxn modelId="{787757C2-D705-463F-A4A2-D54BAAB63E7F}" type="presParOf" srcId="{1DED76A8-908D-43AC-BD54-F11FEBC7DEC9}" destId="{737BD404-55AC-42A7-BE54-7CA89C5FF099}" srcOrd="3" destOrd="0" presId="urn:microsoft.com/office/officeart/2005/8/layout/hList7"/>
    <dgm:cxn modelId="{8D30DA60-3704-445D-9996-0ECB86606BB8}" type="presParOf" srcId="{326BDE56-A086-463D-9D5E-D779DF298B2A}" destId="{DB7CA2CA-ABB9-43A6-B509-3B5102AFBB57}" srcOrd="5" destOrd="0" presId="urn:microsoft.com/office/officeart/2005/8/layout/hList7"/>
    <dgm:cxn modelId="{2B24ABBA-1F63-412A-9704-17163029B121}" type="presParOf" srcId="{326BDE56-A086-463D-9D5E-D779DF298B2A}" destId="{762515E8-DD5D-4063-8AE5-49C2E97FBD7D}" srcOrd="6" destOrd="0" presId="urn:microsoft.com/office/officeart/2005/8/layout/hList7"/>
    <dgm:cxn modelId="{9CE67AFF-EB1D-44C5-91FD-E0EEF1534F82}" type="presParOf" srcId="{762515E8-DD5D-4063-8AE5-49C2E97FBD7D}" destId="{3940EFA4-BB5F-430C-921D-A2528C20D996}" srcOrd="0" destOrd="0" presId="urn:microsoft.com/office/officeart/2005/8/layout/hList7"/>
    <dgm:cxn modelId="{B77DAF11-6A9B-45E7-A1CD-C5B57E890211}" type="presParOf" srcId="{762515E8-DD5D-4063-8AE5-49C2E97FBD7D}" destId="{7F42E4AF-F624-4D96-81D8-1C322014D121}" srcOrd="1" destOrd="0" presId="urn:microsoft.com/office/officeart/2005/8/layout/hList7"/>
    <dgm:cxn modelId="{A526FB0B-5F4C-4D17-88AD-D999F52AA48D}" type="presParOf" srcId="{762515E8-DD5D-4063-8AE5-49C2E97FBD7D}" destId="{5853CCD6-1FD6-47E2-8CEE-4AFFA83589C3}" srcOrd="2" destOrd="0" presId="urn:microsoft.com/office/officeart/2005/8/layout/hList7"/>
    <dgm:cxn modelId="{DCDAB02D-F5B3-4BA9-B32F-468E441DCECD}" type="presParOf" srcId="{762515E8-DD5D-4063-8AE5-49C2E97FBD7D}" destId="{D959ED18-B503-48AC-BBB2-3C561FB115C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30000-06E5-4304-A12F-D180CF174B3B}" type="doc">
      <dgm:prSet loTypeId="urn:microsoft.com/office/officeart/2011/layout/HexagonRadial" loCatId="cycle" qsTypeId="urn:microsoft.com/office/officeart/2005/8/quickstyle/3d1" qsCatId="3D" csTypeId="urn:microsoft.com/office/officeart/2005/8/colors/colorful1" csCatId="colorful"/>
      <dgm:spPr/>
      <dgm:t>
        <a:bodyPr/>
        <a:lstStyle/>
        <a:p>
          <a:endParaRPr lang="en-AU"/>
        </a:p>
      </dgm:t>
    </dgm:pt>
    <dgm:pt modelId="{4A02E0DF-AC10-4520-B89F-90078B29832E}">
      <dgm:prSet/>
      <dgm:spPr/>
      <dgm:t>
        <a:bodyPr/>
        <a:lstStyle/>
        <a:p>
          <a:r>
            <a:rPr lang="en-US"/>
            <a:t>Facilities available to exhibitors:</a:t>
          </a:r>
          <a:endParaRPr lang="en-AU"/>
        </a:p>
      </dgm:t>
    </dgm:pt>
    <dgm:pt modelId="{5DF16587-4F12-4BD2-8A2F-1B99BD845C37}" type="parTrans" cxnId="{8A66CAE8-493A-46DC-909B-A1CF7BF35615}">
      <dgm:prSet/>
      <dgm:spPr/>
      <dgm:t>
        <a:bodyPr/>
        <a:lstStyle/>
        <a:p>
          <a:endParaRPr lang="en-AU"/>
        </a:p>
      </dgm:t>
    </dgm:pt>
    <dgm:pt modelId="{666C4CBF-92CC-4399-AC3D-93CB2B5BF99A}" type="sibTrans" cxnId="{8A66CAE8-493A-46DC-909B-A1CF7BF35615}">
      <dgm:prSet/>
      <dgm:spPr/>
      <dgm:t>
        <a:bodyPr/>
        <a:lstStyle/>
        <a:p>
          <a:endParaRPr lang="en-AU"/>
        </a:p>
      </dgm:t>
    </dgm:pt>
    <dgm:pt modelId="{F23D0C44-968E-40C5-A710-DEF5736D87D0}">
      <dgm:prSet/>
      <dgm:spPr/>
      <dgm:t>
        <a:bodyPr/>
        <a:lstStyle/>
        <a:p>
          <a:r>
            <a:rPr lang="en-US"/>
            <a:t>Free car parking</a:t>
          </a:r>
          <a:endParaRPr lang="en-AU"/>
        </a:p>
      </dgm:t>
    </dgm:pt>
    <dgm:pt modelId="{49365B44-9C1D-4D8C-8047-F67B2513E3BB}" type="parTrans" cxnId="{1FF3D128-F4B5-404F-96A3-5A82DECB56E5}">
      <dgm:prSet/>
      <dgm:spPr/>
      <dgm:t>
        <a:bodyPr/>
        <a:lstStyle/>
        <a:p>
          <a:endParaRPr lang="en-AU"/>
        </a:p>
      </dgm:t>
    </dgm:pt>
    <dgm:pt modelId="{6CEE077A-1181-4387-9E85-1839978D6818}" type="sibTrans" cxnId="{1FF3D128-F4B5-404F-96A3-5A82DECB56E5}">
      <dgm:prSet/>
      <dgm:spPr/>
      <dgm:t>
        <a:bodyPr/>
        <a:lstStyle/>
        <a:p>
          <a:endParaRPr lang="en-AU"/>
        </a:p>
      </dgm:t>
    </dgm:pt>
    <dgm:pt modelId="{5FDE945F-7120-4D02-B42F-75A26A00C19E}">
      <dgm:prSet/>
      <dgm:spPr/>
      <dgm:t>
        <a:bodyPr/>
        <a:lstStyle/>
        <a:p>
          <a:r>
            <a:rPr lang="en-US"/>
            <a:t>Forklift hire</a:t>
          </a:r>
          <a:endParaRPr lang="en-AU"/>
        </a:p>
      </dgm:t>
    </dgm:pt>
    <dgm:pt modelId="{93E0C668-3E59-49B4-A14E-71A675465DEB}" type="parTrans" cxnId="{FFA8CE3F-113C-49E6-A44D-A4CAA0B4E95D}">
      <dgm:prSet/>
      <dgm:spPr/>
      <dgm:t>
        <a:bodyPr/>
        <a:lstStyle/>
        <a:p>
          <a:endParaRPr lang="en-AU"/>
        </a:p>
      </dgm:t>
    </dgm:pt>
    <dgm:pt modelId="{37464075-F2E1-4A96-A4E3-3DCA7D1A098C}" type="sibTrans" cxnId="{FFA8CE3F-113C-49E6-A44D-A4CAA0B4E95D}">
      <dgm:prSet/>
      <dgm:spPr/>
      <dgm:t>
        <a:bodyPr/>
        <a:lstStyle/>
        <a:p>
          <a:endParaRPr lang="en-AU"/>
        </a:p>
      </dgm:t>
    </dgm:pt>
    <dgm:pt modelId="{2FB220AE-45A9-4CF4-80A9-32BB0E36C26E}">
      <dgm:prSet/>
      <dgm:spPr/>
      <dgm:t>
        <a:bodyPr/>
        <a:lstStyle/>
        <a:p>
          <a:r>
            <a:rPr lang="en-US"/>
            <a:t>Stand cleaning</a:t>
          </a:r>
          <a:endParaRPr lang="en-AU"/>
        </a:p>
      </dgm:t>
    </dgm:pt>
    <dgm:pt modelId="{DFE06996-93E2-4A95-92ED-6CA10C286784}" type="parTrans" cxnId="{9032344A-3897-4E15-AE9D-DE115CDF84B1}">
      <dgm:prSet/>
      <dgm:spPr/>
      <dgm:t>
        <a:bodyPr/>
        <a:lstStyle/>
        <a:p>
          <a:endParaRPr lang="en-AU"/>
        </a:p>
      </dgm:t>
    </dgm:pt>
    <dgm:pt modelId="{7BA5D6B3-7AD1-44EB-ACFA-620D2ECB7873}" type="sibTrans" cxnId="{9032344A-3897-4E15-AE9D-DE115CDF84B1}">
      <dgm:prSet/>
      <dgm:spPr/>
      <dgm:t>
        <a:bodyPr/>
        <a:lstStyle/>
        <a:p>
          <a:endParaRPr lang="en-AU"/>
        </a:p>
      </dgm:t>
    </dgm:pt>
    <dgm:pt modelId="{58A443C1-D32F-4C02-8FAB-6A6473D19128}">
      <dgm:prSet/>
      <dgm:spPr/>
      <dgm:t>
        <a:bodyPr/>
        <a:lstStyle/>
        <a:p>
          <a:r>
            <a:rPr lang="en-US"/>
            <a:t>24 hr security</a:t>
          </a:r>
          <a:endParaRPr lang="en-AU"/>
        </a:p>
      </dgm:t>
    </dgm:pt>
    <dgm:pt modelId="{07B73438-6BFD-49E7-976C-BA51F4457EA6}" type="parTrans" cxnId="{83357CAB-F216-4E01-9B0E-A5D1078CEAB8}">
      <dgm:prSet/>
      <dgm:spPr/>
      <dgm:t>
        <a:bodyPr/>
        <a:lstStyle/>
        <a:p>
          <a:endParaRPr lang="en-AU"/>
        </a:p>
      </dgm:t>
    </dgm:pt>
    <dgm:pt modelId="{F37F9936-7EC6-4282-8E5D-EF3720A1C2F0}" type="sibTrans" cxnId="{83357CAB-F216-4E01-9B0E-A5D1078CEAB8}">
      <dgm:prSet/>
      <dgm:spPr/>
      <dgm:t>
        <a:bodyPr/>
        <a:lstStyle/>
        <a:p>
          <a:endParaRPr lang="en-AU"/>
        </a:p>
      </dgm:t>
    </dgm:pt>
    <dgm:pt modelId="{A7F95005-DF8F-43DA-A337-4882CDABE9AD}">
      <dgm:prSet/>
      <dgm:spPr/>
      <dgm:t>
        <a:bodyPr/>
        <a:lstStyle/>
        <a:p>
          <a:r>
            <a:rPr lang="en-US"/>
            <a:t>Exhibitor’s bar</a:t>
          </a:r>
          <a:endParaRPr lang="en-AU"/>
        </a:p>
      </dgm:t>
    </dgm:pt>
    <dgm:pt modelId="{368C34C8-7442-49AE-A433-52F1C09E2E46}" type="parTrans" cxnId="{EB7B2915-66D8-4F8A-8D62-93AD260DD7A1}">
      <dgm:prSet/>
      <dgm:spPr/>
      <dgm:t>
        <a:bodyPr/>
        <a:lstStyle/>
        <a:p>
          <a:endParaRPr lang="en-AU"/>
        </a:p>
      </dgm:t>
    </dgm:pt>
    <dgm:pt modelId="{BC858574-65A0-4A2B-8CD0-680A3A1E0036}" type="sibTrans" cxnId="{EB7B2915-66D8-4F8A-8D62-93AD260DD7A1}">
      <dgm:prSet/>
      <dgm:spPr/>
      <dgm:t>
        <a:bodyPr/>
        <a:lstStyle/>
        <a:p>
          <a:endParaRPr lang="en-AU"/>
        </a:p>
      </dgm:t>
    </dgm:pt>
    <dgm:pt modelId="{BA2A9A7F-B11C-48CC-96E2-ED5DB222D770}" type="pres">
      <dgm:prSet presAssocID="{79E30000-06E5-4304-A12F-D180CF174B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EA7BAAD-B003-4FBA-B3D6-4F6CCEC6FF27}" type="pres">
      <dgm:prSet presAssocID="{4A02E0DF-AC10-4520-B89F-90078B29832E}" presName="Parent" presStyleLbl="node0" presStyleIdx="0" presStyleCnt="1">
        <dgm:presLayoutVars>
          <dgm:chMax val="6"/>
          <dgm:chPref val="6"/>
        </dgm:presLayoutVars>
      </dgm:prSet>
      <dgm:spPr/>
    </dgm:pt>
    <dgm:pt modelId="{5B5713ED-00B1-4BCA-AC64-C5B059437F4D}" type="pres">
      <dgm:prSet presAssocID="{F23D0C44-968E-40C5-A710-DEF5736D87D0}" presName="Accent1" presStyleCnt="0"/>
      <dgm:spPr/>
    </dgm:pt>
    <dgm:pt modelId="{BC8EDF47-93AA-4A8F-9665-6F6FBB24F3D9}" type="pres">
      <dgm:prSet presAssocID="{F23D0C44-968E-40C5-A710-DEF5736D87D0}" presName="Accent" presStyleLbl="bgShp" presStyleIdx="0" presStyleCnt="5"/>
      <dgm:spPr/>
    </dgm:pt>
    <dgm:pt modelId="{CE745D6C-9357-41B5-A2F4-0A5689D07406}" type="pres">
      <dgm:prSet presAssocID="{F23D0C44-968E-40C5-A710-DEF5736D87D0}" presName="Child1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51685BE-8F29-4C47-A040-E55369CC8200}" type="pres">
      <dgm:prSet presAssocID="{5FDE945F-7120-4D02-B42F-75A26A00C19E}" presName="Accent2" presStyleCnt="0"/>
      <dgm:spPr/>
    </dgm:pt>
    <dgm:pt modelId="{249173A2-E4AF-4BEC-B7D5-F0BB4821A227}" type="pres">
      <dgm:prSet presAssocID="{5FDE945F-7120-4D02-B42F-75A26A00C19E}" presName="Accent" presStyleLbl="bgShp" presStyleIdx="1" presStyleCnt="5"/>
      <dgm:spPr/>
    </dgm:pt>
    <dgm:pt modelId="{2E055D3D-856D-4FCE-9226-9708415E0D14}" type="pres">
      <dgm:prSet presAssocID="{5FDE945F-7120-4D02-B42F-75A26A00C19E}" presName="Child2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559DBDD-8A02-4E2D-8335-C1341FD58E1E}" type="pres">
      <dgm:prSet presAssocID="{2FB220AE-45A9-4CF4-80A9-32BB0E36C26E}" presName="Accent3" presStyleCnt="0"/>
      <dgm:spPr/>
    </dgm:pt>
    <dgm:pt modelId="{D6ABDC83-9949-4224-BB83-BBF02F5D2087}" type="pres">
      <dgm:prSet presAssocID="{2FB220AE-45A9-4CF4-80A9-32BB0E36C26E}" presName="Accent" presStyleLbl="bgShp" presStyleIdx="2" presStyleCnt="5"/>
      <dgm:spPr/>
    </dgm:pt>
    <dgm:pt modelId="{3BAC17E1-C224-4E77-B711-AF053648A8D6}" type="pres">
      <dgm:prSet presAssocID="{2FB220AE-45A9-4CF4-80A9-32BB0E36C26E}" presName="Child3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38CCFA36-0463-4C29-96FC-9994B58720AA}" type="pres">
      <dgm:prSet presAssocID="{58A443C1-D32F-4C02-8FAB-6A6473D19128}" presName="Accent4" presStyleCnt="0"/>
      <dgm:spPr/>
    </dgm:pt>
    <dgm:pt modelId="{2344C379-095A-487A-ADB5-A67420050594}" type="pres">
      <dgm:prSet presAssocID="{58A443C1-D32F-4C02-8FAB-6A6473D19128}" presName="Accent" presStyleLbl="bgShp" presStyleIdx="3" presStyleCnt="5"/>
      <dgm:spPr/>
    </dgm:pt>
    <dgm:pt modelId="{22A31A81-165E-4442-9E5B-CDF0B7DBBF92}" type="pres">
      <dgm:prSet presAssocID="{58A443C1-D32F-4C02-8FAB-6A6473D19128}" presName="Child4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3350D178-81A0-47D8-ABE3-C4FD4FDA18C7}" type="pres">
      <dgm:prSet presAssocID="{A7F95005-DF8F-43DA-A337-4882CDABE9AD}" presName="Accent5" presStyleCnt="0"/>
      <dgm:spPr/>
    </dgm:pt>
    <dgm:pt modelId="{03054209-66B7-4BAF-94DC-C5B70CA947CF}" type="pres">
      <dgm:prSet presAssocID="{A7F95005-DF8F-43DA-A337-4882CDABE9AD}" presName="Accent" presStyleLbl="bgShp" presStyleIdx="4" presStyleCnt="5"/>
      <dgm:spPr/>
    </dgm:pt>
    <dgm:pt modelId="{B7AD7597-873A-42F3-B46D-B9C830FF38C0}" type="pres">
      <dgm:prSet presAssocID="{A7F95005-DF8F-43DA-A337-4882CDABE9AD}" presName="Child5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B7B2915-66D8-4F8A-8D62-93AD260DD7A1}" srcId="{4A02E0DF-AC10-4520-B89F-90078B29832E}" destId="{A7F95005-DF8F-43DA-A337-4882CDABE9AD}" srcOrd="4" destOrd="0" parTransId="{368C34C8-7442-49AE-A433-52F1C09E2E46}" sibTransId="{BC858574-65A0-4A2B-8CD0-680A3A1E0036}"/>
    <dgm:cxn modelId="{1FF3D128-F4B5-404F-96A3-5A82DECB56E5}" srcId="{4A02E0DF-AC10-4520-B89F-90078B29832E}" destId="{F23D0C44-968E-40C5-A710-DEF5736D87D0}" srcOrd="0" destOrd="0" parTransId="{49365B44-9C1D-4D8C-8047-F67B2513E3BB}" sibTransId="{6CEE077A-1181-4387-9E85-1839978D6818}"/>
    <dgm:cxn modelId="{FFA8CE3F-113C-49E6-A44D-A4CAA0B4E95D}" srcId="{4A02E0DF-AC10-4520-B89F-90078B29832E}" destId="{5FDE945F-7120-4D02-B42F-75A26A00C19E}" srcOrd="1" destOrd="0" parTransId="{93E0C668-3E59-49B4-A14E-71A675465DEB}" sibTransId="{37464075-F2E1-4A96-A4E3-3DCA7D1A098C}"/>
    <dgm:cxn modelId="{EC4F2E60-C305-4BB6-9152-1E94C2E50FF6}" type="presOf" srcId="{A7F95005-DF8F-43DA-A337-4882CDABE9AD}" destId="{B7AD7597-873A-42F3-B46D-B9C830FF38C0}" srcOrd="0" destOrd="0" presId="urn:microsoft.com/office/officeart/2011/layout/HexagonRadial"/>
    <dgm:cxn modelId="{678EC045-A896-4540-B568-EE6F4FCE37E6}" type="presOf" srcId="{5FDE945F-7120-4D02-B42F-75A26A00C19E}" destId="{2E055D3D-856D-4FCE-9226-9708415E0D14}" srcOrd="0" destOrd="0" presId="urn:microsoft.com/office/officeart/2011/layout/HexagonRadial"/>
    <dgm:cxn modelId="{9032344A-3897-4E15-AE9D-DE115CDF84B1}" srcId="{4A02E0DF-AC10-4520-B89F-90078B29832E}" destId="{2FB220AE-45A9-4CF4-80A9-32BB0E36C26E}" srcOrd="2" destOrd="0" parTransId="{DFE06996-93E2-4A95-92ED-6CA10C286784}" sibTransId="{7BA5D6B3-7AD1-44EB-ACFA-620D2ECB7873}"/>
    <dgm:cxn modelId="{187A1157-2AE3-4D27-819A-B36CCB984B62}" type="presOf" srcId="{4A02E0DF-AC10-4520-B89F-90078B29832E}" destId="{6EA7BAAD-B003-4FBA-B3D6-4F6CCEC6FF27}" srcOrd="0" destOrd="0" presId="urn:microsoft.com/office/officeart/2011/layout/HexagonRadial"/>
    <dgm:cxn modelId="{54FE039A-BEAE-4149-8FF1-B724931747E4}" type="presOf" srcId="{F23D0C44-968E-40C5-A710-DEF5736D87D0}" destId="{CE745D6C-9357-41B5-A2F4-0A5689D07406}" srcOrd="0" destOrd="0" presId="urn:microsoft.com/office/officeart/2011/layout/HexagonRadial"/>
    <dgm:cxn modelId="{4EAEB59D-D9A2-4F4D-A227-F759731E1CBD}" type="presOf" srcId="{2FB220AE-45A9-4CF4-80A9-32BB0E36C26E}" destId="{3BAC17E1-C224-4E77-B711-AF053648A8D6}" srcOrd="0" destOrd="0" presId="urn:microsoft.com/office/officeart/2011/layout/HexagonRadial"/>
    <dgm:cxn modelId="{83357CAB-F216-4E01-9B0E-A5D1078CEAB8}" srcId="{4A02E0DF-AC10-4520-B89F-90078B29832E}" destId="{58A443C1-D32F-4C02-8FAB-6A6473D19128}" srcOrd="3" destOrd="0" parTransId="{07B73438-6BFD-49E7-976C-BA51F4457EA6}" sibTransId="{F37F9936-7EC6-4282-8E5D-EF3720A1C2F0}"/>
    <dgm:cxn modelId="{B35DD4D7-5C70-46ED-9903-573B08A7C3E7}" type="presOf" srcId="{58A443C1-D32F-4C02-8FAB-6A6473D19128}" destId="{22A31A81-165E-4442-9E5B-CDF0B7DBBF92}" srcOrd="0" destOrd="0" presId="urn:microsoft.com/office/officeart/2011/layout/HexagonRadial"/>
    <dgm:cxn modelId="{8A66CAE8-493A-46DC-909B-A1CF7BF35615}" srcId="{79E30000-06E5-4304-A12F-D180CF174B3B}" destId="{4A02E0DF-AC10-4520-B89F-90078B29832E}" srcOrd="0" destOrd="0" parTransId="{5DF16587-4F12-4BD2-8A2F-1B99BD845C37}" sibTransId="{666C4CBF-92CC-4399-AC3D-93CB2B5BF99A}"/>
    <dgm:cxn modelId="{DE5E48FA-47BA-410E-8169-AB70270B6A69}" type="presOf" srcId="{79E30000-06E5-4304-A12F-D180CF174B3B}" destId="{BA2A9A7F-B11C-48CC-96E2-ED5DB222D770}" srcOrd="0" destOrd="0" presId="urn:microsoft.com/office/officeart/2011/layout/HexagonRadial"/>
    <dgm:cxn modelId="{712CF11F-B4B7-4C49-A76E-DDA310CE1F09}" type="presParOf" srcId="{BA2A9A7F-B11C-48CC-96E2-ED5DB222D770}" destId="{6EA7BAAD-B003-4FBA-B3D6-4F6CCEC6FF27}" srcOrd="0" destOrd="0" presId="urn:microsoft.com/office/officeart/2011/layout/HexagonRadial"/>
    <dgm:cxn modelId="{C59BFC94-2586-4BB8-A2F8-59907749F6BE}" type="presParOf" srcId="{BA2A9A7F-B11C-48CC-96E2-ED5DB222D770}" destId="{5B5713ED-00B1-4BCA-AC64-C5B059437F4D}" srcOrd="1" destOrd="0" presId="urn:microsoft.com/office/officeart/2011/layout/HexagonRadial"/>
    <dgm:cxn modelId="{C46BA837-C585-4878-B0C5-B625937813D3}" type="presParOf" srcId="{5B5713ED-00B1-4BCA-AC64-C5B059437F4D}" destId="{BC8EDF47-93AA-4A8F-9665-6F6FBB24F3D9}" srcOrd="0" destOrd="0" presId="urn:microsoft.com/office/officeart/2011/layout/HexagonRadial"/>
    <dgm:cxn modelId="{4A44CF8C-5FBE-4425-A3DE-0504BED6E2A3}" type="presParOf" srcId="{BA2A9A7F-B11C-48CC-96E2-ED5DB222D770}" destId="{CE745D6C-9357-41B5-A2F4-0A5689D07406}" srcOrd="2" destOrd="0" presId="urn:microsoft.com/office/officeart/2011/layout/HexagonRadial"/>
    <dgm:cxn modelId="{3868AD09-7572-40DF-AFEE-BE4DF3C6DF45}" type="presParOf" srcId="{BA2A9A7F-B11C-48CC-96E2-ED5DB222D770}" destId="{C51685BE-8F29-4C47-A040-E55369CC8200}" srcOrd="3" destOrd="0" presId="urn:microsoft.com/office/officeart/2011/layout/HexagonRadial"/>
    <dgm:cxn modelId="{AF5FF40E-A5AE-487B-BD73-5E86B1D2DB08}" type="presParOf" srcId="{C51685BE-8F29-4C47-A040-E55369CC8200}" destId="{249173A2-E4AF-4BEC-B7D5-F0BB4821A227}" srcOrd="0" destOrd="0" presId="urn:microsoft.com/office/officeart/2011/layout/HexagonRadial"/>
    <dgm:cxn modelId="{6C1AC582-B179-4A46-B4F7-7E0030E201D2}" type="presParOf" srcId="{BA2A9A7F-B11C-48CC-96E2-ED5DB222D770}" destId="{2E055D3D-856D-4FCE-9226-9708415E0D14}" srcOrd="4" destOrd="0" presId="urn:microsoft.com/office/officeart/2011/layout/HexagonRadial"/>
    <dgm:cxn modelId="{756A5FA6-0EE8-4D74-871A-15B6E8B9E168}" type="presParOf" srcId="{BA2A9A7F-B11C-48CC-96E2-ED5DB222D770}" destId="{A559DBDD-8A02-4E2D-8335-C1341FD58E1E}" srcOrd="5" destOrd="0" presId="urn:microsoft.com/office/officeart/2011/layout/HexagonRadial"/>
    <dgm:cxn modelId="{D722FCFB-467E-4352-BEFE-6368337C1374}" type="presParOf" srcId="{A559DBDD-8A02-4E2D-8335-C1341FD58E1E}" destId="{D6ABDC83-9949-4224-BB83-BBF02F5D2087}" srcOrd="0" destOrd="0" presId="urn:microsoft.com/office/officeart/2011/layout/HexagonRadial"/>
    <dgm:cxn modelId="{68D18284-8D7E-4488-8881-5D32C5570DEE}" type="presParOf" srcId="{BA2A9A7F-B11C-48CC-96E2-ED5DB222D770}" destId="{3BAC17E1-C224-4E77-B711-AF053648A8D6}" srcOrd="6" destOrd="0" presId="urn:microsoft.com/office/officeart/2011/layout/HexagonRadial"/>
    <dgm:cxn modelId="{1832AC14-412E-4349-B533-76B588052671}" type="presParOf" srcId="{BA2A9A7F-B11C-48CC-96E2-ED5DB222D770}" destId="{38CCFA36-0463-4C29-96FC-9994B58720AA}" srcOrd="7" destOrd="0" presId="urn:microsoft.com/office/officeart/2011/layout/HexagonRadial"/>
    <dgm:cxn modelId="{DBBAF10C-978A-40E6-BCE7-73F268DDC9BB}" type="presParOf" srcId="{38CCFA36-0463-4C29-96FC-9994B58720AA}" destId="{2344C379-095A-487A-ADB5-A67420050594}" srcOrd="0" destOrd="0" presId="urn:microsoft.com/office/officeart/2011/layout/HexagonRadial"/>
    <dgm:cxn modelId="{D200B01C-51A4-4812-B8D2-AC5E5D9F2403}" type="presParOf" srcId="{BA2A9A7F-B11C-48CC-96E2-ED5DB222D770}" destId="{22A31A81-165E-4442-9E5B-CDF0B7DBBF92}" srcOrd="8" destOrd="0" presId="urn:microsoft.com/office/officeart/2011/layout/HexagonRadial"/>
    <dgm:cxn modelId="{E0B35BB2-52D1-431D-A330-778763DF7729}" type="presParOf" srcId="{BA2A9A7F-B11C-48CC-96E2-ED5DB222D770}" destId="{3350D178-81A0-47D8-ABE3-C4FD4FDA18C7}" srcOrd="9" destOrd="0" presId="urn:microsoft.com/office/officeart/2011/layout/HexagonRadial"/>
    <dgm:cxn modelId="{53DB67C6-BC5F-42B0-9CBC-0D1EB49F9262}" type="presParOf" srcId="{3350D178-81A0-47D8-ABE3-C4FD4FDA18C7}" destId="{03054209-66B7-4BAF-94DC-C5B70CA947CF}" srcOrd="0" destOrd="0" presId="urn:microsoft.com/office/officeart/2011/layout/HexagonRadial"/>
    <dgm:cxn modelId="{EF48495F-3844-4F2E-B9BB-716FBC81D29D}" type="presParOf" srcId="{BA2A9A7F-B11C-48CC-96E2-ED5DB222D770}" destId="{B7AD7597-873A-42F3-B46D-B9C830FF38C0}" srcOrd="10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/>
      <dgm:t>
        <a:bodyPr/>
        <a:lstStyle/>
        <a:p>
          <a:r>
            <a:rPr lang="en-AU" dirty="0"/>
            <a:t>Chrisjen Stephens</a:t>
          </a:r>
          <a:br>
            <a:rPr lang="en-AU" dirty="0"/>
          </a:br>
          <a:r>
            <a:rPr lang="en-AU" dirty="0"/>
            <a:t>Director</a:t>
          </a:r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/>
            <a:t>John</a:t>
          </a:r>
          <a:br>
            <a:rPr lang="en-AU" dirty="0"/>
          </a:br>
          <a:r>
            <a:rPr lang="en-AU" dirty="0"/>
            <a:t>Admin Assistant</a:t>
          </a:r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/>
      <dgm:t>
        <a:bodyPr/>
        <a:lstStyle/>
        <a:p>
          <a:r>
            <a:rPr lang="en-AU" dirty="0"/>
            <a:t>Naomi</a:t>
          </a:r>
          <a:br>
            <a:rPr lang="en-AU" dirty="0"/>
          </a:br>
          <a:r>
            <a:rPr lang="en-AU" dirty="0"/>
            <a:t>Sales Manager</a:t>
          </a:r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/>
      <dgm:t>
        <a:bodyPr/>
        <a:lstStyle/>
        <a:p>
          <a:r>
            <a:rPr lang="en-AU" dirty="0"/>
            <a:t>Alex</a:t>
          </a:r>
          <a:br>
            <a:rPr lang="en-AU" dirty="0"/>
          </a:br>
          <a:r>
            <a:rPr lang="en-AU" dirty="0"/>
            <a:t>Conference Coordinator</a:t>
          </a:r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dirty="0"/>
            <a:t>Bobbie</a:t>
          </a:r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/>
            <a:t>Sandra</a:t>
          </a:r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/>
            <a:t>Tracy</a:t>
          </a:r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/>
            <a:t>Amos</a:t>
          </a:r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/>
            <a:t>Trevor</a:t>
          </a:r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/>
            <a:t>Peter</a:t>
          </a:r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/>
            <a:t>Angela</a:t>
          </a:r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/>
            <a:t>Ian</a:t>
          </a:r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/>
            <a:t>Kim</a:t>
          </a:r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/>
            <a:t>Teisha</a:t>
          </a:r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/>
            <a:t>Margaret</a:t>
          </a:r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/>
      <dgm:t>
        <a:bodyPr/>
        <a:lstStyle/>
        <a:p>
          <a:r>
            <a:rPr lang="en-AU" dirty="0"/>
            <a:t>Jim</a:t>
          </a:r>
          <a:br>
            <a:rPr lang="en-AU" dirty="0"/>
          </a:br>
          <a:r>
            <a:rPr lang="en-AU" dirty="0"/>
            <a:t>Finance Manager</a:t>
          </a:r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</dgm:pt>
    <dgm:pt modelId="{35D64C74-888E-4A36-A52B-ED3336109021}" type="pres">
      <dgm:prSet presAssocID="{36912D03-D11B-4ECD-B3F6-5CC5442C33FF}" presName="rootComposite1" presStyleCnt="0"/>
      <dgm:spPr/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</dgm:pt>
    <dgm:pt modelId="{C8849C3C-2D3A-491F-94BD-8B42BA8E1D8D}" type="pres">
      <dgm:prSet presAssocID="{36912D03-D11B-4ECD-B3F6-5CC5442C33FF}" presName="rootConnector1" presStyleLbl="node1" presStyleIdx="0" presStyleCnt="0"/>
      <dgm:spPr/>
    </dgm:pt>
    <dgm:pt modelId="{6F8762CD-ED09-40FC-9F19-A98786EC0E53}" type="pres">
      <dgm:prSet presAssocID="{36912D03-D11B-4ECD-B3F6-5CC5442C33FF}" presName="hierChild2" presStyleCnt="0"/>
      <dgm:spPr/>
    </dgm:pt>
    <dgm:pt modelId="{81D22827-5BC2-4547-9852-48DB136821FB}" type="pres">
      <dgm:prSet presAssocID="{09CE56F1-FF98-40B0-91D7-7AEFF65ADA63}" presName="Name37" presStyleLbl="parChTrans1D2" presStyleIdx="0" presStyleCnt="4"/>
      <dgm:spPr/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</dgm:pt>
    <dgm:pt modelId="{92479D3E-8514-402E-9D67-B6427787A9FF}" type="pres">
      <dgm:prSet presAssocID="{79E3A0A8-91E7-4FF6-B597-B80676DCBFC4}" presName="rootComposite" presStyleCnt="0"/>
      <dgm:spPr/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</dgm:pt>
    <dgm:pt modelId="{F51420CD-8F6F-440B-8B31-3E2D6B05B6E4}" type="pres">
      <dgm:prSet presAssocID="{79E3A0A8-91E7-4FF6-B597-B80676DCBFC4}" presName="rootConnector" presStyleLbl="node2" presStyleIdx="0" presStyleCnt="3"/>
      <dgm:spPr/>
    </dgm:pt>
    <dgm:pt modelId="{53C1933F-973C-4BF7-B661-DAEA5FB3CFC0}" type="pres">
      <dgm:prSet presAssocID="{79E3A0A8-91E7-4FF6-B597-B80676DCBFC4}" presName="hierChild4" presStyleCnt="0"/>
      <dgm:spPr/>
    </dgm:pt>
    <dgm:pt modelId="{3BE1F0BD-0CE8-4B34-9E85-987E3E10C2D7}" type="pres">
      <dgm:prSet presAssocID="{A30A520F-FF46-4D66-AA52-700C1C422945}" presName="Name35" presStyleLbl="parChTrans1D3" presStyleIdx="0" presStyleCnt="11"/>
      <dgm:spPr/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</dgm:pt>
    <dgm:pt modelId="{C76B6FFE-2E20-49B1-A2E4-D0CCD36568C0}" type="pres">
      <dgm:prSet presAssocID="{8A5C551C-5D4D-4FC0-A002-0E96AB28D309}" presName="rootComposite" presStyleCnt="0"/>
      <dgm:spPr/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</dgm:pt>
    <dgm:pt modelId="{656C4C28-D225-4BDA-A1B0-D4DD29D15E50}" type="pres">
      <dgm:prSet presAssocID="{8A5C551C-5D4D-4FC0-A002-0E96AB28D309}" presName="rootConnector" presStyleLbl="node3" presStyleIdx="0" presStyleCnt="10"/>
      <dgm:spPr/>
    </dgm:pt>
    <dgm:pt modelId="{46508964-463C-42AC-8758-051BB9D0F263}" type="pres">
      <dgm:prSet presAssocID="{8A5C551C-5D4D-4FC0-A002-0E96AB28D309}" presName="hierChild4" presStyleCnt="0"/>
      <dgm:spPr/>
    </dgm:pt>
    <dgm:pt modelId="{2C427450-8E83-428B-8C03-8C6B27E18C8A}" type="pres">
      <dgm:prSet presAssocID="{8A5C551C-5D4D-4FC0-A002-0E96AB28D309}" presName="hierChild5" presStyleCnt="0"/>
      <dgm:spPr/>
    </dgm:pt>
    <dgm:pt modelId="{AC11808A-26D8-4D26-8D25-6E5C88969EA5}" type="pres">
      <dgm:prSet presAssocID="{080C193C-D252-4392-9B1C-AF3529BF3566}" presName="Name35" presStyleLbl="parChTrans1D3" presStyleIdx="1" presStyleCnt="11"/>
      <dgm:spPr/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</dgm:pt>
    <dgm:pt modelId="{E6CCECB0-0B7D-4CEC-8F57-318B355FAEA9}" type="pres">
      <dgm:prSet presAssocID="{D10C3A05-A54C-4389-943C-2448C8E4B79B}" presName="rootComposite" presStyleCnt="0"/>
      <dgm:spPr/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</dgm:pt>
    <dgm:pt modelId="{D2D8BD58-9AB1-4FA5-AC33-A5DF3C6A3813}" type="pres">
      <dgm:prSet presAssocID="{D10C3A05-A54C-4389-943C-2448C8E4B79B}" presName="rootConnector" presStyleLbl="node3" presStyleIdx="1" presStyleCnt="10"/>
      <dgm:spPr/>
    </dgm:pt>
    <dgm:pt modelId="{11E23DE0-B25A-4AA1-9808-EDD7EC5D500F}" type="pres">
      <dgm:prSet presAssocID="{D10C3A05-A54C-4389-943C-2448C8E4B79B}" presName="hierChild4" presStyleCnt="0"/>
      <dgm:spPr/>
    </dgm:pt>
    <dgm:pt modelId="{DF330383-61A0-432E-86E9-2E087903EB1B}" type="pres">
      <dgm:prSet presAssocID="{D10C3A05-A54C-4389-943C-2448C8E4B79B}" presName="hierChild5" presStyleCnt="0"/>
      <dgm:spPr/>
    </dgm:pt>
    <dgm:pt modelId="{A86DF4F9-8FD4-4169-8D82-6DCA3B633A6C}" type="pres">
      <dgm:prSet presAssocID="{B25BD0E4-A4C2-403A-90CA-A74FD5B715F7}" presName="Name35" presStyleLbl="parChTrans1D3" presStyleIdx="2" presStyleCnt="11"/>
      <dgm:spPr/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</dgm:pt>
    <dgm:pt modelId="{23912C88-E03C-4751-A30D-8EF2F2B10C00}" type="pres">
      <dgm:prSet presAssocID="{A73BDAF9-D240-4E2E-B194-A0B199E94BBB}" presName="rootComposite" presStyleCnt="0"/>
      <dgm:spPr/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</dgm:pt>
    <dgm:pt modelId="{F7162E5C-011F-401A-BB66-F487F317F509}" type="pres">
      <dgm:prSet presAssocID="{A73BDAF9-D240-4E2E-B194-A0B199E94BBB}" presName="rootConnector" presStyleLbl="node3" presStyleIdx="2" presStyleCnt="10"/>
      <dgm:spPr/>
    </dgm:pt>
    <dgm:pt modelId="{79A9786F-EF76-4C3C-BBEB-FBD5051AC6FE}" type="pres">
      <dgm:prSet presAssocID="{A73BDAF9-D240-4E2E-B194-A0B199E94BBB}" presName="hierChild4" presStyleCnt="0"/>
      <dgm:spPr/>
    </dgm:pt>
    <dgm:pt modelId="{E1EF857D-B713-4FC2-803E-A13F36A941AF}" type="pres">
      <dgm:prSet presAssocID="{A73BDAF9-D240-4E2E-B194-A0B199E94BBB}" presName="hierChild5" presStyleCnt="0"/>
      <dgm:spPr/>
    </dgm:pt>
    <dgm:pt modelId="{1F1BAF0C-8A56-47F4-9D6B-929AC06D668A}" type="pres">
      <dgm:prSet presAssocID="{79E3A0A8-91E7-4FF6-B597-B80676DCBFC4}" presName="hierChild5" presStyleCnt="0"/>
      <dgm:spPr/>
    </dgm:pt>
    <dgm:pt modelId="{5D6E7AD4-8B30-4D5F-915F-EA967E4D4DAC}" type="pres">
      <dgm:prSet presAssocID="{3C07A13E-9692-4679-A4B7-55673216596C}" presName="Name111" presStyleLbl="parChTrans1D3" presStyleIdx="3" presStyleCnt="11"/>
      <dgm:spPr/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</dgm:pt>
    <dgm:pt modelId="{5491B333-C881-487B-B337-C0B5052E610F}" type="pres">
      <dgm:prSet presAssocID="{C43EA58A-DDB8-4A6D-AC48-66CB1643DB48}" presName="rootComposite3" presStyleCnt="0"/>
      <dgm:spPr/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</dgm:pt>
    <dgm:pt modelId="{8C778675-A2E1-45B4-9FC4-3FD800BA70ED}" type="pres">
      <dgm:prSet presAssocID="{C43EA58A-DDB8-4A6D-AC48-66CB1643DB48}" presName="rootConnector3" presStyleLbl="asst2" presStyleIdx="0" presStyleCnt="1"/>
      <dgm:spPr/>
    </dgm:pt>
    <dgm:pt modelId="{7C8CCCCA-28BF-41EF-9E79-AE033C30829E}" type="pres">
      <dgm:prSet presAssocID="{C43EA58A-DDB8-4A6D-AC48-66CB1643DB48}" presName="hierChild6" presStyleCnt="0"/>
      <dgm:spPr/>
    </dgm:pt>
    <dgm:pt modelId="{DAFE123B-6156-4FA5-9774-574837113D05}" type="pres">
      <dgm:prSet presAssocID="{C43EA58A-DDB8-4A6D-AC48-66CB1643DB48}" presName="hierChild7" presStyleCnt="0"/>
      <dgm:spPr/>
    </dgm:pt>
    <dgm:pt modelId="{02410C7B-ECCF-4E5A-AD33-BC1844AB0ED7}" type="pres">
      <dgm:prSet presAssocID="{D6973C87-0B36-4FCC-A6D6-CEAB2C968512}" presName="Name37" presStyleLbl="parChTrans1D2" presStyleIdx="1" presStyleCnt="4"/>
      <dgm:spPr/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</dgm:pt>
    <dgm:pt modelId="{8D348B72-495E-45BE-B240-92BA9CCA86A0}" type="pres">
      <dgm:prSet presAssocID="{60BB98A7-EC90-4832-9C5E-2411A5018A05}" presName="rootComposite" presStyleCnt="0"/>
      <dgm:spPr/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</dgm:pt>
    <dgm:pt modelId="{6426A689-F2AD-40E8-9341-6F9E48F0260C}" type="pres">
      <dgm:prSet presAssocID="{60BB98A7-EC90-4832-9C5E-2411A5018A05}" presName="rootConnector" presStyleLbl="node2" presStyleIdx="1" presStyleCnt="3"/>
      <dgm:spPr/>
    </dgm:pt>
    <dgm:pt modelId="{17CA3EE7-692B-4787-815B-82E4CC4C4C07}" type="pres">
      <dgm:prSet presAssocID="{60BB98A7-EC90-4832-9C5E-2411A5018A05}" presName="hierChild4" presStyleCnt="0"/>
      <dgm:spPr/>
    </dgm:pt>
    <dgm:pt modelId="{5D556A36-BD6B-47BB-907E-8D91B6B993FE}" type="pres">
      <dgm:prSet presAssocID="{9D5216F3-06CF-443E-BBB7-8365C0F70DF2}" presName="Name50" presStyleLbl="parChTrans1D3" presStyleIdx="4" presStyleCnt="11"/>
      <dgm:spPr/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</dgm:pt>
    <dgm:pt modelId="{FF9B7778-3975-4D3D-AEA3-BFF672ECC810}" type="pres">
      <dgm:prSet presAssocID="{9EEB996B-C633-45D7-8DC2-C67D9C5CCFE8}" presName="rootComposite" presStyleCnt="0"/>
      <dgm:spPr/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</dgm:pt>
    <dgm:pt modelId="{BEDEF2EC-6F3E-4868-B799-BFF4A8B2F9D7}" type="pres">
      <dgm:prSet presAssocID="{9EEB996B-C633-45D7-8DC2-C67D9C5CCFE8}" presName="rootConnector" presStyleLbl="node3" presStyleIdx="3" presStyleCnt="10"/>
      <dgm:spPr/>
    </dgm:pt>
    <dgm:pt modelId="{66D1DB9B-0AEE-4019-A5A6-18906E2D5334}" type="pres">
      <dgm:prSet presAssocID="{9EEB996B-C633-45D7-8DC2-C67D9C5CCFE8}" presName="hierChild4" presStyleCnt="0"/>
      <dgm:spPr/>
    </dgm:pt>
    <dgm:pt modelId="{7064ED8B-B661-4397-83D8-4623FDBA56F2}" type="pres">
      <dgm:prSet presAssocID="{9EEB996B-C633-45D7-8DC2-C67D9C5CCFE8}" presName="hierChild5" presStyleCnt="0"/>
      <dgm:spPr/>
    </dgm:pt>
    <dgm:pt modelId="{EE5E0BCF-B0FC-47EB-89A9-3494CAB20435}" type="pres">
      <dgm:prSet presAssocID="{FC733206-B523-4667-89C0-4D031B502AF6}" presName="Name50" presStyleLbl="parChTrans1D3" presStyleIdx="5" presStyleCnt="11"/>
      <dgm:spPr/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</dgm:pt>
    <dgm:pt modelId="{61E24434-26BE-45D8-818B-7E78F4D568E9}" type="pres">
      <dgm:prSet presAssocID="{30599425-5AE1-49BA-A193-40285A3520DA}" presName="rootComposite" presStyleCnt="0"/>
      <dgm:spPr/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</dgm:pt>
    <dgm:pt modelId="{1BCA7312-29D2-4B73-BDCB-2C04CD5656D2}" type="pres">
      <dgm:prSet presAssocID="{30599425-5AE1-49BA-A193-40285A3520DA}" presName="rootConnector" presStyleLbl="node3" presStyleIdx="4" presStyleCnt="10"/>
      <dgm:spPr/>
    </dgm:pt>
    <dgm:pt modelId="{BBA70C15-EDDB-46D9-BA7C-8653B17DB376}" type="pres">
      <dgm:prSet presAssocID="{30599425-5AE1-49BA-A193-40285A3520DA}" presName="hierChild4" presStyleCnt="0"/>
      <dgm:spPr/>
    </dgm:pt>
    <dgm:pt modelId="{F59D93DC-8778-458A-81F4-6938FDE3AE06}" type="pres">
      <dgm:prSet presAssocID="{30599425-5AE1-49BA-A193-40285A3520DA}" presName="hierChild5" presStyleCnt="0"/>
      <dgm:spPr/>
    </dgm:pt>
    <dgm:pt modelId="{DC55F75B-A263-4F8D-9CD1-414E0C5CACF6}" type="pres">
      <dgm:prSet presAssocID="{98DE9BBB-9FBD-43AA-A59E-62B900294726}" presName="Name50" presStyleLbl="parChTrans1D3" presStyleIdx="6" presStyleCnt="11"/>
      <dgm:spPr/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</dgm:pt>
    <dgm:pt modelId="{8741BB92-539C-4055-B352-1D814D97C3DA}" type="pres">
      <dgm:prSet presAssocID="{D913156F-D6B8-43BE-931D-2DD49EAFF546}" presName="rootComposite" presStyleCnt="0"/>
      <dgm:spPr/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</dgm:pt>
    <dgm:pt modelId="{0FBB8C9C-AEA6-451F-BFC3-680C9399C268}" type="pres">
      <dgm:prSet presAssocID="{D913156F-D6B8-43BE-931D-2DD49EAFF546}" presName="rootConnector" presStyleLbl="node3" presStyleIdx="5" presStyleCnt="10"/>
      <dgm:spPr/>
    </dgm:pt>
    <dgm:pt modelId="{13766E08-CF64-4855-9BB8-192AB76746DE}" type="pres">
      <dgm:prSet presAssocID="{D913156F-D6B8-43BE-931D-2DD49EAFF546}" presName="hierChild4" presStyleCnt="0"/>
      <dgm:spPr/>
    </dgm:pt>
    <dgm:pt modelId="{50C832A5-F1B7-4D4A-A275-8E45EBFA2889}" type="pres">
      <dgm:prSet presAssocID="{D913156F-D6B8-43BE-931D-2DD49EAFF546}" presName="hierChild5" presStyleCnt="0"/>
      <dgm:spPr/>
    </dgm:pt>
    <dgm:pt modelId="{ABD3606E-89C3-43EF-98CD-314122D81EDD}" type="pres">
      <dgm:prSet presAssocID="{60BB98A7-EC90-4832-9C5E-2411A5018A05}" presName="hierChild5" presStyleCnt="0"/>
      <dgm:spPr/>
    </dgm:pt>
    <dgm:pt modelId="{8D360A47-1806-491C-BEA1-95C7EB9903F6}" type="pres">
      <dgm:prSet presAssocID="{1161E100-CEAA-4CD6-AA42-8510F07B9F67}" presName="Name37" presStyleLbl="parChTrans1D2" presStyleIdx="2" presStyleCnt="4"/>
      <dgm:spPr/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</dgm:pt>
    <dgm:pt modelId="{7AC3CF0B-6438-4D37-8FB5-E202567651D5}" type="pres">
      <dgm:prSet presAssocID="{0A4873F0-E9A4-40EB-ADC4-353FB39FAD58}" presName="rootComposite" presStyleCnt="0"/>
      <dgm:spPr/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</dgm:pt>
    <dgm:pt modelId="{33A7F750-E42F-431E-8AFF-9AB40449B10C}" type="pres">
      <dgm:prSet presAssocID="{0A4873F0-E9A4-40EB-ADC4-353FB39FAD58}" presName="rootConnector" presStyleLbl="node2" presStyleIdx="2" presStyleCnt="3"/>
      <dgm:spPr/>
    </dgm:pt>
    <dgm:pt modelId="{252FAF77-7A15-4652-AF07-883E5903D167}" type="pres">
      <dgm:prSet presAssocID="{0A4873F0-E9A4-40EB-ADC4-353FB39FAD58}" presName="hierChild4" presStyleCnt="0"/>
      <dgm:spPr/>
    </dgm:pt>
    <dgm:pt modelId="{CAF89A08-81E8-4436-8ABC-FD6DBEBD35D7}" type="pres">
      <dgm:prSet presAssocID="{7C49CE8F-0D95-469C-A442-FC20D865EA1E}" presName="Name48" presStyleLbl="parChTrans1D3" presStyleIdx="7" presStyleCnt="11"/>
      <dgm:spPr/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</dgm:pt>
    <dgm:pt modelId="{2C8ADD09-2035-4F37-9317-AD1BF3471EB4}" type="pres">
      <dgm:prSet presAssocID="{DD81474A-FA00-4668-87D9-D7EF1BC7C7E9}" presName="rootComposite" presStyleCnt="0"/>
      <dgm:spPr/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</dgm:pt>
    <dgm:pt modelId="{AE2E7FCB-B378-4582-BFD0-DD62E1D4ACFA}" type="pres">
      <dgm:prSet presAssocID="{DD81474A-FA00-4668-87D9-D7EF1BC7C7E9}" presName="rootConnector" presStyleLbl="node3" presStyleIdx="6" presStyleCnt="10"/>
      <dgm:spPr/>
    </dgm:pt>
    <dgm:pt modelId="{9E0E8E53-EB6C-4CAE-9BD9-0A11C2FA7260}" type="pres">
      <dgm:prSet presAssocID="{DD81474A-FA00-4668-87D9-D7EF1BC7C7E9}" presName="hierChild4" presStyleCnt="0"/>
      <dgm:spPr/>
    </dgm:pt>
    <dgm:pt modelId="{21E60F79-94B5-49EF-82D2-4EBAAC1378F6}" type="pres">
      <dgm:prSet presAssocID="{DD81474A-FA00-4668-87D9-D7EF1BC7C7E9}" presName="hierChild5" presStyleCnt="0"/>
      <dgm:spPr/>
    </dgm:pt>
    <dgm:pt modelId="{F858DE3E-3501-47D8-9846-2F5B902B3534}" type="pres">
      <dgm:prSet presAssocID="{18B894BA-AEB4-4127-B544-A828644D8F56}" presName="Name48" presStyleLbl="parChTrans1D3" presStyleIdx="8" presStyleCnt="11"/>
      <dgm:spPr/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</dgm:pt>
    <dgm:pt modelId="{9D32F75A-F305-4747-9A18-5C60AEADF7AD}" type="pres">
      <dgm:prSet presAssocID="{2ABD6D02-2C2A-435F-A56F-D7E135B5C55B}" presName="rootComposite" presStyleCnt="0"/>
      <dgm:spPr/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</dgm:pt>
    <dgm:pt modelId="{4A761D38-D145-4EC5-9537-1AE3FBF7C38F}" type="pres">
      <dgm:prSet presAssocID="{2ABD6D02-2C2A-435F-A56F-D7E135B5C55B}" presName="rootConnector" presStyleLbl="node3" presStyleIdx="7" presStyleCnt="10"/>
      <dgm:spPr/>
    </dgm:pt>
    <dgm:pt modelId="{5E9649EB-F5D1-4280-A43D-F6739EE45672}" type="pres">
      <dgm:prSet presAssocID="{2ABD6D02-2C2A-435F-A56F-D7E135B5C55B}" presName="hierChild4" presStyleCnt="0"/>
      <dgm:spPr/>
    </dgm:pt>
    <dgm:pt modelId="{9CC8F650-58C1-415E-9D27-C5D4D007E9CF}" type="pres">
      <dgm:prSet presAssocID="{2ABD6D02-2C2A-435F-A56F-D7E135B5C55B}" presName="hierChild5" presStyleCnt="0"/>
      <dgm:spPr/>
    </dgm:pt>
    <dgm:pt modelId="{8967A69F-00A4-45A2-AB9F-3B0A825AEDB2}" type="pres">
      <dgm:prSet presAssocID="{C65DD215-5C64-450A-8806-0D0CA9A0DD2F}" presName="Name48" presStyleLbl="parChTrans1D3" presStyleIdx="9" presStyleCnt="11"/>
      <dgm:spPr/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</dgm:pt>
    <dgm:pt modelId="{C419D175-742D-4D24-9404-465B28AD36B6}" type="pres">
      <dgm:prSet presAssocID="{58704F4F-4AE3-4C1F-8337-59CA37E2BB73}" presName="rootComposite" presStyleCnt="0"/>
      <dgm:spPr/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</dgm:pt>
    <dgm:pt modelId="{747C0F68-85C2-42B0-8E50-F4D720D7C104}" type="pres">
      <dgm:prSet presAssocID="{58704F4F-4AE3-4C1F-8337-59CA37E2BB73}" presName="rootConnector" presStyleLbl="node3" presStyleIdx="8" presStyleCnt="10"/>
      <dgm:spPr/>
    </dgm:pt>
    <dgm:pt modelId="{2009F3DD-0884-4396-B88D-BBCF7808A0CE}" type="pres">
      <dgm:prSet presAssocID="{58704F4F-4AE3-4C1F-8337-59CA37E2BB73}" presName="hierChild4" presStyleCnt="0"/>
      <dgm:spPr/>
    </dgm:pt>
    <dgm:pt modelId="{5793680A-60B0-4947-99AF-372788D78FA1}" type="pres">
      <dgm:prSet presAssocID="{58704F4F-4AE3-4C1F-8337-59CA37E2BB73}" presName="hierChild5" presStyleCnt="0"/>
      <dgm:spPr/>
    </dgm:pt>
    <dgm:pt modelId="{5088A677-EE47-4CC7-B04A-C7D5085FB509}" type="pres">
      <dgm:prSet presAssocID="{A99812C8-B6C2-4781-9932-FE2F23ACF2EB}" presName="Name48" presStyleLbl="parChTrans1D3" presStyleIdx="10" presStyleCnt="11"/>
      <dgm:spPr/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</dgm:pt>
    <dgm:pt modelId="{F6854A20-CB33-4078-9C38-C26F2A61F795}" type="pres">
      <dgm:prSet presAssocID="{4C8ECC2F-F6BC-4E44-A173-897307501A5B}" presName="rootComposite" presStyleCnt="0"/>
      <dgm:spPr/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</dgm:pt>
    <dgm:pt modelId="{AD91799F-3BA6-48D8-9033-F12FF39F675D}" type="pres">
      <dgm:prSet presAssocID="{4C8ECC2F-F6BC-4E44-A173-897307501A5B}" presName="rootConnector" presStyleLbl="node3" presStyleIdx="9" presStyleCnt="10"/>
      <dgm:spPr/>
    </dgm:pt>
    <dgm:pt modelId="{C58609FD-FD0C-4488-A292-AE132FD44B7D}" type="pres">
      <dgm:prSet presAssocID="{4C8ECC2F-F6BC-4E44-A173-897307501A5B}" presName="hierChild4" presStyleCnt="0"/>
      <dgm:spPr/>
    </dgm:pt>
    <dgm:pt modelId="{88D2DE4D-C7BF-449A-8ED1-8426AF34B814}" type="pres">
      <dgm:prSet presAssocID="{4C8ECC2F-F6BC-4E44-A173-897307501A5B}" presName="hierChild5" presStyleCnt="0"/>
      <dgm:spPr/>
    </dgm:pt>
    <dgm:pt modelId="{5F46B07B-5CBC-4D08-ADA2-C7546F765EF4}" type="pres">
      <dgm:prSet presAssocID="{0A4873F0-E9A4-40EB-ADC4-353FB39FAD58}" presName="hierChild5" presStyleCnt="0"/>
      <dgm:spPr/>
    </dgm:pt>
    <dgm:pt modelId="{FDBA3269-D640-40B5-BC33-3197C059680A}" type="pres">
      <dgm:prSet presAssocID="{36912D03-D11B-4ECD-B3F6-5CC5442C33FF}" presName="hierChild3" presStyleCnt="0"/>
      <dgm:spPr/>
    </dgm:pt>
    <dgm:pt modelId="{281FAA49-94ED-42ED-80F4-8FD445726E17}" type="pres">
      <dgm:prSet presAssocID="{3F6EA131-5978-4FB7-856F-BE6982E009C2}" presName="Name111" presStyleLbl="parChTrans1D2" presStyleIdx="3" presStyleCnt="4"/>
      <dgm:spPr/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</dgm:pt>
    <dgm:pt modelId="{CA22C33A-7127-40E2-9061-3064B1044114}" type="pres">
      <dgm:prSet presAssocID="{A7E2F1F7-9A1D-4494-8A4D-F64C5AECC9CE}" presName="rootComposite3" presStyleCnt="0"/>
      <dgm:spPr/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</dgm:pt>
    <dgm:pt modelId="{9B7983A2-14F6-4E89-A802-86DE9FBDCDB0}" type="pres">
      <dgm:prSet presAssocID="{A7E2F1F7-9A1D-4494-8A4D-F64C5AECC9CE}" presName="rootConnector3" presStyleLbl="asst1" presStyleIdx="0" presStyleCnt="1"/>
      <dgm:spPr/>
    </dgm:pt>
    <dgm:pt modelId="{90B42830-75B5-494B-BA75-54D0177EB88C}" type="pres">
      <dgm:prSet presAssocID="{A7E2F1F7-9A1D-4494-8A4D-F64C5AECC9CE}" presName="hierChild6" presStyleCnt="0"/>
      <dgm:spPr/>
    </dgm:pt>
    <dgm:pt modelId="{501AA89A-1D85-48CB-AD26-75AD6BA9B421}" type="pres">
      <dgm:prSet presAssocID="{A7E2F1F7-9A1D-4494-8A4D-F64C5AECC9CE}" presName="hierChild7" presStyleCnt="0"/>
      <dgm:spPr/>
    </dgm:pt>
  </dgm:ptLst>
  <dgm:cxnLst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AA325-7932-49F8-B4DC-4847807A910D}">
      <dsp:nvSpPr>
        <dsp:cNvPr id="0" name=""/>
        <dsp:cNvSpPr/>
      </dsp:nvSpPr>
      <dsp:spPr>
        <a:xfrm>
          <a:off x="2382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Brisbane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April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July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September</a:t>
          </a:r>
        </a:p>
      </dsp:txBody>
      <dsp:txXfrm>
        <a:off x="2382" y="1643160"/>
        <a:ext cx="2497779" cy="1643160"/>
      </dsp:txXfrm>
    </dsp:sp>
    <dsp:sp modelId="{6116A13C-0965-4230-BDF8-D261BF701D67}">
      <dsp:nvSpPr>
        <dsp:cNvPr id="0" name=""/>
        <dsp:cNvSpPr/>
      </dsp:nvSpPr>
      <dsp:spPr>
        <a:xfrm>
          <a:off x="567307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9C32F46-5A97-45EA-A72E-D16EE4494BFF}">
      <dsp:nvSpPr>
        <dsp:cNvPr id="0" name=""/>
        <dsp:cNvSpPr/>
      </dsp:nvSpPr>
      <dsp:spPr>
        <a:xfrm>
          <a:off x="2575095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775848"/>
                <a:satOff val="2585"/>
                <a:lumOff val="2941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775848"/>
                <a:satOff val="2585"/>
                <a:lumOff val="2941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Sydney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May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August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October</a:t>
          </a:r>
        </a:p>
      </dsp:txBody>
      <dsp:txXfrm>
        <a:off x="2575095" y="1643160"/>
        <a:ext cx="2497779" cy="1643160"/>
      </dsp:txXfrm>
    </dsp:sp>
    <dsp:sp modelId="{8C32578D-1392-49A8-97C1-14C60068D191}">
      <dsp:nvSpPr>
        <dsp:cNvPr id="0" name=""/>
        <dsp:cNvSpPr/>
      </dsp:nvSpPr>
      <dsp:spPr>
        <a:xfrm>
          <a:off x="3140019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35E7EFA-FC75-4C78-B517-598B5150BDAD}">
      <dsp:nvSpPr>
        <dsp:cNvPr id="0" name=""/>
        <dsp:cNvSpPr/>
      </dsp:nvSpPr>
      <dsp:spPr>
        <a:xfrm>
          <a:off x="5147808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551697"/>
                <a:satOff val="5170"/>
                <a:lumOff val="5882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1551697"/>
                <a:satOff val="5170"/>
                <a:lumOff val="5882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Melbourne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March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June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November</a:t>
          </a:r>
        </a:p>
      </dsp:txBody>
      <dsp:txXfrm>
        <a:off x="5147808" y="1643160"/>
        <a:ext cx="2497779" cy="1643160"/>
      </dsp:txXfrm>
    </dsp:sp>
    <dsp:sp modelId="{737BD404-55AC-42A7-BE54-7CA89C5FF099}">
      <dsp:nvSpPr>
        <dsp:cNvPr id="0" name=""/>
        <dsp:cNvSpPr/>
      </dsp:nvSpPr>
      <dsp:spPr>
        <a:xfrm>
          <a:off x="5712732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940EFA4-BB5F-430C-921D-A2528C20D996}">
      <dsp:nvSpPr>
        <dsp:cNvPr id="0" name=""/>
        <dsp:cNvSpPr/>
      </dsp:nvSpPr>
      <dsp:spPr>
        <a:xfrm>
          <a:off x="7720521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327545"/>
                <a:satOff val="7755"/>
                <a:lumOff val="8823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2327545"/>
                <a:satOff val="7755"/>
                <a:lumOff val="8823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Perth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February</a:t>
          </a:r>
        </a:p>
      </dsp:txBody>
      <dsp:txXfrm>
        <a:off x="7720521" y="1643160"/>
        <a:ext cx="2497779" cy="1643160"/>
      </dsp:txXfrm>
    </dsp:sp>
    <dsp:sp modelId="{D959ED18-B503-48AC-BBB2-3C561FB115C8}">
      <dsp:nvSpPr>
        <dsp:cNvPr id="0" name=""/>
        <dsp:cNvSpPr/>
      </dsp:nvSpPr>
      <dsp:spPr>
        <a:xfrm>
          <a:off x="8285445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831FBE3-91FF-47BB-BBCE-92C7822E5FE8}">
      <dsp:nvSpPr>
        <dsp:cNvPr id="0" name=""/>
        <dsp:cNvSpPr/>
      </dsp:nvSpPr>
      <dsp:spPr>
        <a:xfrm>
          <a:off x="408827" y="3286321"/>
          <a:ext cx="9403029" cy="616185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7BAAD-B003-4FBA-B3D6-4F6CCEC6FF27}">
      <dsp:nvSpPr>
        <dsp:cNvPr id="0" name=""/>
        <dsp:cNvSpPr/>
      </dsp:nvSpPr>
      <dsp:spPr>
        <a:xfrm>
          <a:off x="4584946" y="1298243"/>
          <a:ext cx="1650123" cy="142742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Facilities available to exhibitors:</a:t>
          </a:r>
          <a:endParaRPr lang="en-AU" sz="1600" kern="1200"/>
        </a:p>
      </dsp:txBody>
      <dsp:txXfrm>
        <a:off x="4858395" y="1534787"/>
        <a:ext cx="1103225" cy="954335"/>
      </dsp:txXfrm>
    </dsp:sp>
    <dsp:sp modelId="{249173A2-E4AF-4BEC-B7D5-F0BB4821A227}">
      <dsp:nvSpPr>
        <dsp:cNvPr id="0" name=""/>
        <dsp:cNvSpPr/>
      </dsp:nvSpPr>
      <dsp:spPr>
        <a:xfrm>
          <a:off x="5618240" y="615317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E745D6C-9357-41B5-A2F4-0A5689D07406}">
      <dsp:nvSpPr>
        <dsp:cNvPr id="0" name=""/>
        <dsp:cNvSpPr/>
      </dsp:nvSpPr>
      <dsp:spPr>
        <a:xfrm>
          <a:off x="4736946" y="0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Free car parking</a:t>
          </a:r>
          <a:endParaRPr lang="en-AU" sz="1400" kern="1200"/>
        </a:p>
      </dsp:txBody>
      <dsp:txXfrm>
        <a:off x="4961045" y="193872"/>
        <a:ext cx="904066" cy="782123"/>
      </dsp:txXfrm>
    </dsp:sp>
    <dsp:sp modelId="{D6ABDC83-9949-4224-BB83-BBF02F5D2087}">
      <dsp:nvSpPr>
        <dsp:cNvPr id="0" name=""/>
        <dsp:cNvSpPr/>
      </dsp:nvSpPr>
      <dsp:spPr>
        <a:xfrm>
          <a:off x="6344847" y="1618176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E055D3D-856D-4FCE-9226-9708415E0D14}">
      <dsp:nvSpPr>
        <dsp:cNvPr id="0" name=""/>
        <dsp:cNvSpPr/>
      </dsp:nvSpPr>
      <dsp:spPr>
        <a:xfrm>
          <a:off x="5977130" y="719547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Forklift hire</a:t>
          </a:r>
          <a:endParaRPr lang="en-AU" sz="1400" kern="1200"/>
        </a:p>
      </dsp:txBody>
      <dsp:txXfrm>
        <a:off x="6201229" y="913419"/>
        <a:ext cx="904066" cy="782123"/>
      </dsp:txXfrm>
    </dsp:sp>
    <dsp:sp modelId="{2344C379-095A-487A-ADB5-A67420050594}">
      <dsp:nvSpPr>
        <dsp:cNvPr id="0" name=""/>
        <dsp:cNvSpPr/>
      </dsp:nvSpPr>
      <dsp:spPr>
        <a:xfrm>
          <a:off x="5840099" y="2750215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BAC17E1-C224-4E77-B711-AF053648A8D6}">
      <dsp:nvSpPr>
        <dsp:cNvPr id="0" name=""/>
        <dsp:cNvSpPr/>
      </dsp:nvSpPr>
      <dsp:spPr>
        <a:xfrm>
          <a:off x="5977130" y="2134093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 cleaning</a:t>
          </a:r>
          <a:endParaRPr lang="en-AU" sz="1400" kern="1200"/>
        </a:p>
      </dsp:txBody>
      <dsp:txXfrm>
        <a:off x="6201229" y="2327965"/>
        <a:ext cx="904066" cy="782123"/>
      </dsp:txXfrm>
    </dsp:sp>
    <dsp:sp modelId="{03054209-66B7-4BAF-94DC-C5B70CA947CF}">
      <dsp:nvSpPr>
        <dsp:cNvPr id="0" name=""/>
        <dsp:cNvSpPr/>
      </dsp:nvSpPr>
      <dsp:spPr>
        <a:xfrm>
          <a:off x="4588016" y="2867725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2A31A81-165E-4442-9E5B-CDF0B7DBBF92}">
      <dsp:nvSpPr>
        <dsp:cNvPr id="0" name=""/>
        <dsp:cNvSpPr/>
      </dsp:nvSpPr>
      <dsp:spPr>
        <a:xfrm>
          <a:off x="4736946" y="2854445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24 hr security</a:t>
          </a:r>
          <a:endParaRPr lang="en-AU" sz="1400" kern="1200"/>
        </a:p>
      </dsp:txBody>
      <dsp:txXfrm>
        <a:off x="4961045" y="3048317"/>
        <a:ext cx="904066" cy="782123"/>
      </dsp:txXfrm>
    </dsp:sp>
    <dsp:sp modelId="{B7AD7597-873A-42F3-B46D-B9C830FF38C0}">
      <dsp:nvSpPr>
        <dsp:cNvPr id="0" name=""/>
        <dsp:cNvSpPr/>
      </dsp:nvSpPr>
      <dsp:spPr>
        <a:xfrm>
          <a:off x="3491005" y="2134898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Exhibitor’s bar</a:t>
          </a:r>
          <a:endParaRPr lang="en-AU" sz="1400" kern="1200"/>
        </a:p>
      </dsp:txBody>
      <dsp:txXfrm>
        <a:off x="3715104" y="2328770"/>
        <a:ext cx="904066" cy="7821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885328" y="521183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7190071" y="1993730"/>
          <a:ext cx="108885" cy="1213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295"/>
              </a:lnTo>
              <a:lnTo>
                <a:pt x="108885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7081186" y="1993730"/>
          <a:ext cx="108885" cy="1213295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1213295"/>
              </a:lnTo>
              <a:lnTo>
                <a:pt x="0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7190071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022"/>
              </a:lnTo>
              <a:lnTo>
                <a:pt x="108885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7081186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994213" y="521183"/>
          <a:ext cx="2195857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2195857" y="845158"/>
              </a:lnTo>
              <a:lnTo>
                <a:pt x="2195857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826410" y="1993730"/>
          <a:ext cx="155550" cy="1949569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1949569"/>
              </a:lnTo>
              <a:lnTo>
                <a:pt x="0" y="194956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826410" y="1993730"/>
          <a:ext cx="155550" cy="1213295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1213295"/>
              </a:lnTo>
              <a:lnTo>
                <a:pt x="0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826410" y="1993730"/>
          <a:ext cx="155550" cy="477022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994213" y="521183"/>
          <a:ext cx="572945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572945" y="845158"/>
              </a:lnTo>
              <a:lnTo>
                <a:pt x="572945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2689470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2798356" y="1993730"/>
          <a:ext cx="1254775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1254775" y="845158"/>
              </a:lnTo>
              <a:lnTo>
                <a:pt x="1254775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2752636" y="1993730"/>
          <a:ext cx="91440" cy="9540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1543580" y="1993730"/>
          <a:ext cx="1254775" cy="954044"/>
        </a:xfrm>
        <a:custGeom>
          <a:avLst/>
          <a:gdLst/>
          <a:ahLst/>
          <a:cxnLst/>
          <a:rect l="0" t="0" r="0" b="0"/>
          <a:pathLst>
            <a:path>
              <a:moveTo>
                <a:pt x="1254775" y="0"/>
              </a:moveTo>
              <a:lnTo>
                <a:pt x="1254775" y="845158"/>
              </a:lnTo>
              <a:lnTo>
                <a:pt x="0" y="845158"/>
              </a:lnTo>
              <a:lnTo>
                <a:pt x="0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2798356" y="521183"/>
          <a:ext cx="2195857" cy="954044"/>
        </a:xfrm>
        <a:custGeom>
          <a:avLst/>
          <a:gdLst/>
          <a:ahLst/>
          <a:cxnLst/>
          <a:rect l="0" t="0" r="0" b="0"/>
          <a:pathLst>
            <a:path>
              <a:moveTo>
                <a:pt x="2195857" y="0"/>
              </a:moveTo>
              <a:lnTo>
                <a:pt x="2195857" y="845158"/>
              </a:lnTo>
              <a:lnTo>
                <a:pt x="0" y="845158"/>
              </a:lnTo>
              <a:lnTo>
                <a:pt x="0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4475711" y="2681"/>
          <a:ext cx="1037004" cy="5185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Chrisjen Stephens</a:t>
          </a:r>
          <a:br>
            <a:rPr lang="en-AU" sz="1100" kern="1200" dirty="0"/>
          </a:br>
          <a:r>
            <a:rPr lang="en-AU" sz="1100" kern="1200" dirty="0"/>
            <a:t>Director</a:t>
          </a:r>
        </a:p>
      </dsp:txBody>
      <dsp:txXfrm>
        <a:off x="4475711" y="2681"/>
        <a:ext cx="1037004" cy="518502"/>
      </dsp:txXfrm>
    </dsp:sp>
    <dsp:sp modelId="{14B1807F-6A7E-45A7-B460-A82DA2DB3496}">
      <dsp:nvSpPr>
        <dsp:cNvPr id="0" name=""/>
        <dsp:cNvSpPr/>
      </dsp:nvSpPr>
      <dsp:spPr>
        <a:xfrm>
          <a:off x="2279853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Jim</a:t>
          </a:r>
          <a:br>
            <a:rPr lang="en-AU" sz="1100" kern="1200" dirty="0"/>
          </a:br>
          <a:r>
            <a:rPr lang="en-AU" sz="1100" kern="1200" dirty="0"/>
            <a:t>Finance Manager</a:t>
          </a:r>
        </a:p>
      </dsp:txBody>
      <dsp:txXfrm>
        <a:off x="2279853" y="1475228"/>
        <a:ext cx="1037004" cy="518502"/>
      </dsp:txXfrm>
    </dsp:sp>
    <dsp:sp modelId="{C0B7E6FF-73C5-4AA4-8408-0E3FC2E9A397}">
      <dsp:nvSpPr>
        <dsp:cNvPr id="0" name=""/>
        <dsp:cNvSpPr/>
      </dsp:nvSpPr>
      <dsp:spPr>
        <a:xfrm>
          <a:off x="1025077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Bobbie</a:t>
          </a:r>
        </a:p>
      </dsp:txBody>
      <dsp:txXfrm>
        <a:off x="1025077" y="2947774"/>
        <a:ext cx="1037004" cy="518502"/>
      </dsp:txXfrm>
    </dsp:sp>
    <dsp:sp modelId="{074DEC0D-32E1-4985-B7E4-58486A5B32EC}">
      <dsp:nvSpPr>
        <dsp:cNvPr id="0" name=""/>
        <dsp:cNvSpPr/>
      </dsp:nvSpPr>
      <dsp:spPr>
        <a:xfrm>
          <a:off x="2279853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Sandra</a:t>
          </a:r>
        </a:p>
      </dsp:txBody>
      <dsp:txXfrm>
        <a:off x="2279853" y="2947774"/>
        <a:ext cx="1037004" cy="518502"/>
      </dsp:txXfrm>
    </dsp:sp>
    <dsp:sp modelId="{2EF11574-5841-490C-A734-F57C27F614F5}">
      <dsp:nvSpPr>
        <dsp:cNvPr id="0" name=""/>
        <dsp:cNvSpPr/>
      </dsp:nvSpPr>
      <dsp:spPr>
        <a:xfrm>
          <a:off x="3534629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Tracy</a:t>
          </a:r>
        </a:p>
      </dsp:txBody>
      <dsp:txXfrm>
        <a:off x="3534629" y="2947774"/>
        <a:ext cx="1037004" cy="518502"/>
      </dsp:txXfrm>
    </dsp:sp>
    <dsp:sp modelId="{B9F2B5A2-9770-4292-A046-92268C2BA014}">
      <dsp:nvSpPr>
        <dsp:cNvPr id="0" name=""/>
        <dsp:cNvSpPr/>
      </dsp:nvSpPr>
      <dsp:spPr>
        <a:xfrm>
          <a:off x="1652465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Margaret</a:t>
          </a:r>
        </a:p>
      </dsp:txBody>
      <dsp:txXfrm>
        <a:off x="1652465" y="2211501"/>
        <a:ext cx="1037004" cy="518502"/>
      </dsp:txXfrm>
    </dsp:sp>
    <dsp:sp modelId="{4F935C23-029B-4BB2-8485-58C8EE71C12F}">
      <dsp:nvSpPr>
        <dsp:cNvPr id="0" name=""/>
        <dsp:cNvSpPr/>
      </dsp:nvSpPr>
      <dsp:spPr>
        <a:xfrm>
          <a:off x="5048656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Naomi</a:t>
          </a:r>
          <a:br>
            <a:rPr lang="en-AU" sz="1100" kern="1200" dirty="0"/>
          </a:br>
          <a:r>
            <a:rPr lang="en-AU" sz="1100" kern="1200" dirty="0"/>
            <a:t>Sales Manager</a:t>
          </a:r>
        </a:p>
      </dsp:txBody>
      <dsp:txXfrm>
        <a:off x="5048656" y="1475228"/>
        <a:ext cx="1037004" cy="518502"/>
      </dsp:txXfrm>
    </dsp:sp>
    <dsp:sp modelId="{B98C417F-2C55-4072-837C-7FA7278F1C16}">
      <dsp:nvSpPr>
        <dsp:cNvPr id="0" name=""/>
        <dsp:cNvSpPr/>
      </dsp:nvSpPr>
      <dsp:spPr>
        <a:xfrm>
          <a:off x="4789405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Amos</a:t>
          </a:r>
        </a:p>
      </dsp:txBody>
      <dsp:txXfrm>
        <a:off x="4789405" y="2211501"/>
        <a:ext cx="1037004" cy="518502"/>
      </dsp:txXfrm>
    </dsp:sp>
    <dsp:sp modelId="{5ABDE59E-D2F1-477F-9FEF-D07C91205E6E}">
      <dsp:nvSpPr>
        <dsp:cNvPr id="0" name=""/>
        <dsp:cNvSpPr/>
      </dsp:nvSpPr>
      <dsp:spPr>
        <a:xfrm>
          <a:off x="4789405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Trevor</a:t>
          </a:r>
        </a:p>
      </dsp:txBody>
      <dsp:txXfrm>
        <a:off x="4789405" y="2947774"/>
        <a:ext cx="1037004" cy="518502"/>
      </dsp:txXfrm>
    </dsp:sp>
    <dsp:sp modelId="{AB9AAF1A-2B50-41CF-9A58-EB1F0358F812}">
      <dsp:nvSpPr>
        <dsp:cNvPr id="0" name=""/>
        <dsp:cNvSpPr/>
      </dsp:nvSpPr>
      <dsp:spPr>
        <a:xfrm>
          <a:off x="4789405" y="3684048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Peter</a:t>
          </a:r>
        </a:p>
      </dsp:txBody>
      <dsp:txXfrm>
        <a:off x="4789405" y="3684048"/>
        <a:ext cx="1037004" cy="518502"/>
      </dsp:txXfrm>
    </dsp:sp>
    <dsp:sp modelId="{A01631A4-5A84-443C-B86D-58EB01349A61}">
      <dsp:nvSpPr>
        <dsp:cNvPr id="0" name=""/>
        <dsp:cNvSpPr/>
      </dsp:nvSpPr>
      <dsp:spPr>
        <a:xfrm>
          <a:off x="6671569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Alex</a:t>
          </a:r>
          <a:br>
            <a:rPr lang="en-AU" sz="1100" kern="1200" dirty="0"/>
          </a:br>
          <a:r>
            <a:rPr lang="en-AU" sz="1100" kern="1200" dirty="0"/>
            <a:t>Conference Coordinator</a:t>
          </a:r>
        </a:p>
      </dsp:txBody>
      <dsp:txXfrm>
        <a:off x="6671569" y="1475228"/>
        <a:ext cx="1037004" cy="518502"/>
      </dsp:txXfrm>
    </dsp:sp>
    <dsp:sp modelId="{C1B353C0-4D66-470C-A5CA-105F459320CA}">
      <dsp:nvSpPr>
        <dsp:cNvPr id="0" name=""/>
        <dsp:cNvSpPr/>
      </dsp:nvSpPr>
      <dsp:spPr>
        <a:xfrm>
          <a:off x="6044181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Angela</a:t>
          </a:r>
        </a:p>
      </dsp:txBody>
      <dsp:txXfrm>
        <a:off x="6044181" y="2211501"/>
        <a:ext cx="1037004" cy="518502"/>
      </dsp:txXfrm>
    </dsp:sp>
    <dsp:sp modelId="{862F1670-CA15-42CA-BF1F-6BDC5A0F0F23}">
      <dsp:nvSpPr>
        <dsp:cNvPr id="0" name=""/>
        <dsp:cNvSpPr/>
      </dsp:nvSpPr>
      <dsp:spPr>
        <a:xfrm>
          <a:off x="7298957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Ian</a:t>
          </a:r>
        </a:p>
      </dsp:txBody>
      <dsp:txXfrm>
        <a:off x="7298957" y="2211501"/>
        <a:ext cx="1037004" cy="518502"/>
      </dsp:txXfrm>
    </dsp:sp>
    <dsp:sp modelId="{B02AC84B-B0BE-4208-9D4A-8D83BDC34FBF}">
      <dsp:nvSpPr>
        <dsp:cNvPr id="0" name=""/>
        <dsp:cNvSpPr/>
      </dsp:nvSpPr>
      <dsp:spPr>
        <a:xfrm>
          <a:off x="6044181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Kim</a:t>
          </a:r>
        </a:p>
      </dsp:txBody>
      <dsp:txXfrm>
        <a:off x="6044181" y="2947774"/>
        <a:ext cx="1037004" cy="518502"/>
      </dsp:txXfrm>
    </dsp:sp>
    <dsp:sp modelId="{78080A1A-5E81-44F1-9F7E-495883C78C89}">
      <dsp:nvSpPr>
        <dsp:cNvPr id="0" name=""/>
        <dsp:cNvSpPr/>
      </dsp:nvSpPr>
      <dsp:spPr>
        <a:xfrm>
          <a:off x="7298957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Teisha</a:t>
          </a:r>
        </a:p>
      </dsp:txBody>
      <dsp:txXfrm>
        <a:off x="7298957" y="2947774"/>
        <a:ext cx="1037004" cy="518502"/>
      </dsp:txXfrm>
    </dsp:sp>
    <dsp:sp modelId="{55686D6E-DFDE-4D62-8302-6284CE3EE1C4}">
      <dsp:nvSpPr>
        <dsp:cNvPr id="0" name=""/>
        <dsp:cNvSpPr/>
      </dsp:nvSpPr>
      <dsp:spPr>
        <a:xfrm>
          <a:off x="3848323" y="738954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John</a:t>
          </a:r>
          <a:br>
            <a:rPr lang="en-AU" sz="1100" kern="1200" dirty="0"/>
          </a:br>
          <a:r>
            <a:rPr lang="en-AU" sz="1100" kern="1200" dirty="0"/>
            <a:t>Admin Assistant</a:t>
          </a:r>
        </a:p>
      </dsp:txBody>
      <dsp:txXfrm>
        <a:off x="3848323" y="738954"/>
        <a:ext cx="1037004" cy="518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250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1030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09221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6121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8968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791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5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4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5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7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9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2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8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4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2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, icon&#10;&#10;Description automatically generated">
            <a:extLst>
              <a:ext uri="{FF2B5EF4-FFF2-40B4-BE49-F238E27FC236}">
                <a16:creationId xmlns:a16="http://schemas.microsoft.com/office/drawing/2014/main" id="{52170911-733A-4717-9098-DB84513672EF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8" y="226619"/>
            <a:ext cx="2135322" cy="183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8805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file:///C:\Users\Jane_Pettigrew\Desktop\PPT%20adv\OT292-3%20PowerPoint%20Advanced\projections.xlsx!Sheet1!%5bprojections.xlsx%5dSheet1%20Chart%20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A56B88-39D7-4386-8B96-A864B49974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553767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27 January 2022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517745"/>
              </p:ext>
            </p:extLst>
          </p:nvPr>
        </p:nvGraphicFramePr>
        <p:xfrm>
          <a:off x="1235460" y="1888395"/>
          <a:ext cx="9361040" cy="4205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Exhibition </a:t>
            </a:r>
          </a:p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CD8FA-7786-46B4-B124-3CC44165B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to from here?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DE2B891-64D7-4BDD-9E6B-4781187040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2792273"/>
              </p:ext>
            </p:extLst>
          </p:nvPr>
        </p:nvGraphicFramePr>
        <p:xfrm>
          <a:off x="839416" y="2057402"/>
          <a:ext cx="10220684" cy="4107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6102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1" y="2205622"/>
            <a:ext cx="5334000" cy="3507105"/>
          </a:xfrm>
        </p:spPr>
      </p:pic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7CA1B8-C4AD-4C7A-83A3-DBCAE22ECD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2955995"/>
              </p:ext>
            </p:extLst>
          </p:nvPr>
        </p:nvGraphicFramePr>
        <p:xfrm>
          <a:off x="5879976" y="1988840"/>
          <a:ext cx="5828196" cy="4024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C30B014-0BFF-484E-85C1-FC98087EFC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704137"/>
              </p:ext>
            </p:extLst>
          </p:nvPr>
        </p:nvGraphicFramePr>
        <p:xfrm>
          <a:off x="3827748" y="1664804"/>
          <a:ext cx="6957494" cy="4238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572048" imgH="2781429" progId="Excel.Sheet.12">
                  <p:link updateAutomatic="1"/>
                </p:oleObj>
              </mc:Choice>
              <mc:Fallback>
                <p:oleObj name="Worksheet" r:id="rId2" imgW="4572048" imgH="278142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27748" y="1664804"/>
                        <a:ext cx="6957494" cy="4238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625012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84AB9B-D475-4BF4-BC0D-7C121754F86A}"/>
</file>

<file path=customXml/itemProps2.xml><?xml version="1.0" encoding="utf-8"?>
<ds:datastoreItem xmlns:ds="http://schemas.openxmlformats.org/officeDocument/2006/customXml" ds:itemID="{074660C4-D887-4D86-B4E4-156296E1D372}">
  <ds:schemaRefs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8aac4662-29bc-4c4e-bbcd-edc3bac8e0f2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491</TotalTime>
  <Words>251</Words>
  <Application>Microsoft Office PowerPoint</Application>
  <PresentationFormat>Widescreen</PresentationFormat>
  <Paragraphs>95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Vapor Trail</vt:lpstr>
      <vt:lpstr>C:\Users\Jane_Pettigrew\Desktop\PPT adv\OT292-3 PowerPoint Advanced\projections.xlsx!Sheet1![projections.xlsx]Sheet1 Chart 1</vt:lpstr>
      <vt:lpstr>Technology Conference</vt:lpstr>
      <vt:lpstr>Where to from here?</vt:lpstr>
      <vt:lpstr>Overview</vt:lpstr>
      <vt:lpstr>Features &amp; Benefits</vt:lpstr>
      <vt:lpstr>Availability</vt:lpstr>
      <vt:lpstr>Applications</vt:lpstr>
      <vt:lpstr>Pricing</vt:lpstr>
      <vt:lpstr>Specifications</vt:lpstr>
      <vt:lpstr>PowerPoint Presentation</vt:lpstr>
      <vt:lpstr>Exhibition Facilities</vt:lpstr>
      <vt:lpstr>Business Structure</vt:lpstr>
      <vt:lpstr>Local Exhibitor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30</cp:revision>
  <cp:lastPrinted>1601-01-01T00:00:00Z</cp:lastPrinted>
  <dcterms:created xsi:type="dcterms:W3CDTF">1601-01-01T00:00:00Z</dcterms:created>
  <dcterms:modified xsi:type="dcterms:W3CDTF">2022-01-27T03:58:51Z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