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63" r:id="rId8"/>
    <p:sldId id="260" r:id="rId9"/>
    <p:sldId id="262" r:id="rId10"/>
    <p:sldId id="261" r:id="rId11"/>
    <p:sldId id="269" r:id="rId12"/>
    <p:sldId id="264" r:id="rId13"/>
    <p:sldId id="265" r:id="rId14"/>
    <p:sldId id="268" r:id="rId15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81" autoAdjust="0"/>
  </p:normalViewPr>
  <p:slideViewPr>
    <p:cSldViewPr>
      <p:cViewPr varScale="1">
        <p:scale>
          <a:sx n="100" d="100"/>
          <a:sy n="100" d="100"/>
        </p:scale>
        <p:origin x="26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724" y="-606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030397742285954E-2"/>
          <c:y val="3.1969923406970857E-2"/>
          <c:w val="0.90896960225771406"/>
          <c:h val="0.78931599060267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8A-458F-AFDC-6254E1DB73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80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8A-458F-AFDC-6254E1DB73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7639296"/>
        <c:axId val="657645856"/>
      </c:barChart>
      <c:catAx>
        <c:axId val="65763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45856"/>
        <c:crosses val="autoZero"/>
        <c:auto val="1"/>
        <c:lblAlgn val="ctr"/>
        <c:lblOffset val="100"/>
        <c:noMultiLvlLbl val="0"/>
      </c:catAx>
      <c:valAx>
        <c:axId val="65764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3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fld id="{B1E11DB4-85EA-4247-BA54-BA252D94BA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685800"/>
            <a:ext cx="6365875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Technology Conference.</a:t>
            </a:r>
          </a:p>
          <a:p>
            <a:r>
              <a:rPr lang="en-US"/>
              <a:t>Slides outlining benefits to prospective exhibitors.</a:t>
            </a:r>
          </a:p>
        </p:txBody>
      </p:sp>
    </p:spTree>
    <p:extLst>
      <p:ext uri="{BB962C8B-B14F-4D97-AF65-F5344CB8AC3E}">
        <p14:creationId xmlns:p14="http://schemas.microsoft.com/office/powerpoint/2010/main" val="4132117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</p:spTree>
    <p:extLst>
      <p:ext uri="{BB962C8B-B14F-4D97-AF65-F5344CB8AC3E}">
        <p14:creationId xmlns:p14="http://schemas.microsoft.com/office/powerpoint/2010/main" val="227981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 b="0">
                <a:solidFill>
                  <a:schemeClr val="accent2">
                    <a:lumMod val="75000"/>
                  </a:schemeClr>
                </a:solidFill>
                <a:latin typeface="Amasis MT Pro Black" panose="02040A040500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masis MT Pro Black" panose="02040A040500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0158247-A621-4ECA-9387-3E9465ED63E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27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2561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4744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902458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3323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8988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491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B5692-0BBB-4C44-8E99-EA826D2B07B3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67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21F825C-D589-4F7D-AA19-473F1E1F5C8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5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A7EE-EBFF-4223-B3EA-86873964317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2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10131-53D0-4D80-8895-DB680D2AFE96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B00D-0E1A-4A7B-B1D0-CCB41EC4CDE7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4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3BC8-8EBB-4697-9F8D-4967F73C5A43}" type="datetime1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5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DF4C-712C-4A8B-8CA7-3CDB1EAF047B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9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A90A-B024-43AA-8EFB-10A974CCDD19}" type="datetime1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4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ADD3-A84C-4F93-8064-FEB22464EDB4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3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6EBA-10F7-4B85-A194-5A1325924B5F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6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Logo, icon&#10;&#10;Description automatically generated">
            <a:extLst>
              <a:ext uri="{FF2B5EF4-FFF2-40B4-BE49-F238E27FC236}">
                <a16:creationId xmlns:a16="http://schemas.microsoft.com/office/drawing/2014/main" id="{83482F86-CECE-4AC9-8CB4-16ED24156D06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alphaModFix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8" y="226619"/>
            <a:ext cx="2135322" cy="183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64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Amasis MT Pro Black" panose="02040A040500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"/>
        <a:defRPr sz="2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chalkboard/b/benefits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file:///C:\Users\Jane_Pettigrew\Desktop\PPT%20adv\OT292-3%20PowerPoint%20Advanced\projections.xlsx!Sheet1!%5bprojections.xlsx%5dSheet1%20Chart%201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Exhibit at Australia’s Largest Technology Conference</a:t>
            </a:r>
          </a:p>
        </p:txBody>
      </p:sp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Tech Australia</a:t>
            </a:r>
          </a:p>
          <a:p>
            <a:r>
              <a:rPr lang="en-US" dirty="0"/>
              <a:t>Communications Ltd</a:t>
            </a:r>
          </a:p>
          <a:p>
            <a:r>
              <a:rPr lang="en-US" dirty="0"/>
              <a:t>Comp Hire</a:t>
            </a:r>
          </a:p>
          <a:p>
            <a:r>
              <a:rPr lang="en-US" dirty="0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Systems</a:t>
            </a:r>
          </a:p>
          <a:p>
            <a:r>
              <a:rPr lang="en-US" dirty="0"/>
              <a:t>PC Add-Ons</a:t>
            </a:r>
          </a:p>
          <a:p>
            <a:r>
              <a:rPr lang="en-US" dirty="0"/>
              <a:t>Systems Consulting</a:t>
            </a:r>
          </a:p>
          <a:p>
            <a:r>
              <a:rPr lang="en-US" dirty="0"/>
              <a:t>Support Professionals</a:t>
            </a:r>
          </a:p>
        </p:txBody>
      </p:sp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Exhibition </a:t>
            </a:r>
          </a:p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Trade Show</a:t>
            </a:r>
          </a:p>
          <a:p>
            <a:r>
              <a:rPr lang="en-US" dirty="0"/>
              <a:t>Australia’s most widely recognised technology conference</a:t>
            </a:r>
          </a:p>
          <a:p>
            <a:r>
              <a:rPr lang="en-US" dirty="0"/>
              <a:t>Seminars, Displays and Demonstrations</a:t>
            </a:r>
          </a:p>
          <a:p>
            <a:r>
              <a:rPr lang="en-US" dirty="0"/>
              <a:t>Major contributors include</a:t>
            </a:r>
          </a:p>
          <a:p>
            <a:pPr lvl="1"/>
            <a:r>
              <a:rPr lang="en-US" dirty="0"/>
              <a:t>Microsoft</a:t>
            </a:r>
          </a:p>
          <a:p>
            <a:pPr lvl="1"/>
            <a:r>
              <a:rPr lang="en-US" dirty="0"/>
              <a:t>Apple</a:t>
            </a:r>
          </a:p>
          <a:p>
            <a:pPr lvl="1"/>
            <a:r>
              <a:rPr lang="en-US" dirty="0"/>
              <a:t>Samsung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D0ADB4E4-9CE8-4011-A734-6250998D0D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3901" y="2205622"/>
            <a:ext cx="5334000" cy="350710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  <a:p>
            <a:pPr lvl="1"/>
            <a:r>
              <a:rPr lang="en-US" dirty="0"/>
              <a:t>Pop-up Spaces for single days</a:t>
            </a:r>
          </a:p>
        </p:txBody>
      </p:sp>
      <p:pic>
        <p:nvPicPr>
          <p:cNvPr id="5" name="Graphic 4" descr="Clipboard with solid fill">
            <a:extLst>
              <a:ext uri="{FF2B5EF4-FFF2-40B4-BE49-F238E27FC236}">
                <a16:creationId xmlns:a16="http://schemas.microsoft.com/office/drawing/2014/main" id="{12CBFDBA-5919-440B-B68A-6E8CE041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88088" y="170080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$250 per square metre</a:t>
            </a:r>
          </a:p>
          <a:p>
            <a:r>
              <a:rPr lang="en-US" dirty="0"/>
              <a:t>$400 early bird discount</a:t>
            </a:r>
          </a:p>
        </p:txBody>
      </p:sp>
      <p:pic>
        <p:nvPicPr>
          <p:cNvPr id="5" name="Content Placeholder 4" descr="Person typing on laptop">
            <a:extLst>
              <a:ext uri="{FF2B5EF4-FFF2-40B4-BE49-F238E27FC236}">
                <a16:creationId xmlns:a16="http://schemas.microsoft.com/office/drawing/2014/main" id="{56A7B68A-1463-418C-9FEE-4003A894C4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94559"/>
            <a:ext cx="5334000" cy="3555131"/>
          </a:xfrm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9" dur="2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8" dur="20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  <p:bldP spid="11269" grpId="0" uiExpand="1" build="p" bldLvl="2"/>
      <p:bldP spid="11269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Exposure to key buyers in your industry</a:t>
            </a:r>
          </a:p>
          <a:p>
            <a:r>
              <a:rPr lang="en-US" dirty="0"/>
              <a:t>Let us do the marketing of your product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77CA1B8-C4AD-4C7A-83A3-DBCAE22ECD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2955995"/>
              </p:ext>
            </p:extLst>
          </p:nvPr>
        </p:nvGraphicFramePr>
        <p:xfrm>
          <a:off x="5879976" y="1988840"/>
          <a:ext cx="5828196" cy="4024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C30B014-0BFF-484E-85C1-FC98087EFC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740635"/>
              </p:ext>
            </p:extLst>
          </p:nvPr>
        </p:nvGraphicFramePr>
        <p:xfrm>
          <a:off x="3827748" y="1664804"/>
          <a:ext cx="6957494" cy="4238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4581342" imgH="2790460" progId="Excel.Sheet.12">
                  <p:link updateAutomatic="1"/>
                </p:oleObj>
              </mc:Choice>
              <mc:Fallback>
                <p:oleObj name="Worksheet" r:id="rId2" imgW="4581342" imgH="279046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27748" y="1664804"/>
                        <a:ext cx="6957494" cy="42381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6250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Facilities available to exhibitors:</a:t>
            </a:r>
          </a:p>
          <a:p>
            <a:pPr lvl="1"/>
            <a:r>
              <a:rPr lang="en-US" dirty="0"/>
              <a:t>Free car parking</a:t>
            </a:r>
          </a:p>
          <a:p>
            <a:pPr lvl="1"/>
            <a:r>
              <a:rPr lang="en-US" dirty="0"/>
              <a:t>Forklift hire</a:t>
            </a:r>
          </a:p>
          <a:p>
            <a:pPr lvl="1"/>
            <a:r>
              <a:rPr lang="en-US" dirty="0"/>
              <a:t>Stand cleaning</a:t>
            </a:r>
          </a:p>
          <a:p>
            <a:pPr lvl="1"/>
            <a:r>
              <a:rPr lang="en-US" dirty="0"/>
              <a:t>24 </a:t>
            </a:r>
            <a:r>
              <a:rPr lang="en-US" dirty="0" err="1"/>
              <a:t>hr</a:t>
            </a:r>
            <a:r>
              <a:rPr lang="en-US" dirty="0"/>
              <a:t> security</a:t>
            </a:r>
          </a:p>
          <a:p>
            <a:pPr lvl="1"/>
            <a:r>
              <a:rPr lang="en-US" dirty="0"/>
              <a:t>Exhibitor’s bar</a:t>
            </a:r>
          </a:p>
        </p:txBody>
      </p:sp>
      <p:pic>
        <p:nvPicPr>
          <p:cNvPr id="5" name="Content Placeholder 4" descr="Multi-colored chairs">
            <a:extLst>
              <a:ext uri="{FF2B5EF4-FFF2-40B4-BE49-F238E27FC236}">
                <a16:creationId xmlns:a16="http://schemas.microsoft.com/office/drawing/2014/main" id="{034DEC15-60D4-4AF3-BAB8-297BB73E0D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849" y="2600908"/>
            <a:ext cx="5334000" cy="2540960"/>
          </a:xfrm>
        </p:spPr>
      </p:pic>
    </p:spTree>
  </p:cSld>
  <p:clrMapOvr>
    <a:masterClrMapping/>
  </p:clrMapOvr>
  <p:transition spd="med">
    <p:cover/>
  </p:transition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6769E0-24E0-4A8A-9439-D8C6F005FF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4660C4-D887-4D86-B4E4-156296E1D372}">
  <ds:schemaRefs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8aac4662-29bc-4c4e-bbcd-edc3bac8e0f2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D2C6CD5-BDC3-482E-8FAD-11A40171E67C}"/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334</TotalTime>
  <Words>187</Words>
  <Application>Microsoft Office PowerPoint</Application>
  <PresentationFormat>Widescreen</PresentationFormat>
  <Paragraphs>61</Paragraphs>
  <Slides>11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Amasis MT Pro Black</vt:lpstr>
      <vt:lpstr>Arial</vt:lpstr>
      <vt:lpstr>Calibri</vt:lpstr>
      <vt:lpstr>Century Gothic</vt:lpstr>
      <vt:lpstr>Times New Roman</vt:lpstr>
      <vt:lpstr>Wingdings</vt:lpstr>
      <vt:lpstr>Vapor Trail</vt:lpstr>
      <vt:lpstr>C:\Users\Jane_Pettigrew\Desktop\PPT adv\OT292-3 PowerPoint Advanced\projections.xlsx!Sheet1![projections.xlsx]Sheet1 Chart 1</vt:lpstr>
      <vt:lpstr>Technology Conference</vt:lpstr>
      <vt:lpstr>Overview</vt:lpstr>
      <vt:lpstr>Features &amp; Benefits</vt:lpstr>
      <vt:lpstr>Availability</vt:lpstr>
      <vt:lpstr>Applications</vt:lpstr>
      <vt:lpstr>Pricing</vt:lpstr>
      <vt:lpstr>Specifications</vt:lpstr>
      <vt:lpstr>PowerPoint Presentation</vt:lpstr>
      <vt:lpstr>Exhibition Facilities</vt:lpstr>
      <vt:lpstr>Local Exhibitor 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26</cp:revision>
  <cp:lastPrinted>1601-01-01T00:00:00Z</cp:lastPrinted>
  <dcterms:created xsi:type="dcterms:W3CDTF">1601-01-01T00:00:00Z</dcterms:created>
  <dcterms:modified xsi:type="dcterms:W3CDTF">2022-01-27T00:12:11Z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