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60" r:id="rId6"/>
    <p:sldId id="262" r:id="rId7"/>
    <p:sldId id="271" r:id="rId8"/>
    <p:sldId id="261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7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0533736"/>
        <c:axId val="450534128"/>
        <c:axId val="0"/>
      </c:bar3DChart>
      <c:catAx>
        <c:axId val="4505337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0534128"/>
        <c:crosses val="autoZero"/>
        <c:auto val="1"/>
        <c:lblAlgn val="ctr"/>
        <c:lblOffset val="100"/>
        <c:noMultiLvlLbl val="0"/>
      </c:catAx>
      <c:valAx>
        <c:axId val="4505341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50533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Complete Expression of Interest Form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Available after the presentation from one of our representatives</a:t>
          </a:r>
          <a:endParaRPr lang="en-AU" sz="1300" kern="1200" dirty="0"/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Representative will contact you within 7 days to discuss requirements</a:t>
          </a:r>
          <a:endParaRPr lang="en-AU" sz="1700" kern="1200" dirty="0"/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Conference Coordinator will liaise to ensure that all requirements met</a:t>
          </a:r>
          <a:endParaRPr lang="en-AU" sz="1700" kern="1200" dirty="0"/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See you at the Conference!</a:t>
          </a:r>
          <a:endParaRPr lang="en-AU" sz="1700" kern="1200" dirty="0"/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3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21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1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4648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647777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5619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591391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9272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47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37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1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6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2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2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4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7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6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1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078163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691680" y="191736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004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691680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5004049" y="429396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934092" y="238488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769967" y="238488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934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236817" y="388723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503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pic>
        <p:nvPicPr>
          <p:cNvPr id="7174" name="Picture 6" descr="j02513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007604" y="2176338"/>
            <a:ext cx="2527538" cy="2130317"/>
          </a:xfrm>
        </p:spPr>
      </p:pic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June 3 - 6</a:t>
            </a:r>
          </a:p>
          <a:p>
            <a:r>
              <a:rPr lang="en-US" smtClean="0"/>
              <a:t>Still available</a:t>
            </a:r>
          </a:p>
          <a:p>
            <a:pPr lvl="1"/>
            <a:r>
              <a:rPr lang="en-US" smtClean="0"/>
              <a:t>Larger Stands</a:t>
            </a:r>
          </a:p>
          <a:p>
            <a:pPr lvl="1"/>
            <a:r>
              <a:rPr lang="en-US" smtClean="0"/>
              <a:t>Display Corners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Additional Costs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96BDE2-50F4-488E-B7E3-44DB5710AD3C}"/>
</file>

<file path=customXml/itemProps2.xml><?xml version="1.0" encoding="utf-8"?>
<ds:datastoreItem xmlns:ds="http://schemas.openxmlformats.org/officeDocument/2006/customXml" ds:itemID="{94BB6E8B-C8D3-4149-B75F-A5F20CF03CD4}"/>
</file>

<file path=customXml/itemProps3.xml><?xml version="1.0" encoding="utf-8"?>
<ds:datastoreItem xmlns:ds="http://schemas.openxmlformats.org/officeDocument/2006/customXml" ds:itemID="{63238D1B-B660-46B7-B280-A9C377E9CB31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242</TotalTime>
  <Words>390</Words>
  <Application>Microsoft Office PowerPoint</Application>
  <PresentationFormat>On-screen Show (4:3)</PresentationFormat>
  <Paragraphs>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23</cp:revision>
  <cp:lastPrinted>1601-01-01T00:00:00Z</cp:lastPrinted>
  <dcterms:created xsi:type="dcterms:W3CDTF">1601-01-01T00:00:00Z</dcterms:created>
  <dcterms:modified xsi:type="dcterms:W3CDTF">2015-12-21T22:55:42Z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