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3132776"/>
        <c:axId val="453133168"/>
      </c:barChart>
      <c:catAx>
        <c:axId val="453132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133168"/>
        <c:crosses val="autoZero"/>
        <c:auto val="1"/>
        <c:lblAlgn val="ctr"/>
        <c:lblOffset val="100"/>
        <c:noMultiLvlLbl val="0"/>
      </c:catAx>
      <c:valAx>
        <c:axId val="4531331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53132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33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8459541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088435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9042241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1765983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965206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1139135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7008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95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374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887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871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939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132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5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3748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928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499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868137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266277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effectLst/>
                        </a:rPr>
                        <a:t> 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Leads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Converted Leads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Percentage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Far North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388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127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32.73%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West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286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166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58.04%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South-East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166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121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72.89%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Central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402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>
                          <a:effectLst/>
                        </a:rPr>
                        <a:t>255</a:t>
                      </a:r>
                      <a:endParaRPr lang="en-AU" sz="16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600" dirty="0">
                          <a:effectLst/>
                        </a:rPr>
                        <a:t>63.43%</a:t>
                      </a:r>
                      <a:endParaRPr lang="en-AU" sz="16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0600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8DC465-E52F-4F70-B80A-EE03E24A716B}"/>
</file>

<file path=customXml/itemProps2.xml><?xml version="1.0" encoding="utf-8"?>
<ds:datastoreItem xmlns:ds="http://schemas.openxmlformats.org/officeDocument/2006/customXml" ds:itemID="{D78AB27B-CD40-4511-9430-203C6DFAAFF7}"/>
</file>

<file path=customXml/itemProps3.xml><?xml version="1.0" encoding="utf-8"?>
<ds:datastoreItem xmlns:ds="http://schemas.openxmlformats.org/officeDocument/2006/customXml" ds:itemID="{B79DEA42-B4E3-4194-824B-30BD82826DF8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</TotalTime>
  <Words>110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Company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9</cp:revision>
  <dcterms:created xsi:type="dcterms:W3CDTF">2012-07-08T19:58:46Z</dcterms:created>
  <dcterms:modified xsi:type="dcterms:W3CDTF">2015-12-21T22:44:31Z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