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diagrams/data1.xml" ContentType="application/vnd.openxmlformats-officedocument.drawingml.diagramData+xml"/>
  <Override PartName="/ppt/diagrams/data3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rts/chart1.xml" ContentType="application/vnd.openxmlformats-officedocument.drawingml.chart+xml"/>
  <Override PartName="/ppt/theme/theme2.xml" ContentType="application/vnd.openxmlformats-officedocument.theme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diagrams/drawing3.xml" ContentType="application/vnd.ms-office.drawingml.diagramDrawing+xml"/>
  <Override PartName="/ppt/diagrams/colors3.xml" ContentType="application/vnd.openxmlformats-officedocument.drawingml.diagramColors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theme/theme1.xml" ContentType="application/vnd.openxmlformats-officedocument.theme+xml"/>
  <Override PartName="/ppt/diagrams/drawing1.xml" ContentType="application/vnd.ms-office.drawingml.diagramDrawing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3" r:id="rId5"/>
    <p:sldId id="260" r:id="rId6"/>
    <p:sldId id="262" r:id="rId7"/>
    <p:sldId id="271" r:id="rId8"/>
    <p:sldId id="261" r:id="rId9"/>
    <p:sldId id="264" r:id="rId10"/>
    <p:sldId id="265" r:id="rId11"/>
    <p:sldId id="270" r:id="rId12"/>
    <p:sldId id="268" r:id="rId13"/>
    <p:sldId id="269" r:id="rId14"/>
    <p:sldId id="272" r:id="rId15"/>
  </p:sldIdLst>
  <p:sldSz cx="9144000" cy="6858000" type="screen4x3"/>
  <p:notesSz cx="6934200" cy="939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D200"/>
    <a:srgbClr val="DDDDDD"/>
    <a:srgbClr val="996633"/>
    <a:srgbClr val="666633"/>
    <a:srgbClr val="336600"/>
    <a:srgbClr val="614020"/>
    <a:srgbClr val="523E30"/>
    <a:srgbClr val="B2B2B2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77087" autoAdjust="0"/>
  </p:normalViewPr>
  <p:slideViewPr>
    <p:cSldViewPr>
      <p:cViewPr varScale="1">
        <p:scale>
          <a:sx n="83" d="100"/>
          <a:sy n="83" d="100"/>
        </p:scale>
        <p:origin x="173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866" y="1572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55.6</c:v>
                </c:pt>
                <c:pt idx="1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Queries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70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53322544"/>
        <c:axId val="453322936"/>
        <c:axId val="0"/>
      </c:bar3DChart>
      <c:catAx>
        <c:axId val="4533225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53322936"/>
        <c:crosses val="autoZero"/>
        <c:auto val="1"/>
        <c:lblAlgn val="ctr"/>
        <c:lblOffset val="100"/>
        <c:noMultiLvlLbl val="0"/>
      </c:catAx>
      <c:valAx>
        <c:axId val="45332293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45332254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B0E2BB-671D-42A8-B748-F4B9A8B1DA16}" type="doc">
      <dgm:prSet loTypeId="urn:microsoft.com/office/officeart/2008/layout/RadialCluster" loCatId="cycle" qsTypeId="urn:microsoft.com/office/officeart/2005/8/quickstyle/simple2" qsCatId="simple" csTypeId="urn:microsoft.com/office/officeart/2005/8/colors/colorful4" csCatId="colorful"/>
      <dgm:spPr/>
      <dgm:t>
        <a:bodyPr/>
        <a:lstStyle/>
        <a:p>
          <a:endParaRPr lang="en-AU"/>
        </a:p>
      </dgm:t>
    </dgm:pt>
    <dgm:pt modelId="{63FFE394-22A1-483A-ABBF-D25786BCED6F}">
      <dgm:prSet/>
      <dgm:spPr/>
      <dgm:t>
        <a:bodyPr/>
        <a:lstStyle/>
        <a:p>
          <a:pPr rtl="0"/>
          <a:r>
            <a:rPr lang="en-US" smtClean="0"/>
            <a:t>Facilities available to exhibitors:</a:t>
          </a:r>
          <a:endParaRPr lang="en-AU"/>
        </a:p>
      </dgm:t>
    </dgm:pt>
    <dgm:pt modelId="{745D66BC-A135-4C67-B287-C911E02EB3D8}" type="parTrans" cxnId="{9068D5E0-8982-46DF-9C50-D742D37021E0}">
      <dgm:prSet/>
      <dgm:spPr/>
      <dgm:t>
        <a:bodyPr/>
        <a:lstStyle/>
        <a:p>
          <a:endParaRPr lang="en-AU"/>
        </a:p>
      </dgm:t>
    </dgm:pt>
    <dgm:pt modelId="{738EE926-BB97-4937-BAAE-7EF212DD195B}" type="sibTrans" cxnId="{9068D5E0-8982-46DF-9C50-D742D37021E0}">
      <dgm:prSet/>
      <dgm:spPr/>
      <dgm:t>
        <a:bodyPr/>
        <a:lstStyle/>
        <a:p>
          <a:endParaRPr lang="en-AU"/>
        </a:p>
      </dgm:t>
    </dgm:pt>
    <dgm:pt modelId="{A475FC1B-3877-4E0D-B59E-24F955C7625B}">
      <dgm:prSet/>
      <dgm:spPr/>
      <dgm:t>
        <a:bodyPr/>
        <a:lstStyle/>
        <a:p>
          <a:pPr rtl="0"/>
          <a:r>
            <a:rPr lang="en-US" smtClean="0"/>
            <a:t>Free car parking</a:t>
          </a:r>
          <a:endParaRPr lang="en-AU"/>
        </a:p>
      </dgm:t>
    </dgm:pt>
    <dgm:pt modelId="{83C72ED6-F3C0-4334-BF5C-16E7E0EEA44F}" type="parTrans" cxnId="{32011FC1-D231-4DFB-A5E9-ECEA0790C6AE}">
      <dgm:prSet/>
      <dgm:spPr/>
      <dgm:t>
        <a:bodyPr/>
        <a:lstStyle/>
        <a:p>
          <a:endParaRPr lang="en-AU"/>
        </a:p>
      </dgm:t>
    </dgm:pt>
    <dgm:pt modelId="{4F68B765-5601-4C29-B361-2D058BFA40E4}" type="sibTrans" cxnId="{32011FC1-D231-4DFB-A5E9-ECEA0790C6AE}">
      <dgm:prSet/>
      <dgm:spPr/>
      <dgm:t>
        <a:bodyPr/>
        <a:lstStyle/>
        <a:p>
          <a:endParaRPr lang="en-AU"/>
        </a:p>
      </dgm:t>
    </dgm:pt>
    <dgm:pt modelId="{F2FC0E1D-2C6A-4375-9337-15FF187D6CEA}">
      <dgm:prSet/>
      <dgm:spPr/>
      <dgm:t>
        <a:bodyPr/>
        <a:lstStyle/>
        <a:p>
          <a:pPr rtl="0"/>
          <a:r>
            <a:rPr lang="en-US" smtClean="0"/>
            <a:t>Fork lift hire</a:t>
          </a:r>
          <a:endParaRPr lang="en-AU"/>
        </a:p>
      </dgm:t>
    </dgm:pt>
    <dgm:pt modelId="{9D0EE7FF-1033-4806-A625-05A3C0986E13}" type="parTrans" cxnId="{47560AC3-BA0F-4967-B28A-F1E555F25E87}">
      <dgm:prSet/>
      <dgm:spPr/>
      <dgm:t>
        <a:bodyPr/>
        <a:lstStyle/>
        <a:p>
          <a:endParaRPr lang="en-AU"/>
        </a:p>
      </dgm:t>
    </dgm:pt>
    <dgm:pt modelId="{B09F58D9-2DE3-4615-A6BF-CBAAA954BF62}" type="sibTrans" cxnId="{47560AC3-BA0F-4967-B28A-F1E555F25E87}">
      <dgm:prSet/>
      <dgm:spPr/>
      <dgm:t>
        <a:bodyPr/>
        <a:lstStyle/>
        <a:p>
          <a:endParaRPr lang="en-AU"/>
        </a:p>
      </dgm:t>
    </dgm:pt>
    <dgm:pt modelId="{161AF3B6-2108-4327-B692-DB0E9B0D8274}">
      <dgm:prSet/>
      <dgm:spPr/>
      <dgm:t>
        <a:bodyPr/>
        <a:lstStyle/>
        <a:p>
          <a:pPr rtl="0"/>
          <a:r>
            <a:rPr lang="en-US" smtClean="0"/>
            <a:t>Stand cleaning</a:t>
          </a:r>
          <a:endParaRPr lang="en-AU"/>
        </a:p>
      </dgm:t>
    </dgm:pt>
    <dgm:pt modelId="{7B776257-CC2A-407E-AC34-288110E40DF5}" type="parTrans" cxnId="{BE08D628-CAEA-4A0C-8084-4131423159FE}">
      <dgm:prSet/>
      <dgm:spPr/>
      <dgm:t>
        <a:bodyPr/>
        <a:lstStyle/>
        <a:p>
          <a:endParaRPr lang="en-AU"/>
        </a:p>
      </dgm:t>
    </dgm:pt>
    <dgm:pt modelId="{38592A9D-411F-41B5-9E28-A70A0002AABD}" type="sibTrans" cxnId="{BE08D628-CAEA-4A0C-8084-4131423159FE}">
      <dgm:prSet/>
      <dgm:spPr/>
      <dgm:t>
        <a:bodyPr/>
        <a:lstStyle/>
        <a:p>
          <a:endParaRPr lang="en-AU"/>
        </a:p>
      </dgm:t>
    </dgm:pt>
    <dgm:pt modelId="{60DDF535-F666-412E-B2BC-5202250E2B90}">
      <dgm:prSet/>
      <dgm:spPr/>
      <dgm:t>
        <a:bodyPr/>
        <a:lstStyle/>
        <a:p>
          <a:pPr rtl="0"/>
          <a:r>
            <a:rPr lang="en-US" smtClean="0"/>
            <a:t>24 hr security</a:t>
          </a:r>
          <a:endParaRPr lang="en-AU"/>
        </a:p>
      </dgm:t>
    </dgm:pt>
    <dgm:pt modelId="{4FC3DA28-EF08-4C1C-B8DA-9E7BE028B256}" type="parTrans" cxnId="{CB02DAB7-8B19-4D74-A445-2F395C9B56D9}">
      <dgm:prSet/>
      <dgm:spPr/>
      <dgm:t>
        <a:bodyPr/>
        <a:lstStyle/>
        <a:p>
          <a:endParaRPr lang="en-AU"/>
        </a:p>
      </dgm:t>
    </dgm:pt>
    <dgm:pt modelId="{0F46D74B-430F-434A-B13D-125AF0EEDBFB}" type="sibTrans" cxnId="{CB02DAB7-8B19-4D74-A445-2F395C9B56D9}">
      <dgm:prSet/>
      <dgm:spPr/>
      <dgm:t>
        <a:bodyPr/>
        <a:lstStyle/>
        <a:p>
          <a:endParaRPr lang="en-AU"/>
        </a:p>
      </dgm:t>
    </dgm:pt>
    <dgm:pt modelId="{660145E0-9648-4F9F-9256-524E32505EDB}">
      <dgm:prSet/>
      <dgm:spPr/>
      <dgm:t>
        <a:bodyPr/>
        <a:lstStyle/>
        <a:p>
          <a:pPr rtl="0"/>
          <a:r>
            <a:rPr lang="en-US" smtClean="0"/>
            <a:t>Exhibitor’s bar</a:t>
          </a:r>
          <a:endParaRPr lang="en-AU"/>
        </a:p>
      </dgm:t>
    </dgm:pt>
    <dgm:pt modelId="{55E13AD3-1789-4BF9-BE36-CF76629FBDF6}" type="parTrans" cxnId="{A16D4A95-14B9-4E03-AD39-9FCD0D4DD588}">
      <dgm:prSet/>
      <dgm:spPr/>
      <dgm:t>
        <a:bodyPr/>
        <a:lstStyle/>
        <a:p>
          <a:endParaRPr lang="en-AU"/>
        </a:p>
      </dgm:t>
    </dgm:pt>
    <dgm:pt modelId="{F8445280-EE50-47BA-8D35-1AF8F00F91CE}" type="sibTrans" cxnId="{A16D4A95-14B9-4E03-AD39-9FCD0D4DD588}">
      <dgm:prSet/>
      <dgm:spPr/>
      <dgm:t>
        <a:bodyPr/>
        <a:lstStyle/>
        <a:p>
          <a:endParaRPr lang="en-AU"/>
        </a:p>
      </dgm:t>
    </dgm:pt>
    <dgm:pt modelId="{37488A22-14CD-4A8B-BD60-C2FDC0B35EED}" type="pres">
      <dgm:prSet presAssocID="{07B0E2BB-671D-42A8-B748-F4B9A8B1DA1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AU"/>
        </a:p>
      </dgm:t>
    </dgm:pt>
    <dgm:pt modelId="{3D90F490-EA40-467A-9E3B-63DE5B8550C8}" type="pres">
      <dgm:prSet presAssocID="{63FFE394-22A1-483A-ABBF-D25786BCED6F}" presName="singleCycle" presStyleCnt="0"/>
      <dgm:spPr/>
    </dgm:pt>
    <dgm:pt modelId="{CA2845BB-829A-4989-BAB3-40DFF826B5C8}" type="pres">
      <dgm:prSet presAssocID="{63FFE394-22A1-483A-ABBF-D25786BCED6F}" presName="singleCenter" presStyleLbl="node1" presStyleIdx="0" presStyleCnt="6">
        <dgm:presLayoutVars>
          <dgm:chMax val="7"/>
          <dgm:chPref val="7"/>
        </dgm:presLayoutVars>
      </dgm:prSet>
      <dgm:spPr/>
      <dgm:t>
        <a:bodyPr/>
        <a:lstStyle/>
        <a:p>
          <a:endParaRPr lang="en-AU"/>
        </a:p>
      </dgm:t>
    </dgm:pt>
    <dgm:pt modelId="{C786A9D6-970A-4DFF-899C-26BADC18DAC8}" type="pres">
      <dgm:prSet presAssocID="{83C72ED6-F3C0-4334-BF5C-16E7E0EEA44F}" presName="Name56" presStyleLbl="parChTrans1D2" presStyleIdx="0" presStyleCnt="5"/>
      <dgm:spPr/>
      <dgm:t>
        <a:bodyPr/>
        <a:lstStyle/>
        <a:p>
          <a:endParaRPr lang="en-AU"/>
        </a:p>
      </dgm:t>
    </dgm:pt>
    <dgm:pt modelId="{20DAF5C7-EB87-45C6-BE00-A5C7F8D44DDE}" type="pres">
      <dgm:prSet presAssocID="{A475FC1B-3877-4E0D-B59E-24F955C7625B}" presName="text0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5A89570-4465-4413-BC74-E019469690C2}" type="pres">
      <dgm:prSet presAssocID="{9D0EE7FF-1033-4806-A625-05A3C0986E13}" presName="Name56" presStyleLbl="parChTrans1D2" presStyleIdx="1" presStyleCnt="5"/>
      <dgm:spPr/>
      <dgm:t>
        <a:bodyPr/>
        <a:lstStyle/>
        <a:p>
          <a:endParaRPr lang="en-AU"/>
        </a:p>
      </dgm:t>
    </dgm:pt>
    <dgm:pt modelId="{B0834970-5BBF-468F-9EC9-18F0083EACF2}" type="pres">
      <dgm:prSet presAssocID="{F2FC0E1D-2C6A-4375-9337-15FF187D6CEA}" presName="text0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49B8706-549D-4352-9156-A8275FD8C9BC}" type="pres">
      <dgm:prSet presAssocID="{7B776257-CC2A-407E-AC34-288110E40DF5}" presName="Name56" presStyleLbl="parChTrans1D2" presStyleIdx="2" presStyleCnt="5"/>
      <dgm:spPr/>
      <dgm:t>
        <a:bodyPr/>
        <a:lstStyle/>
        <a:p>
          <a:endParaRPr lang="en-AU"/>
        </a:p>
      </dgm:t>
    </dgm:pt>
    <dgm:pt modelId="{6A9028A8-375A-4C6F-8D96-F840B8E9B471}" type="pres">
      <dgm:prSet presAssocID="{161AF3B6-2108-4327-B692-DB0E9B0D8274}" presName="text0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FE8855B-D165-4B4E-B3BF-43295C9B24BA}" type="pres">
      <dgm:prSet presAssocID="{4FC3DA28-EF08-4C1C-B8DA-9E7BE028B256}" presName="Name56" presStyleLbl="parChTrans1D2" presStyleIdx="3" presStyleCnt="5"/>
      <dgm:spPr/>
      <dgm:t>
        <a:bodyPr/>
        <a:lstStyle/>
        <a:p>
          <a:endParaRPr lang="en-AU"/>
        </a:p>
      </dgm:t>
    </dgm:pt>
    <dgm:pt modelId="{E167ABAE-A40E-454D-BD3A-D564A3E61DF3}" type="pres">
      <dgm:prSet presAssocID="{60DDF535-F666-412E-B2BC-5202250E2B90}" presName="text0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83C7875-C2B5-4392-9F5D-D63EA7B50465}" type="pres">
      <dgm:prSet presAssocID="{55E13AD3-1789-4BF9-BE36-CF76629FBDF6}" presName="Name56" presStyleLbl="parChTrans1D2" presStyleIdx="4" presStyleCnt="5"/>
      <dgm:spPr/>
      <dgm:t>
        <a:bodyPr/>
        <a:lstStyle/>
        <a:p>
          <a:endParaRPr lang="en-AU"/>
        </a:p>
      </dgm:t>
    </dgm:pt>
    <dgm:pt modelId="{9EFC1498-8CC7-4BBA-B894-8DC2BEAB61E4}" type="pres">
      <dgm:prSet presAssocID="{660145E0-9648-4F9F-9256-524E32505EDB}" presName="text0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FDA6CA2D-5D1B-461B-958B-BAA3CD00F7B5}" type="presOf" srcId="{7B776257-CC2A-407E-AC34-288110E40DF5}" destId="{049B8706-549D-4352-9156-A8275FD8C9BC}" srcOrd="0" destOrd="0" presId="urn:microsoft.com/office/officeart/2008/layout/RadialCluster"/>
    <dgm:cxn modelId="{C25E7072-8282-4F3C-BC31-D35C518C2126}" type="presOf" srcId="{4FC3DA28-EF08-4C1C-B8DA-9E7BE028B256}" destId="{9FE8855B-D165-4B4E-B3BF-43295C9B24BA}" srcOrd="0" destOrd="0" presId="urn:microsoft.com/office/officeart/2008/layout/RadialCluster"/>
    <dgm:cxn modelId="{9068D5E0-8982-46DF-9C50-D742D37021E0}" srcId="{07B0E2BB-671D-42A8-B748-F4B9A8B1DA16}" destId="{63FFE394-22A1-483A-ABBF-D25786BCED6F}" srcOrd="0" destOrd="0" parTransId="{745D66BC-A135-4C67-B287-C911E02EB3D8}" sibTransId="{738EE926-BB97-4937-BAAE-7EF212DD195B}"/>
    <dgm:cxn modelId="{A16D4A95-14B9-4E03-AD39-9FCD0D4DD588}" srcId="{63FFE394-22A1-483A-ABBF-D25786BCED6F}" destId="{660145E0-9648-4F9F-9256-524E32505EDB}" srcOrd="4" destOrd="0" parTransId="{55E13AD3-1789-4BF9-BE36-CF76629FBDF6}" sibTransId="{F8445280-EE50-47BA-8D35-1AF8F00F91CE}"/>
    <dgm:cxn modelId="{5AECB617-7A6B-45B2-A1DF-099A22893EAD}" type="presOf" srcId="{60DDF535-F666-412E-B2BC-5202250E2B90}" destId="{E167ABAE-A40E-454D-BD3A-D564A3E61DF3}" srcOrd="0" destOrd="0" presId="urn:microsoft.com/office/officeart/2008/layout/RadialCluster"/>
    <dgm:cxn modelId="{8A6F6A70-23CB-4DD1-82AF-EBEB869337E3}" type="presOf" srcId="{83C72ED6-F3C0-4334-BF5C-16E7E0EEA44F}" destId="{C786A9D6-970A-4DFF-899C-26BADC18DAC8}" srcOrd="0" destOrd="0" presId="urn:microsoft.com/office/officeart/2008/layout/RadialCluster"/>
    <dgm:cxn modelId="{4DAC6EA3-EB56-4B2C-9B1C-85CDF15813C7}" type="presOf" srcId="{9D0EE7FF-1033-4806-A625-05A3C0986E13}" destId="{85A89570-4465-4413-BC74-E019469690C2}" srcOrd="0" destOrd="0" presId="urn:microsoft.com/office/officeart/2008/layout/RadialCluster"/>
    <dgm:cxn modelId="{BE08D628-CAEA-4A0C-8084-4131423159FE}" srcId="{63FFE394-22A1-483A-ABBF-D25786BCED6F}" destId="{161AF3B6-2108-4327-B692-DB0E9B0D8274}" srcOrd="2" destOrd="0" parTransId="{7B776257-CC2A-407E-AC34-288110E40DF5}" sibTransId="{38592A9D-411F-41B5-9E28-A70A0002AABD}"/>
    <dgm:cxn modelId="{24C721B7-823E-4F3D-B796-0D6DD29935C0}" type="presOf" srcId="{660145E0-9648-4F9F-9256-524E32505EDB}" destId="{9EFC1498-8CC7-4BBA-B894-8DC2BEAB61E4}" srcOrd="0" destOrd="0" presId="urn:microsoft.com/office/officeart/2008/layout/RadialCluster"/>
    <dgm:cxn modelId="{66ADD793-6C23-4F0D-98F5-1E1965F2074C}" type="presOf" srcId="{07B0E2BB-671D-42A8-B748-F4B9A8B1DA16}" destId="{37488A22-14CD-4A8B-BD60-C2FDC0B35EED}" srcOrd="0" destOrd="0" presId="urn:microsoft.com/office/officeart/2008/layout/RadialCluster"/>
    <dgm:cxn modelId="{CB02DAB7-8B19-4D74-A445-2F395C9B56D9}" srcId="{63FFE394-22A1-483A-ABBF-D25786BCED6F}" destId="{60DDF535-F666-412E-B2BC-5202250E2B90}" srcOrd="3" destOrd="0" parTransId="{4FC3DA28-EF08-4C1C-B8DA-9E7BE028B256}" sibTransId="{0F46D74B-430F-434A-B13D-125AF0EEDBFB}"/>
    <dgm:cxn modelId="{25E2E9B6-706A-43EC-9A96-7FC4AB831EAF}" type="presOf" srcId="{161AF3B6-2108-4327-B692-DB0E9B0D8274}" destId="{6A9028A8-375A-4C6F-8D96-F840B8E9B471}" srcOrd="0" destOrd="0" presId="urn:microsoft.com/office/officeart/2008/layout/RadialCluster"/>
    <dgm:cxn modelId="{2CCE79B4-046A-4643-8373-EABE0100750C}" type="presOf" srcId="{63FFE394-22A1-483A-ABBF-D25786BCED6F}" destId="{CA2845BB-829A-4989-BAB3-40DFF826B5C8}" srcOrd="0" destOrd="0" presId="urn:microsoft.com/office/officeart/2008/layout/RadialCluster"/>
    <dgm:cxn modelId="{1DB023BB-C995-46E0-9F48-D1896421B5CF}" type="presOf" srcId="{55E13AD3-1789-4BF9-BE36-CF76629FBDF6}" destId="{A83C7875-C2B5-4392-9F5D-D63EA7B50465}" srcOrd="0" destOrd="0" presId="urn:microsoft.com/office/officeart/2008/layout/RadialCluster"/>
    <dgm:cxn modelId="{32011FC1-D231-4DFB-A5E9-ECEA0790C6AE}" srcId="{63FFE394-22A1-483A-ABBF-D25786BCED6F}" destId="{A475FC1B-3877-4E0D-B59E-24F955C7625B}" srcOrd="0" destOrd="0" parTransId="{83C72ED6-F3C0-4334-BF5C-16E7E0EEA44F}" sibTransId="{4F68B765-5601-4C29-B361-2D058BFA40E4}"/>
    <dgm:cxn modelId="{47560AC3-BA0F-4967-B28A-F1E555F25E87}" srcId="{63FFE394-22A1-483A-ABBF-D25786BCED6F}" destId="{F2FC0E1D-2C6A-4375-9337-15FF187D6CEA}" srcOrd="1" destOrd="0" parTransId="{9D0EE7FF-1033-4806-A625-05A3C0986E13}" sibTransId="{B09F58D9-2DE3-4615-A6BF-CBAAA954BF62}"/>
    <dgm:cxn modelId="{4B9656A6-2244-4BB7-81AF-85A523B9BBF1}" type="presOf" srcId="{A475FC1B-3877-4E0D-B59E-24F955C7625B}" destId="{20DAF5C7-EB87-45C6-BE00-A5C7F8D44DDE}" srcOrd="0" destOrd="0" presId="urn:microsoft.com/office/officeart/2008/layout/RadialCluster"/>
    <dgm:cxn modelId="{18048B13-7166-448D-AB45-E3A5E9239D39}" type="presOf" srcId="{F2FC0E1D-2C6A-4375-9337-15FF187D6CEA}" destId="{B0834970-5BBF-468F-9EC9-18F0083EACF2}" srcOrd="0" destOrd="0" presId="urn:microsoft.com/office/officeart/2008/layout/RadialCluster"/>
    <dgm:cxn modelId="{4CC143E0-7DBD-43ED-822E-653676DD4D36}" type="presParOf" srcId="{37488A22-14CD-4A8B-BD60-C2FDC0B35EED}" destId="{3D90F490-EA40-467A-9E3B-63DE5B8550C8}" srcOrd="0" destOrd="0" presId="urn:microsoft.com/office/officeart/2008/layout/RadialCluster"/>
    <dgm:cxn modelId="{DD507875-7CE7-49E9-9F14-59AFBA7EF391}" type="presParOf" srcId="{3D90F490-EA40-467A-9E3B-63DE5B8550C8}" destId="{CA2845BB-829A-4989-BAB3-40DFF826B5C8}" srcOrd="0" destOrd="0" presId="urn:microsoft.com/office/officeart/2008/layout/RadialCluster"/>
    <dgm:cxn modelId="{4A526264-56F4-42C4-BC55-770EC1BB40D8}" type="presParOf" srcId="{3D90F490-EA40-467A-9E3B-63DE5B8550C8}" destId="{C786A9D6-970A-4DFF-899C-26BADC18DAC8}" srcOrd="1" destOrd="0" presId="urn:microsoft.com/office/officeart/2008/layout/RadialCluster"/>
    <dgm:cxn modelId="{92512657-18BF-459C-8316-E5081E665D25}" type="presParOf" srcId="{3D90F490-EA40-467A-9E3B-63DE5B8550C8}" destId="{20DAF5C7-EB87-45C6-BE00-A5C7F8D44DDE}" srcOrd="2" destOrd="0" presId="urn:microsoft.com/office/officeart/2008/layout/RadialCluster"/>
    <dgm:cxn modelId="{EECCBAF2-D62F-48C7-9170-BBC8ED6A5B80}" type="presParOf" srcId="{3D90F490-EA40-467A-9E3B-63DE5B8550C8}" destId="{85A89570-4465-4413-BC74-E019469690C2}" srcOrd="3" destOrd="0" presId="urn:microsoft.com/office/officeart/2008/layout/RadialCluster"/>
    <dgm:cxn modelId="{A4DB3EC2-DD2A-4945-99E4-3B2FD09C2258}" type="presParOf" srcId="{3D90F490-EA40-467A-9E3B-63DE5B8550C8}" destId="{B0834970-5BBF-468F-9EC9-18F0083EACF2}" srcOrd="4" destOrd="0" presId="urn:microsoft.com/office/officeart/2008/layout/RadialCluster"/>
    <dgm:cxn modelId="{45A6521B-87AC-4F1D-9C5B-F991C9BDFF6D}" type="presParOf" srcId="{3D90F490-EA40-467A-9E3B-63DE5B8550C8}" destId="{049B8706-549D-4352-9156-A8275FD8C9BC}" srcOrd="5" destOrd="0" presId="urn:microsoft.com/office/officeart/2008/layout/RadialCluster"/>
    <dgm:cxn modelId="{7DB31F88-C1BA-4060-8345-01FB6D498888}" type="presParOf" srcId="{3D90F490-EA40-467A-9E3B-63DE5B8550C8}" destId="{6A9028A8-375A-4C6F-8D96-F840B8E9B471}" srcOrd="6" destOrd="0" presId="urn:microsoft.com/office/officeart/2008/layout/RadialCluster"/>
    <dgm:cxn modelId="{6FEBD52E-3DFE-4F9C-AA21-E13B85BB62A3}" type="presParOf" srcId="{3D90F490-EA40-467A-9E3B-63DE5B8550C8}" destId="{9FE8855B-D165-4B4E-B3BF-43295C9B24BA}" srcOrd="7" destOrd="0" presId="urn:microsoft.com/office/officeart/2008/layout/RadialCluster"/>
    <dgm:cxn modelId="{EDDA600D-4447-425C-87F8-C2988E73FB06}" type="presParOf" srcId="{3D90F490-EA40-467A-9E3B-63DE5B8550C8}" destId="{E167ABAE-A40E-454D-BD3A-D564A3E61DF3}" srcOrd="8" destOrd="0" presId="urn:microsoft.com/office/officeart/2008/layout/RadialCluster"/>
    <dgm:cxn modelId="{B4E8A59F-5976-4F01-A28C-C4633008AF27}" type="presParOf" srcId="{3D90F490-EA40-467A-9E3B-63DE5B8550C8}" destId="{A83C7875-C2B5-4392-9F5D-D63EA7B50465}" srcOrd="9" destOrd="0" presId="urn:microsoft.com/office/officeart/2008/layout/RadialCluster"/>
    <dgm:cxn modelId="{5181C9D3-B08D-4281-98FF-3904EFCBC7D0}" type="presParOf" srcId="{3D90F490-EA40-467A-9E3B-63DE5B8550C8}" destId="{9EFC1498-8CC7-4BBA-B894-8DC2BEAB61E4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4CE599-D7E5-424F-AFD1-6976CB6C3D2E}" type="doc">
      <dgm:prSet loTypeId="urn:microsoft.com/office/officeart/2005/8/layout/orgChart1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AU"/>
        </a:p>
      </dgm:t>
    </dgm:pt>
    <dgm:pt modelId="{36912D03-D11B-4ECD-B3F6-5CC5442C33FF}">
      <dgm:prSet phldrT="[Text]"/>
      <dgm:spPr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AU" dirty="0" smtClean="0"/>
            <a:t>Mike Stephens</a:t>
          </a:r>
          <a:br>
            <a:rPr lang="en-AU" dirty="0" smtClean="0"/>
          </a:br>
          <a:r>
            <a:rPr lang="en-AU" dirty="0" smtClean="0"/>
            <a:t>Director</a:t>
          </a:r>
          <a:endParaRPr lang="en-AU" dirty="0"/>
        </a:p>
      </dgm:t>
    </dgm:pt>
    <dgm:pt modelId="{8990ACCC-8B20-4CF1-A272-44D2D0FC8A48}" type="parTrans" cxnId="{20A1B6B4-904D-4F21-9963-B30ABEED0BFF}">
      <dgm:prSet/>
      <dgm:spPr/>
      <dgm:t>
        <a:bodyPr/>
        <a:lstStyle/>
        <a:p>
          <a:endParaRPr lang="en-AU"/>
        </a:p>
      </dgm:t>
    </dgm:pt>
    <dgm:pt modelId="{43A07244-554E-4F69-A7BB-8C3674A9E829}" type="sibTrans" cxnId="{20A1B6B4-904D-4F21-9963-B30ABEED0BFF}">
      <dgm:prSet/>
      <dgm:spPr/>
      <dgm:t>
        <a:bodyPr/>
        <a:lstStyle/>
        <a:p>
          <a:endParaRPr lang="en-AU" dirty="0"/>
        </a:p>
      </dgm:t>
    </dgm:pt>
    <dgm:pt modelId="{A7E2F1F7-9A1D-4494-8A4D-F64C5AECC9CE}" type="asst">
      <dgm:prSet phldrT="[Text]"/>
      <dgm:spPr/>
      <dgm:t>
        <a:bodyPr/>
        <a:lstStyle/>
        <a:p>
          <a:r>
            <a:rPr lang="en-AU" dirty="0" smtClean="0"/>
            <a:t>John</a:t>
          </a:r>
          <a:br>
            <a:rPr lang="en-AU" dirty="0" smtClean="0"/>
          </a:br>
          <a:r>
            <a:rPr lang="en-AU" dirty="0" smtClean="0"/>
            <a:t>Admin Assistant</a:t>
          </a:r>
          <a:endParaRPr lang="en-AU" dirty="0"/>
        </a:p>
      </dgm:t>
    </dgm:pt>
    <dgm:pt modelId="{3F6EA131-5978-4FB7-856F-BE6982E009C2}" type="parTrans" cxnId="{9C574450-1478-4C79-84DA-C8E05DC3B51D}">
      <dgm:prSet/>
      <dgm:spPr/>
      <dgm:t>
        <a:bodyPr/>
        <a:lstStyle/>
        <a:p>
          <a:endParaRPr lang="en-AU"/>
        </a:p>
      </dgm:t>
    </dgm:pt>
    <dgm:pt modelId="{2D3ED1FF-16CF-45F9-9045-FAAB40A6BAE4}" type="sibTrans" cxnId="{9C574450-1478-4C79-84DA-C8E05DC3B51D}">
      <dgm:prSet/>
      <dgm:spPr/>
      <dgm:t>
        <a:bodyPr/>
        <a:lstStyle/>
        <a:p>
          <a:endParaRPr lang="en-AU"/>
        </a:p>
      </dgm:t>
    </dgm:pt>
    <dgm:pt modelId="{79E3A0A8-91E7-4FF6-B597-B80676DCBFC4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James</a:t>
          </a:r>
          <a:br>
            <a:rPr lang="en-AU" dirty="0" smtClean="0"/>
          </a:br>
          <a:r>
            <a:rPr lang="en-AU" dirty="0" smtClean="0"/>
            <a:t>Finance Manager</a:t>
          </a:r>
          <a:endParaRPr lang="en-AU" dirty="0"/>
        </a:p>
      </dgm:t>
    </dgm:pt>
    <dgm:pt modelId="{09CE56F1-FF98-40B0-91D7-7AEFF65ADA63}" type="parTrans" cxnId="{4CB2555A-09E5-4A23-92C2-080B288FB6F7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6C34D16C-2548-4287-8192-0133451927EB}" type="sibTrans" cxnId="{4CB2555A-09E5-4A23-92C2-080B288FB6F7}">
      <dgm:prSet/>
      <dgm:spPr/>
      <dgm:t>
        <a:bodyPr/>
        <a:lstStyle/>
        <a:p>
          <a:endParaRPr lang="en-AU"/>
        </a:p>
      </dgm:t>
    </dgm:pt>
    <dgm:pt modelId="{60BB98A7-EC90-4832-9C5E-2411A5018A05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Simon</a:t>
          </a:r>
          <a:br>
            <a:rPr lang="en-AU" dirty="0" smtClean="0"/>
          </a:br>
          <a:r>
            <a:rPr lang="en-AU" dirty="0" smtClean="0"/>
            <a:t>Sales Manager</a:t>
          </a:r>
          <a:endParaRPr lang="en-AU" dirty="0"/>
        </a:p>
      </dgm:t>
    </dgm:pt>
    <dgm:pt modelId="{D6973C87-0B36-4FCC-A6D6-CEAB2C968512}" type="parTrans" cxnId="{CA327429-3916-4829-981B-975B3482E2E8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38E5DAFD-E8C0-4979-9897-A9F85EC3BF17}" type="sibTrans" cxnId="{CA327429-3916-4829-981B-975B3482E2E8}">
      <dgm:prSet/>
      <dgm:spPr/>
      <dgm:t>
        <a:bodyPr/>
        <a:lstStyle/>
        <a:p>
          <a:endParaRPr lang="en-AU"/>
        </a:p>
      </dgm:t>
    </dgm:pt>
    <dgm:pt modelId="{0A4873F0-E9A4-40EB-ADC4-353FB39FAD58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Karen</a:t>
          </a:r>
          <a:br>
            <a:rPr lang="en-AU" dirty="0" smtClean="0"/>
          </a:br>
          <a:r>
            <a:rPr lang="en-AU" dirty="0" smtClean="0"/>
            <a:t>Conference Coordinator</a:t>
          </a:r>
          <a:endParaRPr lang="en-AU" dirty="0"/>
        </a:p>
      </dgm:t>
    </dgm:pt>
    <dgm:pt modelId="{1161E100-CEAA-4CD6-AA42-8510F07B9F67}" type="parTrans" cxnId="{5AB6A634-8B9D-422B-AF15-D467F268945C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2519C642-A807-4B51-B734-D1E7AA066759}" type="sibTrans" cxnId="{5AB6A634-8B9D-422B-AF15-D467F268945C}">
      <dgm:prSet/>
      <dgm:spPr/>
      <dgm:t>
        <a:bodyPr/>
        <a:lstStyle/>
        <a:p>
          <a:endParaRPr lang="en-AU"/>
        </a:p>
      </dgm:t>
    </dgm:pt>
    <dgm:pt modelId="{8A5C551C-5D4D-4FC0-A002-0E96AB28D309}">
      <dgm:prSet/>
      <dgm:spPr/>
      <dgm:t>
        <a:bodyPr/>
        <a:lstStyle/>
        <a:p>
          <a:r>
            <a:rPr lang="en-AU" smtClean="0"/>
            <a:t>Michael</a:t>
          </a:r>
          <a:endParaRPr lang="en-AU" dirty="0"/>
        </a:p>
      </dgm:t>
    </dgm:pt>
    <dgm:pt modelId="{A30A520F-FF46-4D66-AA52-700C1C422945}" type="parTrans" cxnId="{A80F2521-43E5-404B-9109-A6581A97BB12}">
      <dgm:prSet/>
      <dgm:spPr/>
      <dgm:t>
        <a:bodyPr/>
        <a:lstStyle/>
        <a:p>
          <a:endParaRPr lang="en-AU"/>
        </a:p>
      </dgm:t>
    </dgm:pt>
    <dgm:pt modelId="{7D674FD3-00F6-4EE9-A170-6241E74868B6}" type="sibTrans" cxnId="{A80F2521-43E5-404B-9109-A6581A97BB12}">
      <dgm:prSet/>
      <dgm:spPr/>
      <dgm:t>
        <a:bodyPr/>
        <a:lstStyle/>
        <a:p>
          <a:endParaRPr lang="en-AU"/>
        </a:p>
      </dgm:t>
    </dgm:pt>
    <dgm:pt modelId="{D10C3A05-A54C-4389-943C-2448C8E4B79B}">
      <dgm:prSet/>
      <dgm:spPr/>
      <dgm:t>
        <a:bodyPr/>
        <a:lstStyle/>
        <a:p>
          <a:r>
            <a:rPr lang="en-AU" dirty="0" smtClean="0"/>
            <a:t>Sandra</a:t>
          </a:r>
          <a:endParaRPr lang="en-AU" dirty="0"/>
        </a:p>
      </dgm:t>
    </dgm:pt>
    <dgm:pt modelId="{080C193C-D252-4392-9B1C-AF3529BF3566}" type="parTrans" cxnId="{338329FF-30EC-4625-A326-CDCB73B5DDF5}">
      <dgm:prSet/>
      <dgm:spPr/>
      <dgm:t>
        <a:bodyPr/>
        <a:lstStyle/>
        <a:p>
          <a:endParaRPr lang="en-AU"/>
        </a:p>
      </dgm:t>
    </dgm:pt>
    <dgm:pt modelId="{87FA25CD-193F-45CB-8263-0826154BF176}" type="sibTrans" cxnId="{338329FF-30EC-4625-A326-CDCB73B5DDF5}">
      <dgm:prSet/>
      <dgm:spPr/>
      <dgm:t>
        <a:bodyPr/>
        <a:lstStyle/>
        <a:p>
          <a:endParaRPr lang="en-AU"/>
        </a:p>
      </dgm:t>
    </dgm:pt>
    <dgm:pt modelId="{A73BDAF9-D240-4E2E-B194-A0B199E94BBB}">
      <dgm:prSet/>
      <dgm:spPr/>
      <dgm:t>
        <a:bodyPr/>
        <a:lstStyle/>
        <a:p>
          <a:r>
            <a:rPr lang="en-AU" dirty="0" smtClean="0"/>
            <a:t>Tracy</a:t>
          </a:r>
          <a:endParaRPr lang="en-AU" dirty="0"/>
        </a:p>
      </dgm:t>
    </dgm:pt>
    <dgm:pt modelId="{B25BD0E4-A4C2-403A-90CA-A74FD5B715F7}" type="parTrans" cxnId="{15A1E4A2-B817-4131-8D02-CAB008A3BD91}">
      <dgm:prSet/>
      <dgm:spPr/>
      <dgm:t>
        <a:bodyPr/>
        <a:lstStyle/>
        <a:p>
          <a:endParaRPr lang="en-AU"/>
        </a:p>
      </dgm:t>
    </dgm:pt>
    <dgm:pt modelId="{BFB39F0D-BD1B-44B6-9107-5E7B818AB282}" type="sibTrans" cxnId="{15A1E4A2-B817-4131-8D02-CAB008A3BD91}">
      <dgm:prSet/>
      <dgm:spPr/>
      <dgm:t>
        <a:bodyPr/>
        <a:lstStyle/>
        <a:p>
          <a:endParaRPr lang="en-AU"/>
        </a:p>
      </dgm:t>
    </dgm:pt>
    <dgm:pt modelId="{9EEB996B-C633-45D7-8DC2-C67D9C5CCFE8}">
      <dgm:prSet phldrT="[Text]"/>
      <dgm:spPr/>
      <dgm:t>
        <a:bodyPr/>
        <a:lstStyle/>
        <a:p>
          <a:r>
            <a:rPr lang="en-AU" dirty="0" smtClean="0"/>
            <a:t>Louise</a:t>
          </a:r>
          <a:endParaRPr lang="en-AU" dirty="0"/>
        </a:p>
      </dgm:t>
    </dgm:pt>
    <dgm:pt modelId="{9D5216F3-06CF-443E-BBB7-8365C0F70DF2}" type="parTrans" cxnId="{ED38DE49-A06C-40DE-84DB-6DB517220BFE}">
      <dgm:prSet/>
      <dgm:spPr/>
      <dgm:t>
        <a:bodyPr/>
        <a:lstStyle/>
        <a:p>
          <a:endParaRPr lang="en-AU"/>
        </a:p>
      </dgm:t>
    </dgm:pt>
    <dgm:pt modelId="{8A37D2AA-E262-40C5-8B4B-BD78BA3ED8FB}" type="sibTrans" cxnId="{ED38DE49-A06C-40DE-84DB-6DB517220BFE}">
      <dgm:prSet/>
      <dgm:spPr/>
      <dgm:t>
        <a:bodyPr/>
        <a:lstStyle/>
        <a:p>
          <a:endParaRPr lang="en-AU"/>
        </a:p>
      </dgm:t>
    </dgm:pt>
    <dgm:pt modelId="{30599425-5AE1-49BA-A193-40285A3520DA}">
      <dgm:prSet phldrT="[Text]"/>
      <dgm:spPr/>
      <dgm:t>
        <a:bodyPr/>
        <a:lstStyle/>
        <a:p>
          <a:r>
            <a:rPr lang="en-AU" dirty="0" smtClean="0"/>
            <a:t>Trevor</a:t>
          </a:r>
          <a:endParaRPr lang="en-AU" dirty="0"/>
        </a:p>
      </dgm:t>
    </dgm:pt>
    <dgm:pt modelId="{FC733206-B523-4667-89C0-4D031B502AF6}" type="parTrans" cxnId="{B2FE3203-2201-4510-B413-3115BB009482}">
      <dgm:prSet/>
      <dgm:spPr/>
      <dgm:t>
        <a:bodyPr/>
        <a:lstStyle/>
        <a:p>
          <a:endParaRPr lang="en-AU"/>
        </a:p>
      </dgm:t>
    </dgm:pt>
    <dgm:pt modelId="{6393B9F5-50FA-4295-AD0B-F6B7BBF2005D}" type="sibTrans" cxnId="{B2FE3203-2201-4510-B413-3115BB009482}">
      <dgm:prSet/>
      <dgm:spPr/>
      <dgm:t>
        <a:bodyPr/>
        <a:lstStyle/>
        <a:p>
          <a:endParaRPr lang="en-AU"/>
        </a:p>
      </dgm:t>
    </dgm:pt>
    <dgm:pt modelId="{D913156F-D6B8-43BE-931D-2DD49EAFF546}">
      <dgm:prSet phldrT="[Text]"/>
      <dgm:spPr/>
      <dgm:t>
        <a:bodyPr/>
        <a:lstStyle/>
        <a:p>
          <a:r>
            <a:rPr lang="en-AU" dirty="0" smtClean="0"/>
            <a:t>Peter</a:t>
          </a:r>
          <a:endParaRPr lang="en-AU" dirty="0"/>
        </a:p>
      </dgm:t>
    </dgm:pt>
    <dgm:pt modelId="{98DE9BBB-9FBD-43AA-A59E-62B900294726}" type="parTrans" cxnId="{C7E8F800-121B-4C73-95C7-8284EED4016C}">
      <dgm:prSet/>
      <dgm:spPr/>
      <dgm:t>
        <a:bodyPr/>
        <a:lstStyle/>
        <a:p>
          <a:endParaRPr lang="en-AU"/>
        </a:p>
      </dgm:t>
    </dgm:pt>
    <dgm:pt modelId="{7ED0B9D5-8C6B-4855-8D91-29726BE9BDD1}" type="sibTrans" cxnId="{C7E8F800-121B-4C73-95C7-8284EED4016C}">
      <dgm:prSet/>
      <dgm:spPr/>
      <dgm:t>
        <a:bodyPr/>
        <a:lstStyle/>
        <a:p>
          <a:endParaRPr lang="en-AU"/>
        </a:p>
      </dgm:t>
    </dgm:pt>
    <dgm:pt modelId="{DD81474A-FA00-4668-87D9-D7EF1BC7C7E9}">
      <dgm:prSet phldrT="[Text]"/>
      <dgm:spPr/>
      <dgm:t>
        <a:bodyPr/>
        <a:lstStyle/>
        <a:p>
          <a:r>
            <a:rPr lang="en-AU" dirty="0" smtClean="0"/>
            <a:t>Angela</a:t>
          </a:r>
          <a:endParaRPr lang="en-AU" dirty="0"/>
        </a:p>
      </dgm:t>
    </dgm:pt>
    <dgm:pt modelId="{7C49CE8F-0D95-469C-A442-FC20D865EA1E}" type="parTrans" cxnId="{97BE25B8-507F-45EE-9BCC-D51D07985CDE}">
      <dgm:prSet/>
      <dgm:spPr/>
      <dgm:t>
        <a:bodyPr/>
        <a:lstStyle/>
        <a:p>
          <a:endParaRPr lang="en-AU"/>
        </a:p>
      </dgm:t>
    </dgm:pt>
    <dgm:pt modelId="{56695BD6-4C04-45FD-84D6-C57FC8CEE8EF}" type="sibTrans" cxnId="{97BE25B8-507F-45EE-9BCC-D51D07985CDE}">
      <dgm:prSet/>
      <dgm:spPr/>
      <dgm:t>
        <a:bodyPr/>
        <a:lstStyle/>
        <a:p>
          <a:endParaRPr lang="en-AU"/>
        </a:p>
      </dgm:t>
    </dgm:pt>
    <dgm:pt modelId="{2ABD6D02-2C2A-435F-A56F-D7E135B5C55B}">
      <dgm:prSet phldrT="[Text]"/>
      <dgm:spPr/>
      <dgm:t>
        <a:bodyPr/>
        <a:lstStyle/>
        <a:p>
          <a:r>
            <a:rPr lang="en-AU" dirty="0" smtClean="0"/>
            <a:t>Ian</a:t>
          </a:r>
          <a:endParaRPr lang="en-AU" dirty="0"/>
        </a:p>
      </dgm:t>
    </dgm:pt>
    <dgm:pt modelId="{18B894BA-AEB4-4127-B544-A828644D8F56}" type="parTrans" cxnId="{104E5561-6A00-4F71-90FD-475553F219CB}">
      <dgm:prSet/>
      <dgm:spPr/>
      <dgm:t>
        <a:bodyPr/>
        <a:lstStyle/>
        <a:p>
          <a:endParaRPr lang="en-AU"/>
        </a:p>
      </dgm:t>
    </dgm:pt>
    <dgm:pt modelId="{CBAF3D71-64A7-4DDE-81BF-9DEB76756048}" type="sibTrans" cxnId="{104E5561-6A00-4F71-90FD-475553F219CB}">
      <dgm:prSet/>
      <dgm:spPr/>
      <dgm:t>
        <a:bodyPr/>
        <a:lstStyle/>
        <a:p>
          <a:endParaRPr lang="en-AU"/>
        </a:p>
      </dgm:t>
    </dgm:pt>
    <dgm:pt modelId="{58704F4F-4AE3-4C1F-8337-59CA37E2BB73}">
      <dgm:prSet phldrT="[Text]"/>
      <dgm:spPr/>
      <dgm:t>
        <a:bodyPr/>
        <a:lstStyle/>
        <a:p>
          <a:r>
            <a:rPr lang="en-AU" dirty="0" smtClean="0"/>
            <a:t>Kim</a:t>
          </a:r>
          <a:endParaRPr lang="en-AU" dirty="0"/>
        </a:p>
      </dgm:t>
    </dgm:pt>
    <dgm:pt modelId="{C65DD215-5C64-450A-8806-0D0CA9A0DD2F}" type="parTrans" cxnId="{8874C730-14B7-4762-B49B-12A54161C994}">
      <dgm:prSet/>
      <dgm:spPr/>
      <dgm:t>
        <a:bodyPr/>
        <a:lstStyle/>
        <a:p>
          <a:endParaRPr lang="en-AU"/>
        </a:p>
      </dgm:t>
    </dgm:pt>
    <dgm:pt modelId="{B1953D98-B6BF-4CDC-A73D-B5B736F90DA8}" type="sibTrans" cxnId="{8874C730-14B7-4762-B49B-12A54161C994}">
      <dgm:prSet/>
      <dgm:spPr/>
      <dgm:t>
        <a:bodyPr/>
        <a:lstStyle/>
        <a:p>
          <a:endParaRPr lang="en-AU"/>
        </a:p>
      </dgm:t>
    </dgm:pt>
    <dgm:pt modelId="{4C8ECC2F-F6BC-4E44-A173-897307501A5B}">
      <dgm:prSet phldrT="[Text]"/>
      <dgm:spPr/>
      <dgm:t>
        <a:bodyPr/>
        <a:lstStyle/>
        <a:p>
          <a:r>
            <a:rPr lang="en-AU" dirty="0" smtClean="0"/>
            <a:t>Teisha</a:t>
          </a:r>
          <a:endParaRPr lang="en-AU" dirty="0"/>
        </a:p>
      </dgm:t>
    </dgm:pt>
    <dgm:pt modelId="{A99812C8-B6C2-4781-9932-FE2F23ACF2EB}" type="parTrans" cxnId="{046E15CE-5F5E-4540-A632-5085F25EAA07}">
      <dgm:prSet/>
      <dgm:spPr/>
      <dgm:t>
        <a:bodyPr/>
        <a:lstStyle/>
        <a:p>
          <a:endParaRPr lang="en-AU"/>
        </a:p>
      </dgm:t>
    </dgm:pt>
    <dgm:pt modelId="{B415E4D7-5CA9-45C2-91C1-9FB0D7E4BDD3}" type="sibTrans" cxnId="{046E15CE-5F5E-4540-A632-5085F25EAA07}">
      <dgm:prSet/>
      <dgm:spPr/>
      <dgm:t>
        <a:bodyPr/>
        <a:lstStyle/>
        <a:p>
          <a:endParaRPr lang="en-AU"/>
        </a:p>
      </dgm:t>
    </dgm:pt>
    <dgm:pt modelId="{C43EA58A-DDB8-4A6D-AC48-66CB1643DB48}" type="asst">
      <dgm:prSet/>
      <dgm:spPr/>
      <dgm:t>
        <a:bodyPr/>
        <a:lstStyle/>
        <a:p>
          <a:r>
            <a:rPr lang="en-AU" dirty="0" smtClean="0"/>
            <a:t>Margaret</a:t>
          </a:r>
          <a:endParaRPr lang="en-AU" dirty="0"/>
        </a:p>
      </dgm:t>
    </dgm:pt>
    <dgm:pt modelId="{3C07A13E-9692-4679-A4B7-55673216596C}" type="parTrans" cxnId="{E45AEF7F-42C9-4F0D-89E8-2EAFF41CE991}">
      <dgm:prSet/>
      <dgm:spPr/>
      <dgm:t>
        <a:bodyPr/>
        <a:lstStyle/>
        <a:p>
          <a:endParaRPr lang="en-AU"/>
        </a:p>
      </dgm:t>
    </dgm:pt>
    <dgm:pt modelId="{AE9C8FE0-0A05-4604-A262-C783749E20B0}" type="sibTrans" cxnId="{E45AEF7F-42C9-4F0D-89E8-2EAFF41CE991}">
      <dgm:prSet/>
      <dgm:spPr/>
      <dgm:t>
        <a:bodyPr/>
        <a:lstStyle/>
        <a:p>
          <a:endParaRPr lang="en-AU"/>
        </a:p>
      </dgm:t>
    </dgm:pt>
    <dgm:pt modelId="{604AAEC6-2B15-4BC2-A434-7F0789546561}" type="pres">
      <dgm:prSet presAssocID="{A14CE599-D7E5-424F-AFD1-6976CB6C3D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CAD21F61-2787-4443-9BBA-1FB504599481}" type="pres">
      <dgm:prSet presAssocID="{36912D03-D11B-4ECD-B3F6-5CC5442C33FF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35D64C74-888E-4A36-A52B-ED3336109021}" type="pres">
      <dgm:prSet presAssocID="{36912D03-D11B-4ECD-B3F6-5CC5442C33FF}" presName="rootComposite1" presStyleCnt="0"/>
      <dgm:spPr/>
      <dgm:t>
        <a:bodyPr/>
        <a:lstStyle/>
        <a:p>
          <a:endParaRPr lang="en-AU"/>
        </a:p>
      </dgm:t>
    </dgm:pt>
    <dgm:pt modelId="{89D29118-E367-4D17-ACA1-DEC7295D10A2}" type="pres">
      <dgm:prSet presAssocID="{36912D03-D11B-4ECD-B3F6-5CC5442C33F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8849C3C-2D3A-491F-94BD-8B42BA8E1D8D}" type="pres">
      <dgm:prSet presAssocID="{36912D03-D11B-4ECD-B3F6-5CC5442C33FF}" presName="rootConnector1" presStyleLbl="node1" presStyleIdx="0" presStyleCnt="0"/>
      <dgm:spPr/>
      <dgm:t>
        <a:bodyPr/>
        <a:lstStyle/>
        <a:p>
          <a:endParaRPr lang="en-AU"/>
        </a:p>
      </dgm:t>
    </dgm:pt>
    <dgm:pt modelId="{6F8762CD-ED09-40FC-9F19-A98786EC0E53}" type="pres">
      <dgm:prSet presAssocID="{36912D03-D11B-4ECD-B3F6-5CC5442C33FF}" presName="hierChild2" presStyleCnt="0"/>
      <dgm:spPr/>
      <dgm:t>
        <a:bodyPr/>
        <a:lstStyle/>
        <a:p>
          <a:endParaRPr lang="en-AU"/>
        </a:p>
      </dgm:t>
    </dgm:pt>
    <dgm:pt modelId="{81D22827-5BC2-4547-9852-48DB136821FB}" type="pres">
      <dgm:prSet presAssocID="{09CE56F1-FF98-40B0-91D7-7AEFF65ADA63}" presName="Name37" presStyleLbl="parChTrans1D2" presStyleIdx="0" presStyleCnt="4"/>
      <dgm:spPr/>
      <dgm:t>
        <a:bodyPr/>
        <a:lstStyle/>
        <a:p>
          <a:endParaRPr lang="en-AU"/>
        </a:p>
      </dgm:t>
    </dgm:pt>
    <dgm:pt modelId="{210A8C16-3483-47C6-9D52-23D4ED6FA7D3}" type="pres">
      <dgm:prSet presAssocID="{79E3A0A8-91E7-4FF6-B597-B80676DCBFC4}" presName="hierRoot2" presStyleCnt="0">
        <dgm:presLayoutVars>
          <dgm:hierBranch/>
        </dgm:presLayoutVars>
      </dgm:prSet>
      <dgm:spPr/>
      <dgm:t>
        <a:bodyPr/>
        <a:lstStyle/>
        <a:p>
          <a:endParaRPr lang="en-AU"/>
        </a:p>
      </dgm:t>
    </dgm:pt>
    <dgm:pt modelId="{92479D3E-8514-402E-9D67-B6427787A9FF}" type="pres">
      <dgm:prSet presAssocID="{79E3A0A8-91E7-4FF6-B597-B80676DCBFC4}" presName="rootComposite" presStyleCnt="0"/>
      <dgm:spPr/>
      <dgm:t>
        <a:bodyPr/>
        <a:lstStyle/>
        <a:p>
          <a:endParaRPr lang="en-AU"/>
        </a:p>
      </dgm:t>
    </dgm:pt>
    <dgm:pt modelId="{14B1807F-6A7E-45A7-B460-A82DA2DB3496}" type="pres">
      <dgm:prSet presAssocID="{79E3A0A8-91E7-4FF6-B597-B80676DCBFC4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51420CD-8F6F-440B-8B31-3E2D6B05B6E4}" type="pres">
      <dgm:prSet presAssocID="{79E3A0A8-91E7-4FF6-B597-B80676DCBFC4}" presName="rootConnector" presStyleLbl="node2" presStyleIdx="0" presStyleCnt="3"/>
      <dgm:spPr/>
      <dgm:t>
        <a:bodyPr/>
        <a:lstStyle/>
        <a:p>
          <a:endParaRPr lang="en-AU"/>
        </a:p>
      </dgm:t>
    </dgm:pt>
    <dgm:pt modelId="{53C1933F-973C-4BF7-B661-DAEA5FB3CFC0}" type="pres">
      <dgm:prSet presAssocID="{79E3A0A8-91E7-4FF6-B597-B80676DCBFC4}" presName="hierChild4" presStyleCnt="0"/>
      <dgm:spPr/>
      <dgm:t>
        <a:bodyPr/>
        <a:lstStyle/>
        <a:p>
          <a:endParaRPr lang="en-AU"/>
        </a:p>
      </dgm:t>
    </dgm:pt>
    <dgm:pt modelId="{3BE1F0BD-0CE8-4B34-9E85-987E3E10C2D7}" type="pres">
      <dgm:prSet presAssocID="{A30A520F-FF46-4D66-AA52-700C1C422945}" presName="Name35" presStyleLbl="parChTrans1D3" presStyleIdx="0" presStyleCnt="11"/>
      <dgm:spPr/>
      <dgm:t>
        <a:bodyPr/>
        <a:lstStyle/>
        <a:p>
          <a:endParaRPr lang="en-AU"/>
        </a:p>
      </dgm:t>
    </dgm:pt>
    <dgm:pt modelId="{4BCA92B1-708C-4880-8B31-9E1E33BADD4A}" type="pres">
      <dgm:prSet presAssocID="{8A5C551C-5D4D-4FC0-A002-0E96AB28D30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76B6FFE-2E20-49B1-A2E4-D0CCD36568C0}" type="pres">
      <dgm:prSet presAssocID="{8A5C551C-5D4D-4FC0-A002-0E96AB28D309}" presName="rootComposite" presStyleCnt="0"/>
      <dgm:spPr/>
      <dgm:t>
        <a:bodyPr/>
        <a:lstStyle/>
        <a:p>
          <a:endParaRPr lang="en-AU"/>
        </a:p>
      </dgm:t>
    </dgm:pt>
    <dgm:pt modelId="{C0B7E6FF-73C5-4AA4-8408-0E3FC2E9A397}" type="pres">
      <dgm:prSet presAssocID="{8A5C551C-5D4D-4FC0-A002-0E96AB28D309}" presName="rootText" presStyleLbl="node3" presStyleIdx="0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56C4C28-D225-4BDA-A1B0-D4DD29D15E50}" type="pres">
      <dgm:prSet presAssocID="{8A5C551C-5D4D-4FC0-A002-0E96AB28D309}" presName="rootConnector" presStyleLbl="node3" presStyleIdx="0" presStyleCnt="10"/>
      <dgm:spPr/>
      <dgm:t>
        <a:bodyPr/>
        <a:lstStyle/>
        <a:p>
          <a:endParaRPr lang="en-AU"/>
        </a:p>
      </dgm:t>
    </dgm:pt>
    <dgm:pt modelId="{46508964-463C-42AC-8758-051BB9D0F263}" type="pres">
      <dgm:prSet presAssocID="{8A5C551C-5D4D-4FC0-A002-0E96AB28D309}" presName="hierChild4" presStyleCnt="0"/>
      <dgm:spPr/>
      <dgm:t>
        <a:bodyPr/>
        <a:lstStyle/>
        <a:p>
          <a:endParaRPr lang="en-AU"/>
        </a:p>
      </dgm:t>
    </dgm:pt>
    <dgm:pt modelId="{2C427450-8E83-428B-8C03-8C6B27E18C8A}" type="pres">
      <dgm:prSet presAssocID="{8A5C551C-5D4D-4FC0-A002-0E96AB28D309}" presName="hierChild5" presStyleCnt="0"/>
      <dgm:spPr/>
      <dgm:t>
        <a:bodyPr/>
        <a:lstStyle/>
        <a:p>
          <a:endParaRPr lang="en-AU"/>
        </a:p>
      </dgm:t>
    </dgm:pt>
    <dgm:pt modelId="{AC11808A-26D8-4D26-8D25-6E5C88969EA5}" type="pres">
      <dgm:prSet presAssocID="{080C193C-D252-4392-9B1C-AF3529BF3566}" presName="Name35" presStyleLbl="parChTrans1D3" presStyleIdx="1" presStyleCnt="11"/>
      <dgm:spPr/>
      <dgm:t>
        <a:bodyPr/>
        <a:lstStyle/>
        <a:p>
          <a:endParaRPr lang="en-AU"/>
        </a:p>
      </dgm:t>
    </dgm:pt>
    <dgm:pt modelId="{73547C46-5823-4DEA-A9AA-EE7A369CCA91}" type="pres">
      <dgm:prSet presAssocID="{D10C3A05-A54C-4389-943C-2448C8E4B79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E6CCECB0-0B7D-4CEC-8F57-318B355FAEA9}" type="pres">
      <dgm:prSet presAssocID="{D10C3A05-A54C-4389-943C-2448C8E4B79B}" presName="rootComposite" presStyleCnt="0"/>
      <dgm:spPr/>
      <dgm:t>
        <a:bodyPr/>
        <a:lstStyle/>
        <a:p>
          <a:endParaRPr lang="en-AU"/>
        </a:p>
      </dgm:t>
    </dgm:pt>
    <dgm:pt modelId="{074DEC0D-32E1-4985-B7E4-58486A5B32EC}" type="pres">
      <dgm:prSet presAssocID="{D10C3A05-A54C-4389-943C-2448C8E4B79B}" presName="rootText" presStyleLbl="node3" presStyleIdx="1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2D8BD58-9AB1-4FA5-AC33-A5DF3C6A3813}" type="pres">
      <dgm:prSet presAssocID="{D10C3A05-A54C-4389-943C-2448C8E4B79B}" presName="rootConnector" presStyleLbl="node3" presStyleIdx="1" presStyleCnt="10"/>
      <dgm:spPr/>
      <dgm:t>
        <a:bodyPr/>
        <a:lstStyle/>
        <a:p>
          <a:endParaRPr lang="en-AU"/>
        </a:p>
      </dgm:t>
    </dgm:pt>
    <dgm:pt modelId="{11E23DE0-B25A-4AA1-9808-EDD7EC5D500F}" type="pres">
      <dgm:prSet presAssocID="{D10C3A05-A54C-4389-943C-2448C8E4B79B}" presName="hierChild4" presStyleCnt="0"/>
      <dgm:spPr/>
      <dgm:t>
        <a:bodyPr/>
        <a:lstStyle/>
        <a:p>
          <a:endParaRPr lang="en-AU"/>
        </a:p>
      </dgm:t>
    </dgm:pt>
    <dgm:pt modelId="{DF330383-61A0-432E-86E9-2E087903EB1B}" type="pres">
      <dgm:prSet presAssocID="{D10C3A05-A54C-4389-943C-2448C8E4B79B}" presName="hierChild5" presStyleCnt="0"/>
      <dgm:spPr/>
      <dgm:t>
        <a:bodyPr/>
        <a:lstStyle/>
        <a:p>
          <a:endParaRPr lang="en-AU"/>
        </a:p>
      </dgm:t>
    </dgm:pt>
    <dgm:pt modelId="{A86DF4F9-8FD4-4169-8D82-6DCA3B633A6C}" type="pres">
      <dgm:prSet presAssocID="{B25BD0E4-A4C2-403A-90CA-A74FD5B715F7}" presName="Name35" presStyleLbl="parChTrans1D3" presStyleIdx="2" presStyleCnt="11"/>
      <dgm:spPr/>
      <dgm:t>
        <a:bodyPr/>
        <a:lstStyle/>
        <a:p>
          <a:endParaRPr lang="en-AU"/>
        </a:p>
      </dgm:t>
    </dgm:pt>
    <dgm:pt modelId="{334B5417-1071-4F75-846E-D93373EDAC6F}" type="pres">
      <dgm:prSet presAssocID="{A73BDAF9-D240-4E2E-B194-A0B199E94BB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23912C88-E03C-4751-A30D-8EF2F2B10C00}" type="pres">
      <dgm:prSet presAssocID="{A73BDAF9-D240-4E2E-B194-A0B199E94BBB}" presName="rootComposite" presStyleCnt="0"/>
      <dgm:spPr/>
      <dgm:t>
        <a:bodyPr/>
        <a:lstStyle/>
        <a:p>
          <a:endParaRPr lang="en-AU"/>
        </a:p>
      </dgm:t>
    </dgm:pt>
    <dgm:pt modelId="{2EF11574-5841-490C-A734-F57C27F614F5}" type="pres">
      <dgm:prSet presAssocID="{A73BDAF9-D240-4E2E-B194-A0B199E94BBB}" presName="rootText" presStyleLbl="node3" presStyleIdx="2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7162E5C-011F-401A-BB66-F487F317F509}" type="pres">
      <dgm:prSet presAssocID="{A73BDAF9-D240-4E2E-B194-A0B199E94BBB}" presName="rootConnector" presStyleLbl="node3" presStyleIdx="2" presStyleCnt="10"/>
      <dgm:spPr/>
      <dgm:t>
        <a:bodyPr/>
        <a:lstStyle/>
        <a:p>
          <a:endParaRPr lang="en-AU"/>
        </a:p>
      </dgm:t>
    </dgm:pt>
    <dgm:pt modelId="{79A9786F-EF76-4C3C-BBEB-FBD5051AC6FE}" type="pres">
      <dgm:prSet presAssocID="{A73BDAF9-D240-4E2E-B194-A0B199E94BBB}" presName="hierChild4" presStyleCnt="0"/>
      <dgm:spPr/>
      <dgm:t>
        <a:bodyPr/>
        <a:lstStyle/>
        <a:p>
          <a:endParaRPr lang="en-AU"/>
        </a:p>
      </dgm:t>
    </dgm:pt>
    <dgm:pt modelId="{E1EF857D-B713-4FC2-803E-A13F36A941AF}" type="pres">
      <dgm:prSet presAssocID="{A73BDAF9-D240-4E2E-B194-A0B199E94BBB}" presName="hierChild5" presStyleCnt="0"/>
      <dgm:spPr/>
      <dgm:t>
        <a:bodyPr/>
        <a:lstStyle/>
        <a:p>
          <a:endParaRPr lang="en-AU"/>
        </a:p>
      </dgm:t>
    </dgm:pt>
    <dgm:pt modelId="{1F1BAF0C-8A56-47F4-9D6B-929AC06D668A}" type="pres">
      <dgm:prSet presAssocID="{79E3A0A8-91E7-4FF6-B597-B80676DCBFC4}" presName="hierChild5" presStyleCnt="0"/>
      <dgm:spPr/>
      <dgm:t>
        <a:bodyPr/>
        <a:lstStyle/>
        <a:p>
          <a:endParaRPr lang="en-AU"/>
        </a:p>
      </dgm:t>
    </dgm:pt>
    <dgm:pt modelId="{5D6E7AD4-8B30-4D5F-915F-EA967E4D4DAC}" type="pres">
      <dgm:prSet presAssocID="{3C07A13E-9692-4679-A4B7-55673216596C}" presName="Name111" presStyleLbl="parChTrans1D3" presStyleIdx="3" presStyleCnt="11"/>
      <dgm:spPr/>
      <dgm:t>
        <a:bodyPr/>
        <a:lstStyle/>
        <a:p>
          <a:endParaRPr lang="en-AU"/>
        </a:p>
      </dgm:t>
    </dgm:pt>
    <dgm:pt modelId="{29DD4989-453B-433F-8825-F2F4C30D29BD}" type="pres">
      <dgm:prSet presAssocID="{C43EA58A-DDB8-4A6D-AC48-66CB1643DB48}" presName="hierRoot3" presStyleCnt="0">
        <dgm:presLayoutVars>
          <dgm:hierBranch val="r"/>
        </dgm:presLayoutVars>
      </dgm:prSet>
      <dgm:spPr/>
      <dgm:t>
        <a:bodyPr/>
        <a:lstStyle/>
        <a:p>
          <a:endParaRPr lang="en-AU"/>
        </a:p>
      </dgm:t>
    </dgm:pt>
    <dgm:pt modelId="{5491B333-C881-487B-B337-C0B5052E610F}" type="pres">
      <dgm:prSet presAssocID="{C43EA58A-DDB8-4A6D-AC48-66CB1643DB48}" presName="rootComposite3" presStyleCnt="0"/>
      <dgm:spPr/>
      <dgm:t>
        <a:bodyPr/>
        <a:lstStyle/>
        <a:p>
          <a:endParaRPr lang="en-AU"/>
        </a:p>
      </dgm:t>
    </dgm:pt>
    <dgm:pt modelId="{B9F2B5A2-9770-4292-A046-92268C2BA014}" type="pres">
      <dgm:prSet presAssocID="{C43EA58A-DDB8-4A6D-AC48-66CB1643DB48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C778675-A2E1-45B4-9FC4-3FD800BA70ED}" type="pres">
      <dgm:prSet presAssocID="{C43EA58A-DDB8-4A6D-AC48-66CB1643DB48}" presName="rootConnector3" presStyleLbl="asst2" presStyleIdx="0" presStyleCnt="1"/>
      <dgm:spPr/>
      <dgm:t>
        <a:bodyPr/>
        <a:lstStyle/>
        <a:p>
          <a:endParaRPr lang="en-AU"/>
        </a:p>
      </dgm:t>
    </dgm:pt>
    <dgm:pt modelId="{7C8CCCCA-28BF-41EF-9E79-AE033C30829E}" type="pres">
      <dgm:prSet presAssocID="{C43EA58A-DDB8-4A6D-AC48-66CB1643DB48}" presName="hierChild6" presStyleCnt="0"/>
      <dgm:spPr/>
      <dgm:t>
        <a:bodyPr/>
        <a:lstStyle/>
        <a:p>
          <a:endParaRPr lang="en-AU"/>
        </a:p>
      </dgm:t>
    </dgm:pt>
    <dgm:pt modelId="{DAFE123B-6156-4FA5-9774-574837113D05}" type="pres">
      <dgm:prSet presAssocID="{C43EA58A-DDB8-4A6D-AC48-66CB1643DB48}" presName="hierChild7" presStyleCnt="0"/>
      <dgm:spPr/>
      <dgm:t>
        <a:bodyPr/>
        <a:lstStyle/>
        <a:p>
          <a:endParaRPr lang="en-AU"/>
        </a:p>
      </dgm:t>
    </dgm:pt>
    <dgm:pt modelId="{02410C7B-ECCF-4E5A-AD33-BC1844AB0ED7}" type="pres">
      <dgm:prSet presAssocID="{D6973C87-0B36-4FCC-A6D6-CEAB2C968512}" presName="Name37" presStyleLbl="parChTrans1D2" presStyleIdx="1" presStyleCnt="4"/>
      <dgm:spPr/>
      <dgm:t>
        <a:bodyPr/>
        <a:lstStyle/>
        <a:p>
          <a:endParaRPr lang="en-AU"/>
        </a:p>
      </dgm:t>
    </dgm:pt>
    <dgm:pt modelId="{CA85CBFB-BCD8-4FCD-9BA4-2CFCD40DD3FB}" type="pres">
      <dgm:prSet presAssocID="{60BB98A7-EC90-4832-9C5E-2411A5018A05}" presName="hierRoot2" presStyleCnt="0">
        <dgm:presLayoutVars>
          <dgm:hierBranch val="l"/>
        </dgm:presLayoutVars>
      </dgm:prSet>
      <dgm:spPr/>
      <dgm:t>
        <a:bodyPr/>
        <a:lstStyle/>
        <a:p>
          <a:endParaRPr lang="en-AU"/>
        </a:p>
      </dgm:t>
    </dgm:pt>
    <dgm:pt modelId="{8D348B72-495E-45BE-B240-92BA9CCA86A0}" type="pres">
      <dgm:prSet presAssocID="{60BB98A7-EC90-4832-9C5E-2411A5018A05}" presName="rootComposite" presStyleCnt="0"/>
      <dgm:spPr/>
      <dgm:t>
        <a:bodyPr/>
        <a:lstStyle/>
        <a:p>
          <a:endParaRPr lang="en-AU"/>
        </a:p>
      </dgm:t>
    </dgm:pt>
    <dgm:pt modelId="{4F935C23-029B-4BB2-8485-58C8EE71C12F}" type="pres">
      <dgm:prSet presAssocID="{60BB98A7-EC90-4832-9C5E-2411A5018A0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426A689-F2AD-40E8-9341-6F9E48F0260C}" type="pres">
      <dgm:prSet presAssocID="{60BB98A7-EC90-4832-9C5E-2411A5018A05}" presName="rootConnector" presStyleLbl="node2" presStyleIdx="1" presStyleCnt="3"/>
      <dgm:spPr/>
      <dgm:t>
        <a:bodyPr/>
        <a:lstStyle/>
        <a:p>
          <a:endParaRPr lang="en-AU"/>
        </a:p>
      </dgm:t>
    </dgm:pt>
    <dgm:pt modelId="{17CA3EE7-692B-4787-815B-82E4CC4C4C07}" type="pres">
      <dgm:prSet presAssocID="{60BB98A7-EC90-4832-9C5E-2411A5018A05}" presName="hierChild4" presStyleCnt="0"/>
      <dgm:spPr/>
      <dgm:t>
        <a:bodyPr/>
        <a:lstStyle/>
        <a:p>
          <a:endParaRPr lang="en-AU"/>
        </a:p>
      </dgm:t>
    </dgm:pt>
    <dgm:pt modelId="{5D556A36-BD6B-47BB-907E-8D91B6B993FE}" type="pres">
      <dgm:prSet presAssocID="{9D5216F3-06CF-443E-BBB7-8365C0F70DF2}" presName="Name50" presStyleLbl="parChTrans1D3" presStyleIdx="4" presStyleCnt="11"/>
      <dgm:spPr/>
      <dgm:t>
        <a:bodyPr/>
        <a:lstStyle/>
        <a:p>
          <a:endParaRPr lang="en-AU"/>
        </a:p>
      </dgm:t>
    </dgm:pt>
    <dgm:pt modelId="{580A2AE4-79C8-4924-AA19-F9E1836ECB7A}" type="pres">
      <dgm:prSet presAssocID="{9EEB996B-C633-45D7-8DC2-C67D9C5CCFE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FF9B7778-3975-4D3D-AEA3-BFF672ECC810}" type="pres">
      <dgm:prSet presAssocID="{9EEB996B-C633-45D7-8DC2-C67D9C5CCFE8}" presName="rootComposite" presStyleCnt="0"/>
      <dgm:spPr/>
      <dgm:t>
        <a:bodyPr/>
        <a:lstStyle/>
        <a:p>
          <a:endParaRPr lang="en-AU"/>
        </a:p>
      </dgm:t>
    </dgm:pt>
    <dgm:pt modelId="{B98C417F-2C55-4072-837C-7FA7278F1C16}" type="pres">
      <dgm:prSet presAssocID="{9EEB996B-C633-45D7-8DC2-C67D9C5CCFE8}" presName="rootText" presStyleLbl="node3" presStyleIdx="3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EDEF2EC-6F3E-4868-B799-BFF4A8B2F9D7}" type="pres">
      <dgm:prSet presAssocID="{9EEB996B-C633-45D7-8DC2-C67D9C5CCFE8}" presName="rootConnector" presStyleLbl="node3" presStyleIdx="3" presStyleCnt="10"/>
      <dgm:spPr/>
      <dgm:t>
        <a:bodyPr/>
        <a:lstStyle/>
        <a:p>
          <a:endParaRPr lang="en-AU"/>
        </a:p>
      </dgm:t>
    </dgm:pt>
    <dgm:pt modelId="{66D1DB9B-0AEE-4019-A5A6-18906E2D5334}" type="pres">
      <dgm:prSet presAssocID="{9EEB996B-C633-45D7-8DC2-C67D9C5CCFE8}" presName="hierChild4" presStyleCnt="0"/>
      <dgm:spPr/>
      <dgm:t>
        <a:bodyPr/>
        <a:lstStyle/>
        <a:p>
          <a:endParaRPr lang="en-AU"/>
        </a:p>
      </dgm:t>
    </dgm:pt>
    <dgm:pt modelId="{7064ED8B-B661-4397-83D8-4623FDBA56F2}" type="pres">
      <dgm:prSet presAssocID="{9EEB996B-C633-45D7-8DC2-C67D9C5CCFE8}" presName="hierChild5" presStyleCnt="0"/>
      <dgm:spPr/>
      <dgm:t>
        <a:bodyPr/>
        <a:lstStyle/>
        <a:p>
          <a:endParaRPr lang="en-AU"/>
        </a:p>
      </dgm:t>
    </dgm:pt>
    <dgm:pt modelId="{EE5E0BCF-B0FC-47EB-89A9-3494CAB20435}" type="pres">
      <dgm:prSet presAssocID="{FC733206-B523-4667-89C0-4D031B502AF6}" presName="Name50" presStyleLbl="parChTrans1D3" presStyleIdx="5" presStyleCnt="11"/>
      <dgm:spPr/>
      <dgm:t>
        <a:bodyPr/>
        <a:lstStyle/>
        <a:p>
          <a:endParaRPr lang="en-AU"/>
        </a:p>
      </dgm:t>
    </dgm:pt>
    <dgm:pt modelId="{E59161D8-2906-42D8-90AC-B37AEAFD012A}" type="pres">
      <dgm:prSet presAssocID="{30599425-5AE1-49BA-A193-40285A3520D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61E24434-26BE-45D8-818B-7E78F4D568E9}" type="pres">
      <dgm:prSet presAssocID="{30599425-5AE1-49BA-A193-40285A3520DA}" presName="rootComposite" presStyleCnt="0"/>
      <dgm:spPr/>
      <dgm:t>
        <a:bodyPr/>
        <a:lstStyle/>
        <a:p>
          <a:endParaRPr lang="en-AU"/>
        </a:p>
      </dgm:t>
    </dgm:pt>
    <dgm:pt modelId="{5ABDE59E-D2F1-477F-9FEF-D07C91205E6E}" type="pres">
      <dgm:prSet presAssocID="{30599425-5AE1-49BA-A193-40285A3520DA}" presName="rootText" presStyleLbl="node3" presStyleIdx="4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BCA7312-29D2-4B73-BDCB-2C04CD5656D2}" type="pres">
      <dgm:prSet presAssocID="{30599425-5AE1-49BA-A193-40285A3520DA}" presName="rootConnector" presStyleLbl="node3" presStyleIdx="4" presStyleCnt="10"/>
      <dgm:spPr/>
      <dgm:t>
        <a:bodyPr/>
        <a:lstStyle/>
        <a:p>
          <a:endParaRPr lang="en-AU"/>
        </a:p>
      </dgm:t>
    </dgm:pt>
    <dgm:pt modelId="{BBA70C15-EDDB-46D9-BA7C-8653B17DB376}" type="pres">
      <dgm:prSet presAssocID="{30599425-5AE1-49BA-A193-40285A3520DA}" presName="hierChild4" presStyleCnt="0"/>
      <dgm:spPr/>
      <dgm:t>
        <a:bodyPr/>
        <a:lstStyle/>
        <a:p>
          <a:endParaRPr lang="en-AU"/>
        </a:p>
      </dgm:t>
    </dgm:pt>
    <dgm:pt modelId="{F59D93DC-8778-458A-81F4-6938FDE3AE06}" type="pres">
      <dgm:prSet presAssocID="{30599425-5AE1-49BA-A193-40285A3520DA}" presName="hierChild5" presStyleCnt="0"/>
      <dgm:spPr/>
      <dgm:t>
        <a:bodyPr/>
        <a:lstStyle/>
        <a:p>
          <a:endParaRPr lang="en-AU"/>
        </a:p>
      </dgm:t>
    </dgm:pt>
    <dgm:pt modelId="{DC55F75B-A263-4F8D-9CD1-414E0C5CACF6}" type="pres">
      <dgm:prSet presAssocID="{98DE9BBB-9FBD-43AA-A59E-62B900294726}" presName="Name50" presStyleLbl="parChTrans1D3" presStyleIdx="6" presStyleCnt="11"/>
      <dgm:spPr/>
      <dgm:t>
        <a:bodyPr/>
        <a:lstStyle/>
        <a:p>
          <a:endParaRPr lang="en-AU"/>
        </a:p>
      </dgm:t>
    </dgm:pt>
    <dgm:pt modelId="{6725D589-7D51-4F52-97D5-2B7F1696950F}" type="pres">
      <dgm:prSet presAssocID="{D913156F-D6B8-43BE-931D-2DD49EAFF54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8741BB92-539C-4055-B352-1D814D97C3DA}" type="pres">
      <dgm:prSet presAssocID="{D913156F-D6B8-43BE-931D-2DD49EAFF546}" presName="rootComposite" presStyleCnt="0"/>
      <dgm:spPr/>
      <dgm:t>
        <a:bodyPr/>
        <a:lstStyle/>
        <a:p>
          <a:endParaRPr lang="en-AU"/>
        </a:p>
      </dgm:t>
    </dgm:pt>
    <dgm:pt modelId="{AB9AAF1A-2B50-41CF-9A58-EB1F0358F812}" type="pres">
      <dgm:prSet presAssocID="{D913156F-D6B8-43BE-931D-2DD49EAFF546}" presName="rootText" presStyleLbl="node3" presStyleIdx="5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FBB8C9C-AEA6-451F-BFC3-680C9399C268}" type="pres">
      <dgm:prSet presAssocID="{D913156F-D6B8-43BE-931D-2DD49EAFF546}" presName="rootConnector" presStyleLbl="node3" presStyleIdx="5" presStyleCnt="10"/>
      <dgm:spPr/>
      <dgm:t>
        <a:bodyPr/>
        <a:lstStyle/>
        <a:p>
          <a:endParaRPr lang="en-AU"/>
        </a:p>
      </dgm:t>
    </dgm:pt>
    <dgm:pt modelId="{13766E08-CF64-4855-9BB8-192AB76746DE}" type="pres">
      <dgm:prSet presAssocID="{D913156F-D6B8-43BE-931D-2DD49EAFF546}" presName="hierChild4" presStyleCnt="0"/>
      <dgm:spPr/>
      <dgm:t>
        <a:bodyPr/>
        <a:lstStyle/>
        <a:p>
          <a:endParaRPr lang="en-AU"/>
        </a:p>
      </dgm:t>
    </dgm:pt>
    <dgm:pt modelId="{50C832A5-F1B7-4D4A-A275-8E45EBFA2889}" type="pres">
      <dgm:prSet presAssocID="{D913156F-D6B8-43BE-931D-2DD49EAFF546}" presName="hierChild5" presStyleCnt="0"/>
      <dgm:spPr/>
      <dgm:t>
        <a:bodyPr/>
        <a:lstStyle/>
        <a:p>
          <a:endParaRPr lang="en-AU"/>
        </a:p>
      </dgm:t>
    </dgm:pt>
    <dgm:pt modelId="{ABD3606E-89C3-43EF-98CD-314122D81EDD}" type="pres">
      <dgm:prSet presAssocID="{60BB98A7-EC90-4832-9C5E-2411A5018A05}" presName="hierChild5" presStyleCnt="0"/>
      <dgm:spPr/>
      <dgm:t>
        <a:bodyPr/>
        <a:lstStyle/>
        <a:p>
          <a:endParaRPr lang="en-AU"/>
        </a:p>
      </dgm:t>
    </dgm:pt>
    <dgm:pt modelId="{8D360A47-1806-491C-BEA1-95C7EB9903F6}" type="pres">
      <dgm:prSet presAssocID="{1161E100-CEAA-4CD6-AA42-8510F07B9F67}" presName="Name37" presStyleLbl="parChTrans1D2" presStyleIdx="2" presStyleCnt="4"/>
      <dgm:spPr/>
      <dgm:t>
        <a:bodyPr/>
        <a:lstStyle/>
        <a:p>
          <a:endParaRPr lang="en-AU"/>
        </a:p>
      </dgm:t>
    </dgm:pt>
    <dgm:pt modelId="{DD9D92AF-D463-4D19-9BF8-BACB68425697}" type="pres">
      <dgm:prSet presAssocID="{0A4873F0-E9A4-40EB-ADC4-353FB39FAD58}" presName="hierRoot2" presStyleCnt="0">
        <dgm:presLayoutVars>
          <dgm:hierBranch val="hang"/>
        </dgm:presLayoutVars>
      </dgm:prSet>
      <dgm:spPr/>
      <dgm:t>
        <a:bodyPr/>
        <a:lstStyle/>
        <a:p>
          <a:endParaRPr lang="en-AU"/>
        </a:p>
      </dgm:t>
    </dgm:pt>
    <dgm:pt modelId="{7AC3CF0B-6438-4D37-8FB5-E202567651D5}" type="pres">
      <dgm:prSet presAssocID="{0A4873F0-E9A4-40EB-ADC4-353FB39FAD58}" presName="rootComposite" presStyleCnt="0"/>
      <dgm:spPr/>
      <dgm:t>
        <a:bodyPr/>
        <a:lstStyle/>
        <a:p>
          <a:endParaRPr lang="en-AU"/>
        </a:p>
      </dgm:t>
    </dgm:pt>
    <dgm:pt modelId="{A01631A4-5A84-443C-B86D-58EB01349A61}" type="pres">
      <dgm:prSet presAssocID="{0A4873F0-E9A4-40EB-ADC4-353FB39FAD58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3A7F750-E42F-431E-8AFF-9AB40449B10C}" type="pres">
      <dgm:prSet presAssocID="{0A4873F0-E9A4-40EB-ADC4-353FB39FAD58}" presName="rootConnector" presStyleLbl="node2" presStyleIdx="2" presStyleCnt="3"/>
      <dgm:spPr/>
      <dgm:t>
        <a:bodyPr/>
        <a:lstStyle/>
        <a:p>
          <a:endParaRPr lang="en-AU"/>
        </a:p>
      </dgm:t>
    </dgm:pt>
    <dgm:pt modelId="{252FAF77-7A15-4652-AF07-883E5903D167}" type="pres">
      <dgm:prSet presAssocID="{0A4873F0-E9A4-40EB-ADC4-353FB39FAD58}" presName="hierChild4" presStyleCnt="0"/>
      <dgm:spPr/>
      <dgm:t>
        <a:bodyPr/>
        <a:lstStyle/>
        <a:p>
          <a:endParaRPr lang="en-AU"/>
        </a:p>
      </dgm:t>
    </dgm:pt>
    <dgm:pt modelId="{CAF89A08-81E8-4436-8ABC-FD6DBEBD35D7}" type="pres">
      <dgm:prSet presAssocID="{7C49CE8F-0D95-469C-A442-FC20D865EA1E}" presName="Name48" presStyleLbl="parChTrans1D3" presStyleIdx="7" presStyleCnt="11"/>
      <dgm:spPr/>
      <dgm:t>
        <a:bodyPr/>
        <a:lstStyle/>
        <a:p>
          <a:endParaRPr lang="en-AU"/>
        </a:p>
      </dgm:t>
    </dgm:pt>
    <dgm:pt modelId="{8D625921-29BF-4588-BAE1-B45BF4F20677}" type="pres">
      <dgm:prSet presAssocID="{DD81474A-FA00-4668-87D9-D7EF1BC7C7E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2C8ADD09-2035-4F37-9317-AD1BF3471EB4}" type="pres">
      <dgm:prSet presAssocID="{DD81474A-FA00-4668-87D9-D7EF1BC7C7E9}" presName="rootComposite" presStyleCnt="0"/>
      <dgm:spPr/>
      <dgm:t>
        <a:bodyPr/>
        <a:lstStyle/>
        <a:p>
          <a:endParaRPr lang="en-AU"/>
        </a:p>
      </dgm:t>
    </dgm:pt>
    <dgm:pt modelId="{C1B353C0-4D66-470C-A5CA-105F459320CA}" type="pres">
      <dgm:prSet presAssocID="{DD81474A-FA00-4668-87D9-D7EF1BC7C7E9}" presName="rootText" presStyleLbl="node3" presStyleIdx="6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E2E7FCB-B378-4582-BFD0-DD62E1D4ACFA}" type="pres">
      <dgm:prSet presAssocID="{DD81474A-FA00-4668-87D9-D7EF1BC7C7E9}" presName="rootConnector" presStyleLbl="node3" presStyleIdx="6" presStyleCnt="10"/>
      <dgm:spPr/>
      <dgm:t>
        <a:bodyPr/>
        <a:lstStyle/>
        <a:p>
          <a:endParaRPr lang="en-AU"/>
        </a:p>
      </dgm:t>
    </dgm:pt>
    <dgm:pt modelId="{9E0E8E53-EB6C-4CAE-9BD9-0A11C2FA7260}" type="pres">
      <dgm:prSet presAssocID="{DD81474A-FA00-4668-87D9-D7EF1BC7C7E9}" presName="hierChild4" presStyleCnt="0"/>
      <dgm:spPr/>
      <dgm:t>
        <a:bodyPr/>
        <a:lstStyle/>
        <a:p>
          <a:endParaRPr lang="en-AU"/>
        </a:p>
      </dgm:t>
    </dgm:pt>
    <dgm:pt modelId="{21E60F79-94B5-49EF-82D2-4EBAAC1378F6}" type="pres">
      <dgm:prSet presAssocID="{DD81474A-FA00-4668-87D9-D7EF1BC7C7E9}" presName="hierChild5" presStyleCnt="0"/>
      <dgm:spPr/>
      <dgm:t>
        <a:bodyPr/>
        <a:lstStyle/>
        <a:p>
          <a:endParaRPr lang="en-AU"/>
        </a:p>
      </dgm:t>
    </dgm:pt>
    <dgm:pt modelId="{F858DE3E-3501-47D8-9846-2F5B902B3534}" type="pres">
      <dgm:prSet presAssocID="{18B894BA-AEB4-4127-B544-A828644D8F56}" presName="Name48" presStyleLbl="parChTrans1D3" presStyleIdx="8" presStyleCnt="11"/>
      <dgm:spPr/>
      <dgm:t>
        <a:bodyPr/>
        <a:lstStyle/>
        <a:p>
          <a:endParaRPr lang="en-AU"/>
        </a:p>
      </dgm:t>
    </dgm:pt>
    <dgm:pt modelId="{B169CB41-A405-4A77-8BF0-545960492573}" type="pres">
      <dgm:prSet presAssocID="{2ABD6D02-2C2A-435F-A56F-D7E135B5C55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9D32F75A-F305-4747-9A18-5C60AEADF7AD}" type="pres">
      <dgm:prSet presAssocID="{2ABD6D02-2C2A-435F-A56F-D7E135B5C55B}" presName="rootComposite" presStyleCnt="0"/>
      <dgm:spPr/>
      <dgm:t>
        <a:bodyPr/>
        <a:lstStyle/>
        <a:p>
          <a:endParaRPr lang="en-AU"/>
        </a:p>
      </dgm:t>
    </dgm:pt>
    <dgm:pt modelId="{862F1670-CA15-42CA-BF1F-6BDC5A0F0F23}" type="pres">
      <dgm:prSet presAssocID="{2ABD6D02-2C2A-435F-A56F-D7E135B5C55B}" presName="rootText" presStyleLbl="node3" presStyleIdx="7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A761D38-D145-4EC5-9537-1AE3FBF7C38F}" type="pres">
      <dgm:prSet presAssocID="{2ABD6D02-2C2A-435F-A56F-D7E135B5C55B}" presName="rootConnector" presStyleLbl="node3" presStyleIdx="7" presStyleCnt="10"/>
      <dgm:spPr/>
      <dgm:t>
        <a:bodyPr/>
        <a:lstStyle/>
        <a:p>
          <a:endParaRPr lang="en-AU"/>
        </a:p>
      </dgm:t>
    </dgm:pt>
    <dgm:pt modelId="{5E9649EB-F5D1-4280-A43D-F6739EE45672}" type="pres">
      <dgm:prSet presAssocID="{2ABD6D02-2C2A-435F-A56F-D7E135B5C55B}" presName="hierChild4" presStyleCnt="0"/>
      <dgm:spPr/>
      <dgm:t>
        <a:bodyPr/>
        <a:lstStyle/>
        <a:p>
          <a:endParaRPr lang="en-AU"/>
        </a:p>
      </dgm:t>
    </dgm:pt>
    <dgm:pt modelId="{9CC8F650-58C1-415E-9D27-C5D4D007E9CF}" type="pres">
      <dgm:prSet presAssocID="{2ABD6D02-2C2A-435F-A56F-D7E135B5C55B}" presName="hierChild5" presStyleCnt="0"/>
      <dgm:spPr/>
      <dgm:t>
        <a:bodyPr/>
        <a:lstStyle/>
        <a:p>
          <a:endParaRPr lang="en-AU"/>
        </a:p>
      </dgm:t>
    </dgm:pt>
    <dgm:pt modelId="{8967A69F-00A4-45A2-AB9F-3B0A825AEDB2}" type="pres">
      <dgm:prSet presAssocID="{C65DD215-5C64-450A-8806-0D0CA9A0DD2F}" presName="Name48" presStyleLbl="parChTrans1D3" presStyleIdx="9" presStyleCnt="11"/>
      <dgm:spPr/>
      <dgm:t>
        <a:bodyPr/>
        <a:lstStyle/>
        <a:p>
          <a:endParaRPr lang="en-AU"/>
        </a:p>
      </dgm:t>
    </dgm:pt>
    <dgm:pt modelId="{A47284A4-D359-4AC3-A4C9-E5DC594FB590}" type="pres">
      <dgm:prSet presAssocID="{58704F4F-4AE3-4C1F-8337-59CA37E2BB7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419D175-742D-4D24-9404-465B28AD36B6}" type="pres">
      <dgm:prSet presAssocID="{58704F4F-4AE3-4C1F-8337-59CA37E2BB73}" presName="rootComposite" presStyleCnt="0"/>
      <dgm:spPr/>
      <dgm:t>
        <a:bodyPr/>
        <a:lstStyle/>
        <a:p>
          <a:endParaRPr lang="en-AU"/>
        </a:p>
      </dgm:t>
    </dgm:pt>
    <dgm:pt modelId="{B02AC84B-B0BE-4208-9D4A-8D83BDC34FBF}" type="pres">
      <dgm:prSet presAssocID="{58704F4F-4AE3-4C1F-8337-59CA37E2BB73}" presName="rootText" presStyleLbl="node3" presStyleIdx="8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47C0F68-85C2-42B0-8E50-F4D720D7C104}" type="pres">
      <dgm:prSet presAssocID="{58704F4F-4AE3-4C1F-8337-59CA37E2BB73}" presName="rootConnector" presStyleLbl="node3" presStyleIdx="8" presStyleCnt="10"/>
      <dgm:spPr/>
      <dgm:t>
        <a:bodyPr/>
        <a:lstStyle/>
        <a:p>
          <a:endParaRPr lang="en-AU"/>
        </a:p>
      </dgm:t>
    </dgm:pt>
    <dgm:pt modelId="{2009F3DD-0884-4396-B88D-BBCF7808A0CE}" type="pres">
      <dgm:prSet presAssocID="{58704F4F-4AE3-4C1F-8337-59CA37E2BB73}" presName="hierChild4" presStyleCnt="0"/>
      <dgm:spPr/>
      <dgm:t>
        <a:bodyPr/>
        <a:lstStyle/>
        <a:p>
          <a:endParaRPr lang="en-AU"/>
        </a:p>
      </dgm:t>
    </dgm:pt>
    <dgm:pt modelId="{5793680A-60B0-4947-99AF-372788D78FA1}" type="pres">
      <dgm:prSet presAssocID="{58704F4F-4AE3-4C1F-8337-59CA37E2BB73}" presName="hierChild5" presStyleCnt="0"/>
      <dgm:spPr/>
      <dgm:t>
        <a:bodyPr/>
        <a:lstStyle/>
        <a:p>
          <a:endParaRPr lang="en-AU"/>
        </a:p>
      </dgm:t>
    </dgm:pt>
    <dgm:pt modelId="{5088A677-EE47-4CC7-B04A-C7D5085FB509}" type="pres">
      <dgm:prSet presAssocID="{A99812C8-B6C2-4781-9932-FE2F23ACF2EB}" presName="Name48" presStyleLbl="parChTrans1D3" presStyleIdx="10" presStyleCnt="11"/>
      <dgm:spPr/>
      <dgm:t>
        <a:bodyPr/>
        <a:lstStyle/>
        <a:p>
          <a:endParaRPr lang="en-AU"/>
        </a:p>
      </dgm:t>
    </dgm:pt>
    <dgm:pt modelId="{9D32EB78-D296-4E39-8108-AB3336127667}" type="pres">
      <dgm:prSet presAssocID="{4C8ECC2F-F6BC-4E44-A173-897307501A5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F6854A20-CB33-4078-9C38-C26F2A61F795}" type="pres">
      <dgm:prSet presAssocID="{4C8ECC2F-F6BC-4E44-A173-897307501A5B}" presName="rootComposite" presStyleCnt="0"/>
      <dgm:spPr/>
      <dgm:t>
        <a:bodyPr/>
        <a:lstStyle/>
        <a:p>
          <a:endParaRPr lang="en-AU"/>
        </a:p>
      </dgm:t>
    </dgm:pt>
    <dgm:pt modelId="{78080A1A-5E81-44F1-9F7E-495883C78C89}" type="pres">
      <dgm:prSet presAssocID="{4C8ECC2F-F6BC-4E44-A173-897307501A5B}" presName="rootText" presStyleLbl="node3" presStyleIdx="9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D91799F-3BA6-48D8-9033-F12FF39F675D}" type="pres">
      <dgm:prSet presAssocID="{4C8ECC2F-F6BC-4E44-A173-897307501A5B}" presName="rootConnector" presStyleLbl="node3" presStyleIdx="9" presStyleCnt="10"/>
      <dgm:spPr/>
      <dgm:t>
        <a:bodyPr/>
        <a:lstStyle/>
        <a:p>
          <a:endParaRPr lang="en-AU"/>
        </a:p>
      </dgm:t>
    </dgm:pt>
    <dgm:pt modelId="{C58609FD-FD0C-4488-A292-AE132FD44B7D}" type="pres">
      <dgm:prSet presAssocID="{4C8ECC2F-F6BC-4E44-A173-897307501A5B}" presName="hierChild4" presStyleCnt="0"/>
      <dgm:spPr/>
      <dgm:t>
        <a:bodyPr/>
        <a:lstStyle/>
        <a:p>
          <a:endParaRPr lang="en-AU"/>
        </a:p>
      </dgm:t>
    </dgm:pt>
    <dgm:pt modelId="{88D2DE4D-C7BF-449A-8ED1-8426AF34B814}" type="pres">
      <dgm:prSet presAssocID="{4C8ECC2F-F6BC-4E44-A173-897307501A5B}" presName="hierChild5" presStyleCnt="0"/>
      <dgm:spPr/>
      <dgm:t>
        <a:bodyPr/>
        <a:lstStyle/>
        <a:p>
          <a:endParaRPr lang="en-AU"/>
        </a:p>
      </dgm:t>
    </dgm:pt>
    <dgm:pt modelId="{5F46B07B-5CBC-4D08-ADA2-C7546F765EF4}" type="pres">
      <dgm:prSet presAssocID="{0A4873F0-E9A4-40EB-ADC4-353FB39FAD58}" presName="hierChild5" presStyleCnt="0"/>
      <dgm:spPr/>
      <dgm:t>
        <a:bodyPr/>
        <a:lstStyle/>
        <a:p>
          <a:endParaRPr lang="en-AU"/>
        </a:p>
      </dgm:t>
    </dgm:pt>
    <dgm:pt modelId="{FDBA3269-D640-40B5-BC33-3197C059680A}" type="pres">
      <dgm:prSet presAssocID="{36912D03-D11B-4ECD-B3F6-5CC5442C33FF}" presName="hierChild3" presStyleCnt="0"/>
      <dgm:spPr/>
      <dgm:t>
        <a:bodyPr/>
        <a:lstStyle/>
        <a:p>
          <a:endParaRPr lang="en-AU"/>
        </a:p>
      </dgm:t>
    </dgm:pt>
    <dgm:pt modelId="{281FAA49-94ED-42ED-80F4-8FD445726E17}" type="pres">
      <dgm:prSet presAssocID="{3F6EA131-5978-4FB7-856F-BE6982E009C2}" presName="Name111" presStyleLbl="parChTrans1D2" presStyleIdx="3" presStyleCnt="4"/>
      <dgm:spPr/>
      <dgm:t>
        <a:bodyPr/>
        <a:lstStyle/>
        <a:p>
          <a:endParaRPr lang="en-AU"/>
        </a:p>
      </dgm:t>
    </dgm:pt>
    <dgm:pt modelId="{111A7FA2-02B5-4FA6-88E0-DC2DDE0A5D5D}" type="pres">
      <dgm:prSet presAssocID="{A7E2F1F7-9A1D-4494-8A4D-F64C5AECC9CE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A22C33A-7127-40E2-9061-3064B1044114}" type="pres">
      <dgm:prSet presAssocID="{A7E2F1F7-9A1D-4494-8A4D-F64C5AECC9CE}" presName="rootComposite3" presStyleCnt="0"/>
      <dgm:spPr/>
      <dgm:t>
        <a:bodyPr/>
        <a:lstStyle/>
        <a:p>
          <a:endParaRPr lang="en-AU"/>
        </a:p>
      </dgm:t>
    </dgm:pt>
    <dgm:pt modelId="{55686D6E-DFDE-4D62-8302-6284CE3EE1C4}" type="pres">
      <dgm:prSet presAssocID="{A7E2F1F7-9A1D-4494-8A4D-F64C5AECC9CE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B7983A2-14F6-4E89-A802-86DE9FBDCDB0}" type="pres">
      <dgm:prSet presAssocID="{A7E2F1F7-9A1D-4494-8A4D-F64C5AECC9CE}" presName="rootConnector3" presStyleLbl="asst1" presStyleIdx="0" presStyleCnt="1"/>
      <dgm:spPr/>
      <dgm:t>
        <a:bodyPr/>
        <a:lstStyle/>
        <a:p>
          <a:endParaRPr lang="en-AU"/>
        </a:p>
      </dgm:t>
    </dgm:pt>
    <dgm:pt modelId="{90B42830-75B5-494B-BA75-54D0177EB88C}" type="pres">
      <dgm:prSet presAssocID="{A7E2F1F7-9A1D-4494-8A4D-F64C5AECC9CE}" presName="hierChild6" presStyleCnt="0"/>
      <dgm:spPr/>
      <dgm:t>
        <a:bodyPr/>
        <a:lstStyle/>
        <a:p>
          <a:endParaRPr lang="en-AU"/>
        </a:p>
      </dgm:t>
    </dgm:pt>
    <dgm:pt modelId="{501AA89A-1D85-48CB-AD26-75AD6BA9B421}" type="pres">
      <dgm:prSet presAssocID="{A7E2F1F7-9A1D-4494-8A4D-F64C5AECC9CE}" presName="hierChild7" presStyleCnt="0"/>
      <dgm:spPr/>
      <dgm:t>
        <a:bodyPr/>
        <a:lstStyle/>
        <a:p>
          <a:endParaRPr lang="en-AU"/>
        </a:p>
      </dgm:t>
    </dgm:pt>
  </dgm:ptLst>
  <dgm:cxnLst>
    <dgm:cxn modelId="{109D051C-CE99-49BA-8F73-C338933BE9BF}" type="presOf" srcId="{A7E2F1F7-9A1D-4494-8A4D-F64C5AECC9CE}" destId="{55686D6E-DFDE-4D62-8302-6284CE3EE1C4}" srcOrd="0" destOrd="0" presId="urn:microsoft.com/office/officeart/2005/8/layout/orgChart1"/>
    <dgm:cxn modelId="{DFE310F7-2735-442E-B8E2-BF66B9F3B345}" type="presOf" srcId="{30599425-5AE1-49BA-A193-40285A3520DA}" destId="{1BCA7312-29D2-4B73-BDCB-2C04CD5656D2}" srcOrd="1" destOrd="0" presId="urn:microsoft.com/office/officeart/2005/8/layout/orgChart1"/>
    <dgm:cxn modelId="{B1AEF6CD-48D6-48C2-AADE-028F1A2A386C}" type="presOf" srcId="{2ABD6D02-2C2A-435F-A56F-D7E135B5C55B}" destId="{4A761D38-D145-4EC5-9537-1AE3FBF7C38F}" srcOrd="1" destOrd="0" presId="urn:microsoft.com/office/officeart/2005/8/layout/orgChart1"/>
    <dgm:cxn modelId="{9C574450-1478-4C79-84DA-C8E05DC3B51D}" srcId="{36912D03-D11B-4ECD-B3F6-5CC5442C33FF}" destId="{A7E2F1F7-9A1D-4494-8A4D-F64C5AECC9CE}" srcOrd="0" destOrd="0" parTransId="{3F6EA131-5978-4FB7-856F-BE6982E009C2}" sibTransId="{2D3ED1FF-16CF-45F9-9045-FAAB40A6BAE4}"/>
    <dgm:cxn modelId="{1B66632C-7335-40F8-85C6-EE1AD96D1849}" type="presOf" srcId="{A73BDAF9-D240-4E2E-B194-A0B199E94BBB}" destId="{F7162E5C-011F-401A-BB66-F487F317F509}" srcOrd="1" destOrd="0" presId="urn:microsoft.com/office/officeart/2005/8/layout/orgChart1"/>
    <dgm:cxn modelId="{67E5EEC1-9417-412B-957C-FA41BBA0075A}" type="presOf" srcId="{36912D03-D11B-4ECD-B3F6-5CC5442C33FF}" destId="{C8849C3C-2D3A-491F-94BD-8B42BA8E1D8D}" srcOrd="1" destOrd="0" presId="urn:microsoft.com/office/officeart/2005/8/layout/orgChart1"/>
    <dgm:cxn modelId="{3C648CC6-B096-4B9C-BD95-AC0DE6486AC7}" type="presOf" srcId="{3F6EA131-5978-4FB7-856F-BE6982E009C2}" destId="{281FAA49-94ED-42ED-80F4-8FD445726E17}" srcOrd="0" destOrd="0" presId="urn:microsoft.com/office/officeart/2005/8/layout/orgChart1"/>
    <dgm:cxn modelId="{3095275C-F565-4DF7-B36D-FE652C8DD917}" type="presOf" srcId="{A99812C8-B6C2-4781-9932-FE2F23ACF2EB}" destId="{5088A677-EE47-4CC7-B04A-C7D5085FB509}" srcOrd="0" destOrd="0" presId="urn:microsoft.com/office/officeart/2005/8/layout/orgChart1"/>
    <dgm:cxn modelId="{3D3AC109-3B0E-45B1-AD5A-58CA8ABE6972}" type="presOf" srcId="{A7E2F1F7-9A1D-4494-8A4D-F64C5AECC9CE}" destId="{9B7983A2-14F6-4E89-A802-86DE9FBDCDB0}" srcOrd="1" destOrd="0" presId="urn:microsoft.com/office/officeart/2005/8/layout/orgChart1"/>
    <dgm:cxn modelId="{EF4E2B65-D849-4E90-BEC9-D786DD0E90FA}" type="presOf" srcId="{9EEB996B-C633-45D7-8DC2-C67D9C5CCFE8}" destId="{BEDEF2EC-6F3E-4868-B799-BFF4A8B2F9D7}" srcOrd="1" destOrd="0" presId="urn:microsoft.com/office/officeart/2005/8/layout/orgChart1"/>
    <dgm:cxn modelId="{97BE25B8-507F-45EE-9BCC-D51D07985CDE}" srcId="{0A4873F0-E9A4-40EB-ADC4-353FB39FAD58}" destId="{DD81474A-FA00-4668-87D9-D7EF1BC7C7E9}" srcOrd="0" destOrd="0" parTransId="{7C49CE8F-0D95-469C-A442-FC20D865EA1E}" sibTransId="{56695BD6-4C04-45FD-84D6-C57FC8CEE8EF}"/>
    <dgm:cxn modelId="{D41330D8-40A8-4E80-9A52-B62341FB5879}" type="presOf" srcId="{DD81474A-FA00-4668-87D9-D7EF1BC7C7E9}" destId="{C1B353C0-4D66-470C-A5CA-105F459320CA}" srcOrd="0" destOrd="0" presId="urn:microsoft.com/office/officeart/2005/8/layout/orgChart1"/>
    <dgm:cxn modelId="{E45AEF7F-42C9-4F0D-89E8-2EAFF41CE991}" srcId="{79E3A0A8-91E7-4FF6-B597-B80676DCBFC4}" destId="{C43EA58A-DDB8-4A6D-AC48-66CB1643DB48}" srcOrd="3" destOrd="0" parTransId="{3C07A13E-9692-4679-A4B7-55673216596C}" sibTransId="{AE9C8FE0-0A05-4604-A262-C783749E20B0}"/>
    <dgm:cxn modelId="{527CE546-A291-45C0-BFE0-2925DDC6CB15}" type="presOf" srcId="{2ABD6D02-2C2A-435F-A56F-D7E135B5C55B}" destId="{862F1670-CA15-42CA-BF1F-6BDC5A0F0F23}" srcOrd="0" destOrd="0" presId="urn:microsoft.com/office/officeart/2005/8/layout/orgChart1"/>
    <dgm:cxn modelId="{19DA14C7-E748-4493-AE42-8C5B939F359C}" type="presOf" srcId="{C65DD215-5C64-450A-8806-0D0CA9A0DD2F}" destId="{8967A69F-00A4-45A2-AB9F-3B0A825AEDB2}" srcOrd="0" destOrd="0" presId="urn:microsoft.com/office/officeart/2005/8/layout/orgChart1"/>
    <dgm:cxn modelId="{37535799-44F9-422D-91DB-36D4D510FC61}" type="presOf" srcId="{18B894BA-AEB4-4127-B544-A828644D8F56}" destId="{F858DE3E-3501-47D8-9846-2F5B902B3534}" srcOrd="0" destOrd="0" presId="urn:microsoft.com/office/officeart/2005/8/layout/orgChart1"/>
    <dgm:cxn modelId="{5AB6A634-8B9D-422B-AF15-D467F268945C}" srcId="{36912D03-D11B-4ECD-B3F6-5CC5442C33FF}" destId="{0A4873F0-E9A4-40EB-ADC4-353FB39FAD58}" srcOrd="3" destOrd="0" parTransId="{1161E100-CEAA-4CD6-AA42-8510F07B9F67}" sibTransId="{2519C642-A807-4B51-B734-D1E7AA066759}"/>
    <dgm:cxn modelId="{08C5EB3D-1823-4077-A4DC-203E4E8BC461}" type="presOf" srcId="{79E3A0A8-91E7-4FF6-B597-B80676DCBFC4}" destId="{14B1807F-6A7E-45A7-B460-A82DA2DB3496}" srcOrd="0" destOrd="0" presId="urn:microsoft.com/office/officeart/2005/8/layout/orgChart1"/>
    <dgm:cxn modelId="{CA327429-3916-4829-981B-975B3482E2E8}" srcId="{36912D03-D11B-4ECD-B3F6-5CC5442C33FF}" destId="{60BB98A7-EC90-4832-9C5E-2411A5018A05}" srcOrd="2" destOrd="0" parTransId="{D6973C87-0B36-4FCC-A6D6-CEAB2C968512}" sibTransId="{38E5DAFD-E8C0-4979-9897-A9F85EC3BF17}"/>
    <dgm:cxn modelId="{104E5561-6A00-4F71-90FD-475553F219CB}" srcId="{0A4873F0-E9A4-40EB-ADC4-353FB39FAD58}" destId="{2ABD6D02-2C2A-435F-A56F-D7E135B5C55B}" srcOrd="1" destOrd="0" parTransId="{18B894BA-AEB4-4127-B544-A828644D8F56}" sibTransId="{CBAF3D71-64A7-4DDE-81BF-9DEB76756048}"/>
    <dgm:cxn modelId="{B07F91C5-C0E3-48C6-A020-AD7F21748081}" type="presOf" srcId="{DD81474A-FA00-4668-87D9-D7EF1BC7C7E9}" destId="{AE2E7FCB-B378-4582-BFD0-DD62E1D4ACFA}" srcOrd="1" destOrd="0" presId="urn:microsoft.com/office/officeart/2005/8/layout/orgChart1"/>
    <dgm:cxn modelId="{C208E31D-7BD1-4C95-B4A5-F47DFB2D5FCD}" type="presOf" srcId="{9D5216F3-06CF-443E-BBB7-8365C0F70DF2}" destId="{5D556A36-BD6B-47BB-907E-8D91B6B993FE}" srcOrd="0" destOrd="0" presId="urn:microsoft.com/office/officeart/2005/8/layout/orgChart1"/>
    <dgm:cxn modelId="{BC123CD0-AB93-43A5-B156-0E6D3AD207B8}" type="presOf" srcId="{3C07A13E-9692-4679-A4B7-55673216596C}" destId="{5D6E7AD4-8B30-4D5F-915F-EA967E4D4DAC}" srcOrd="0" destOrd="0" presId="urn:microsoft.com/office/officeart/2005/8/layout/orgChart1"/>
    <dgm:cxn modelId="{8E126BDD-334F-41DF-81C7-8F46065CE970}" type="presOf" srcId="{0A4873F0-E9A4-40EB-ADC4-353FB39FAD58}" destId="{A01631A4-5A84-443C-B86D-58EB01349A61}" srcOrd="0" destOrd="0" presId="urn:microsoft.com/office/officeart/2005/8/layout/orgChart1"/>
    <dgm:cxn modelId="{54738701-D9CF-41BA-86C2-005F44851E23}" type="presOf" srcId="{09CE56F1-FF98-40B0-91D7-7AEFF65ADA63}" destId="{81D22827-5BC2-4547-9852-48DB136821FB}" srcOrd="0" destOrd="0" presId="urn:microsoft.com/office/officeart/2005/8/layout/orgChart1"/>
    <dgm:cxn modelId="{A0D76B39-C12A-43FD-80C2-46903E6E9AC9}" type="presOf" srcId="{58704F4F-4AE3-4C1F-8337-59CA37E2BB73}" destId="{747C0F68-85C2-42B0-8E50-F4D720D7C104}" srcOrd="1" destOrd="0" presId="urn:microsoft.com/office/officeart/2005/8/layout/orgChart1"/>
    <dgm:cxn modelId="{613DCABD-E7F4-47CC-9156-116CE940E9BA}" type="presOf" srcId="{58704F4F-4AE3-4C1F-8337-59CA37E2BB73}" destId="{B02AC84B-B0BE-4208-9D4A-8D83BDC34FBF}" srcOrd="0" destOrd="0" presId="urn:microsoft.com/office/officeart/2005/8/layout/orgChart1"/>
    <dgm:cxn modelId="{95B07CC7-A92F-4038-B0D8-7B0C21B3CC01}" type="presOf" srcId="{79E3A0A8-91E7-4FF6-B597-B80676DCBFC4}" destId="{F51420CD-8F6F-440B-8B31-3E2D6B05B6E4}" srcOrd="1" destOrd="0" presId="urn:microsoft.com/office/officeart/2005/8/layout/orgChart1"/>
    <dgm:cxn modelId="{6CFF4C6C-7969-4755-85EE-192EF0D23640}" type="presOf" srcId="{B25BD0E4-A4C2-403A-90CA-A74FD5B715F7}" destId="{A86DF4F9-8FD4-4169-8D82-6DCA3B633A6C}" srcOrd="0" destOrd="0" presId="urn:microsoft.com/office/officeart/2005/8/layout/orgChart1"/>
    <dgm:cxn modelId="{80221855-CAAD-46F5-9D5B-C3A5CB9337BF}" type="presOf" srcId="{60BB98A7-EC90-4832-9C5E-2411A5018A05}" destId="{6426A689-F2AD-40E8-9341-6F9E48F0260C}" srcOrd="1" destOrd="0" presId="urn:microsoft.com/office/officeart/2005/8/layout/orgChart1"/>
    <dgm:cxn modelId="{A80F2521-43E5-404B-9109-A6581A97BB12}" srcId="{79E3A0A8-91E7-4FF6-B597-B80676DCBFC4}" destId="{8A5C551C-5D4D-4FC0-A002-0E96AB28D309}" srcOrd="0" destOrd="0" parTransId="{A30A520F-FF46-4D66-AA52-700C1C422945}" sibTransId="{7D674FD3-00F6-4EE9-A170-6241E74868B6}"/>
    <dgm:cxn modelId="{573C0D52-0BAE-40CC-BB60-895AA5829A1F}" type="presOf" srcId="{7C49CE8F-0D95-469C-A442-FC20D865EA1E}" destId="{CAF89A08-81E8-4436-8ABC-FD6DBEBD35D7}" srcOrd="0" destOrd="0" presId="urn:microsoft.com/office/officeart/2005/8/layout/orgChart1"/>
    <dgm:cxn modelId="{187BB8E2-D8F2-47E7-B0EF-04E2738ACEE9}" type="presOf" srcId="{A14CE599-D7E5-424F-AFD1-6976CB6C3D2E}" destId="{604AAEC6-2B15-4BC2-A434-7F0789546561}" srcOrd="0" destOrd="0" presId="urn:microsoft.com/office/officeart/2005/8/layout/orgChart1"/>
    <dgm:cxn modelId="{B8177F5D-3C1E-4BF1-A53B-1E2B42501F55}" type="presOf" srcId="{D6973C87-0B36-4FCC-A6D6-CEAB2C968512}" destId="{02410C7B-ECCF-4E5A-AD33-BC1844AB0ED7}" srcOrd="0" destOrd="0" presId="urn:microsoft.com/office/officeart/2005/8/layout/orgChart1"/>
    <dgm:cxn modelId="{A1559874-043C-445F-A079-4D3BA044AB8D}" type="presOf" srcId="{8A5C551C-5D4D-4FC0-A002-0E96AB28D309}" destId="{C0B7E6FF-73C5-4AA4-8408-0E3FC2E9A397}" srcOrd="0" destOrd="0" presId="urn:microsoft.com/office/officeart/2005/8/layout/orgChart1"/>
    <dgm:cxn modelId="{DB0FC85C-12AC-48E0-94F0-AA6E5E8FB3D3}" type="presOf" srcId="{080C193C-D252-4392-9B1C-AF3529BF3566}" destId="{AC11808A-26D8-4D26-8D25-6E5C88969EA5}" srcOrd="0" destOrd="0" presId="urn:microsoft.com/office/officeart/2005/8/layout/orgChart1"/>
    <dgm:cxn modelId="{FD7E0BFF-6559-4CD7-B7D2-7B5D0D936F7E}" type="presOf" srcId="{9EEB996B-C633-45D7-8DC2-C67D9C5CCFE8}" destId="{B98C417F-2C55-4072-837C-7FA7278F1C16}" srcOrd="0" destOrd="0" presId="urn:microsoft.com/office/officeart/2005/8/layout/orgChart1"/>
    <dgm:cxn modelId="{7C4C1116-BA7A-4028-AF93-DCB6A07B319C}" type="presOf" srcId="{A73BDAF9-D240-4E2E-B194-A0B199E94BBB}" destId="{2EF11574-5841-490C-A734-F57C27F614F5}" srcOrd="0" destOrd="0" presId="urn:microsoft.com/office/officeart/2005/8/layout/orgChart1"/>
    <dgm:cxn modelId="{5330FD25-877F-40F0-9394-D5DEEAC83470}" type="presOf" srcId="{30599425-5AE1-49BA-A193-40285A3520DA}" destId="{5ABDE59E-D2F1-477F-9FEF-D07C91205E6E}" srcOrd="0" destOrd="0" presId="urn:microsoft.com/office/officeart/2005/8/layout/orgChart1"/>
    <dgm:cxn modelId="{A163A538-0314-42CD-8A1B-5FAD895E1A70}" type="presOf" srcId="{4C8ECC2F-F6BC-4E44-A173-897307501A5B}" destId="{AD91799F-3BA6-48D8-9033-F12FF39F675D}" srcOrd="1" destOrd="0" presId="urn:microsoft.com/office/officeart/2005/8/layout/orgChart1"/>
    <dgm:cxn modelId="{1DA7ED92-F1B9-4E53-AF14-F20E829F12B8}" type="presOf" srcId="{FC733206-B523-4667-89C0-4D031B502AF6}" destId="{EE5E0BCF-B0FC-47EB-89A9-3494CAB20435}" srcOrd="0" destOrd="0" presId="urn:microsoft.com/office/officeart/2005/8/layout/orgChart1"/>
    <dgm:cxn modelId="{BEBB7293-6448-4C61-B381-82123F7C2C02}" type="presOf" srcId="{8A5C551C-5D4D-4FC0-A002-0E96AB28D309}" destId="{656C4C28-D225-4BDA-A1B0-D4DD29D15E50}" srcOrd="1" destOrd="0" presId="urn:microsoft.com/office/officeart/2005/8/layout/orgChart1"/>
    <dgm:cxn modelId="{338329FF-30EC-4625-A326-CDCB73B5DDF5}" srcId="{79E3A0A8-91E7-4FF6-B597-B80676DCBFC4}" destId="{D10C3A05-A54C-4389-943C-2448C8E4B79B}" srcOrd="1" destOrd="0" parTransId="{080C193C-D252-4392-9B1C-AF3529BF3566}" sibTransId="{87FA25CD-193F-45CB-8263-0826154BF176}"/>
    <dgm:cxn modelId="{929DAC4A-302B-4AC7-B8EB-9BBC0B1EC57D}" type="presOf" srcId="{C43EA58A-DDB8-4A6D-AC48-66CB1643DB48}" destId="{B9F2B5A2-9770-4292-A046-92268C2BA014}" srcOrd="0" destOrd="0" presId="urn:microsoft.com/office/officeart/2005/8/layout/orgChart1"/>
    <dgm:cxn modelId="{41D76951-2233-499F-9E85-4D68C2538440}" type="presOf" srcId="{D913156F-D6B8-43BE-931D-2DD49EAFF546}" destId="{AB9AAF1A-2B50-41CF-9A58-EB1F0358F812}" srcOrd="0" destOrd="0" presId="urn:microsoft.com/office/officeart/2005/8/layout/orgChart1"/>
    <dgm:cxn modelId="{31B9C224-ABFE-411B-BB3E-8863EC4D5034}" type="presOf" srcId="{98DE9BBB-9FBD-43AA-A59E-62B900294726}" destId="{DC55F75B-A263-4F8D-9CD1-414E0C5CACF6}" srcOrd="0" destOrd="0" presId="urn:microsoft.com/office/officeart/2005/8/layout/orgChart1"/>
    <dgm:cxn modelId="{ED38DE49-A06C-40DE-84DB-6DB517220BFE}" srcId="{60BB98A7-EC90-4832-9C5E-2411A5018A05}" destId="{9EEB996B-C633-45D7-8DC2-C67D9C5CCFE8}" srcOrd="0" destOrd="0" parTransId="{9D5216F3-06CF-443E-BBB7-8365C0F70DF2}" sibTransId="{8A37D2AA-E262-40C5-8B4B-BD78BA3ED8FB}"/>
    <dgm:cxn modelId="{64733518-99CD-42A0-88A5-34D001EA1EEB}" type="presOf" srcId="{4C8ECC2F-F6BC-4E44-A173-897307501A5B}" destId="{78080A1A-5E81-44F1-9F7E-495883C78C89}" srcOrd="0" destOrd="0" presId="urn:microsoft.com/office/officeart/2005/8/layout/orgChart1"/>
    <dgm:cxn modelId="{046E15CE-5F5E-4540-A632-5085F25EAA07}" srcId="{0A4873F0-E9A4-40EB-ADC4-353FB39FAD58}" destId="{4C8ECC2F-F6BC-4E44-A173-897307501A5B}" srcOrd="3" destOrd="0" parTransId="{A99812C8-B6C2-4781-9932-FE2F23ACF2EB}" sibTransId="{B415E4D7-5CA9-45C2-91C1-9FB0D7E4BDD3}"/>
    <dgm:cxn modelId="{25511730-0C5A-4D2A-A0DD-F08D06E53651}" type="presOf" srcId="{C43EA58A-DDB8-4A6D-AC48-66CB1643DB48}" destId="{8C778675-A2E1-45B4-9FC4-3FD800BA70ED}" srcOrd="1" destOrd="0" presId="urn:microsoft.com/office/officeart/2005/8/layout/orgChart1"/>
    <dgm:cxn modelId="{4CB2555A-09E5-4A23-92C2-080B288FB6F7}" srcId="{36912D03-D11B-4ECD-B3F6-5CC5442C33FF}" destId="{79E3A0A8-91E7-4FF6-B597-B80676DCBFC4}" srcOrd="1" destOrd="0" parTransId="{09CE56F1-FF98-40B0-91D7-7AEFF65ADA63}" sibTransId="{6C34D16C-2548-4287-8192-0133451927EB}"/>
    <dgm:cxn modelId="{7A302E02-14D2-4556-893C-145934ACDB31}" type="presOf" srcId="{0A4873F0-E9A4-40EB-ADC4-353FB39FAD58}" destId="{33A7F750-E42F-431E-8AFF-9AB40449B10C}" srcOrd="1" destOrd="0" presId="urn:microsoft.com/office/officeart/2005/8/layout/orgChart1"/>
    <dgm:cxn modelId="{20A1B6B4-904D-4F21-9963-B30ABEED0BFF}" srcId="{A14CE599-D7E5-424F-AFD1-6976CB6C3D2E}" destId="{36912D03-D11B-4ECD-B3F6-5CC5442C33FF}" srcOrd="0" destOrd="0" parTransId="{8990ACCC-8B20-4CF1-A272-44D2D0FC8A48}" sibTransId="{43A07244-554E-4F69-A7BB-8C3674A9E829}"/>
    <dgm:cxn modelId="{D33A4379-FCB6-4F93-9804-4A55ADC1E4B5}" type="presOf" srcId="{D10C3A05-A54C-4389-943C-2448C8E4B79B}" destId="{074DEC0D-32E1-4985-B7E4-58486A5B32EC}" srcOrd="0" destOrd="0" presId="urn:microsoft.com/office/officeart/2005/8/layout/orgChart1"/>
    <dgm:cxn modelId="{3B95E70E-0BBF-4078-AE9F-E3657A990851}" type="presOf" srcId="{A30A520F-FF46-4D66-AA52-700C1C422945}" destId="{3BE1F0BD-0CE8-4B34-9E85-987E3E10C2D7}" srcOrd="0" destOrd="0" presId="urn:microsoft.com/office/officeart/2005/8/layout/orgChart1"/>
    <dgm:cxn modelId="{8874C730-14B7-4762-B49B-12A54161C994}" srcId="{0A4873F0-E9A4-40EB-ADC4-353FB39FAD58}" destId="{58704F4F-4AE3-4C1F-8337-59CA37E2BB73}" srcOrd="2" destOrd="0" parTransId="{C65DD215-5C64-450A-8806-0D0CA9A0DD2F}" sibTransId="{B1953D98-B6BF-4CDC-A73D-B5B736F90DA8}"/>
    <dgm:cxn modelId="{7EFB1D92-6003-45E1-850A-7D2F5E688321}" type="presOf" srcId="{1161E100-CEAA-4CD6-AA42-8510F07B9F67}" destId="{8D360A47-1806-491C-BEA1-95C7EB9903F6}" srcOrd="0" destOrd="0" presId="urn:microsoft.com/office/officeart/2005/8/layout/orgChart1"/>
    <dgm:cxn modelId="{15A1E4A2-B817-4131-8D02-CAB008A3BD91}" srcId="{79E3A0A8-91E7-4FF6-B597-B80676DCBFC4}" destId="{A73BDAF9-D240-4E2E-B194-A0B199E94BBB}" srcOrd="2" destOrd="0" parTransId="{B25BD0E4-A4C2-403A-90CA-A74FD5B715F7}" sibTransId="{BFB39F0D-BD1B-44B6-9107-5E7B818AB282}"/>
    <dgm:cxn modelId="{2DB24902-E8BB-47F4-AEE8-C4BD75D93F71}" type="presOf" srcId="{D913156F-D6B8-43BE-931D-2DD49EAFF546}" destId="{0FBB8C9C-AEA6-451F-BFC3-680C9399C268}" srcOrd="1" destOrd="0" presId="urn:microsoft.com/office/officeart/2005/8/layout/orgChart1"/>
    <dgm:cxn modelId="{525A4D77-DA32-492E-A595-510A0E5C7C2B}" type="presOf" srcId="{D10C3A05-A54C-4389-943C-2448C8E4B79B}" destId="{D2D8BD58-9AB1-4FA5-AC33-A5DF3C6A3813}" srcOrd="1" destOrd="0" presId="urn:microsoft.com/office/officeart/2005/8/layout/orgChart1"/>
    <dgm:cxn modelId="{B2FE3203-2201-4510-B413-3115BB009482}" srcId="{60BB98A7-EC90-4832-9C5E-2411A5018A05}" destId="{30599425-5AE1-49BA-A193-40285A3520DA}" srcOrd="1" destOrd="0" parTransId="{FC733206-B523-4667-89C0-4D031B502AF6}" sibTransId="{6393B9F5-50FA-4295-AD0B-F6B7BBF2005D}"/>
    <dgm:cxn modelId="{264B79DC-3DFC-44C2-B9B9-0298D35307D9}" type="presOf" srcId="{60BB98A7-EC90-4832-9C5E-2411A5018A05}" destId="{4F935C23-029B-4BB2-8485-58C8EE71C12F}" srcOrd="0" destOrd="0" presId="urn:microsoft.com/office/officeart/2005/8/layout/orgChart1"/>
    <dgm:cxn modelId="{C7E8F800-121B-4C73-95C7-8284EED4016C}" srcId="{60BB98A7-EC90-4832-9C5E-2411A5018A05}" destId="{D913156F-D6B8-43BE-931D-2DD49EAFF546}" srcOrd="2" destOrd="0" parTransId="{98DE9BBB-9FBD-43AA-A59E-62B900294726}" sibTransId="{7ED0B9D5-8C6B-4855-8D91-29726BE9BDD1}"/>
    <dgm:cxn modelId="{1922AC9B-C7D3-497A-9C8B-D15F7EF98D7B}" type="presOf" srcId="{36912D03-D11B-4ECD-B3F6-5CC5442C33FF}" destId="{89D29118-E367-4D17-ACA1-DEC7295D10A2}" srcOrd="0" destOrd="0" presId="urn:microsoft.com/office/officeart/2005/8/layout/orgChart1"/>
    <dgm:cxn modelId="{1D6107CE-4B12-4E2B-B16C-2E83C428BFEF}" type="presParOf" srcId="{604AAEC6-2B15-4BC2-A434-7F0789546561}" destId="{CAD21F61-2787-4443-9BBA-1FB504599481}" srcOrd="0" destOrd="0" presId="urn:microsoft.com/office/officeart/2005/8/layout/orgChart1"/>
    <dgm:cxn modelId="{35DDFCC7-B664-4491-B2E2-82C376D139CD}" type="presParOf" srcId="{CAD21F61-2787-4443-9BBA-1FB504599481}" destId="{35D64C74-888E-4A36-A52B-ED3336109021}" srcOrd="0" destOrd="0" presId="urn:microsoft.com/office/officeart/2005/8/layout/orgChart1"/>
    <dgm:cxn modelId="{491F91AD-E1F2-42C3-9A1B-46D8EA31BC6B}" type="presParOf" srcId="{35D64C74-888E-4A36-A52B-ED3336109021}" destId="{89D29118-E367-4D17-ACA1-DEC7295D10A2}" srcOrd="0" destOrd="0" presId="urn:microsoft.com/office/officeart/2005/8/layout/orgChart1"/>
    <dgm:cxn modelId="{D799F26B-91ED-4164-A72F-012F8364C432}" type="presParOf" srcId="{35D64C74-888E-4A36-A52B-ED3336109021}" destId="{C8849C3C-2D3A-491F-94BD-8B42BA8E1D8D}" srcOrd="1" destOrd="0" presId="urn:microsoft.com/office/officeart/2005/8/layout/orgChart1"/>
    <dgm:cxn modelId="{BCE66612-9A8C-4E86-A31F-3EF984AE7B96}" type="presParOf" srcId="{CAD21F61-2787-4443-9BBA-1FB504599481}" destId="{6F8762CD-ED09-40FC-9F19-A98786EC0E53}" srcOrd="1" destOrd="0" presId="urn:microsoft.com/office/officeart/2005/8/layout/orgChart1"/>
    <dgm:cxn modelId="{F262C40A-D1D4-4684-AA2F-87E6D1580FEB}" type="presParOf" srcId="{6F8762CD-ED09-40FC-9F19-A98786EC0E53}" destId="{81D22827-5BC2-4547-9852-48DB136821FB}" srcOrd="0" destOrd="0" presId="urn:microsoft.com/office/officeart/2005/8/layout/orgChart1"/>
    <dgm:cxn modelId="{964AAFDA-F10E-4759-8E87-87DF59716553}" type="presParOf" srcId="{6F8762CD-ED09-40FC-9F19-A98786EC0E53}" destId="{210A8C16-3483-47C6-9D52-23D4ED6FA7D3}" srcOrd="1" destOrd="0" presId="urn:microsoft.com/office/officeart/2005/8/layout/orgChart1"/>
    <dgm:cxn modelId="{E2280680-30C4-4D93-81FC-E8BBCF181D40}" type="presParOf" srcId="{210A8C16-3483-47C6-9D52-23D4ED6FA7D3}" destId="{92479D3E-8514-402E-9D67-B6427787A9FF}" srcOrd="0" destOrd="0" presId="urn:microsoft.com/office/officeart/2005/8/layout/orgChart1"/>
    <dgm:cxn modelId="{C42D017C-F317-4684-B55B-DE5466D91D39}" type="presParOf" srcId="{92479D3E-8514-402E-9D67-B6427787A9FF}" destId="{14B1807F-6A7E-45A7-B460-A82DA2DB3496}" srcOrd="0" destOrd="0" presId="urn:microsoft.com/office/officeart/2005/8/layout/orgChart1"/>
    <dgm:cxn modelId="{1BD55851-6A3D-4D35-8A84-0A0590DE5B06}" type="presParOf" srcId="{92479D3E-8514-402E-9D67-B6427787A9FF}" destId="{F51420CD-8F6F-440B-8B31-3E2D6B05B6E4}" srcOrd="1" destOrd="0" presId="urn:microsoft.com/office/officeart/2005/8/layout/orgChart1"/>
    <dgm:cxn modelId="{82437D78-6060-4E7C-91EE-075D3FC53652}" type="presParOf" srcId="{210A8C16-3483-47C6-9D52-23D4ED6FA7D3}" destId="{53C1933F-973C-4BF7-B661-DAEA5FB3CFC0}" srcOrd="1" destOrd="0" presId="urn:microsoft.com/office/officeart/2005/8/layout/orgChart1"/>
    <dgm:cxn modelId="{366E7255-81F9-4572-8ACE-1D43AD62F005}" type="presParOf" srcId="{53C1933F-973C-4BF7-B661-DAEA5FB3CFC0}" destId="{3BE1F0BD-0CE8-4B34-9E85-987E3E10C2D7}" srcOrd="0" destOrd="0" presId="urn:microsoft.com/office/officeart/2005/8/layout/orgChart1"/>
    <dgm:cxn modelId="{36FFDDC5-C8DB-440D-877B-6762A41118D5}" type="presParOf" srcId="{53C1933F-973C-4BF7-B661-DAEA5FB3CFC0}" destId="{4BCA92B1-708C-4880-8B31-9E1E33BADD4A}" srcOrd="1" destOrd="0" presId="urn:microsoft.com/office/officeart/2005/8/layout/orgChart1"/>
    <dgm:cxn modelId="{4590F481-E35A-4943-A022-3AF16A6F2898}" type="presParOf" srcId="{4BCA92B1-708C-4880-8B31-9E1E33BADD4A}" destId="{C76B6FFE-2E20-49B1-A2E4-D0CCD36568C0}" srcOrd="0" destOrd="0" presId="urn:microsoft.com/office/officeart/2005/8/layout/orgChart1"/>
    <dgm:cxn modelId="{DBD887EA-2ED4-41F9-A49F-1EC6E64D1F7B}" type="presParOf" srcId="{C76B6FFE-2E20-49B1-A2E4-D0CCD36568C0}" destId="{C0B7E6FF-73C5-4AA4-8408-0E3FC2E9A397}" srcOrd="0" destOrd="0" presId="urn:microsoft.com/office/officeart/2005/8/layout/orgChart1"/>
    <dgm:cxn modelId="{F3B9CF5E-14FC-47F5-90CC-CD66299D431A}" type="presParOf" srcId="{C76B6FFE-2E20-49B1-A2E4-D0CCD36568C0}" destId="{656C4C28-D225-4BDA-A1B0-D4DD29D15E50}" srcOrd="1" destOrd="0" presId="urn:microsoft.com/office/officeart/2005/8/layout/orgChart1"/>
    <dgm:cxn modelId="{D273BDD2-7616-438A-A25A-1EFAE5E5E085}" type="presParOf" srcId="{4BCA92B1-708C-4880-8B31-9E1E33BADD4A}" destId="{46508964-463C-42AC-8758-051BB9D0F263}" srcOrd="1" destOrd="0" presId="urn:microsoft.com/office/officeart/2005/8/layout/orgChart1"/>
    <dgm:cxn modelId="{1D002EA3-D45F-4C2F-ACD5-3C05559B4EBA}" type="presParOf" srcId="{4BCA92B1-708C-4880-8B31-9E1E33BADD4A}" destId="{2C427450-8E83-428B-8C03-8C6B27E18C8A}" srcOrd="2" destOrd="0" presId="urn:microsoft.com/office/officeart/2005/8/layout/orgChart1"/>
    <dgm:cxn modelId="{3DBB0274-0C16-4761-8463-5EDEB3D9BDD2}" type="presParOf" srcId="{53C1933F-973C-4BF7-B661-DAEA5FB3CFC0}" destId="{AC11808A-26D8-4D26-8D25-6E5C88969EA5}" srcOrd="2" destOrd="0" presId="urn:microsoft.com/office/officeart/2005/8/layout/orgChart1"/>
    <dgm:cxn modelId="{55C33568-AF12-4D45-8581-DF5F384CE1D2}" type="presParOf" srcId="{53C1933F-973C-4BF7-B661-DAEA5FB3CFC0}" destId="{73547C46-5823-4DEA-A9AA-EE7A369CCA91}" srcOrd="3" destOrd="0" presId="urn:microsoft.com/office/officeart/2005/8/layout/orgChart1"/>
    <dgm:cxn modelId="{5B2B5648-AE7B-43BA-B328-B9C186AA78D1}" type="presParOf" srcId="{73547C46-5823-4DEA-A9AA-EE7A369CCA91}" destId="{E6CCECB0-0B7D-4CEC-8F57-318B355FAEA9}" srcOrd="0" destOrd="0" presId="urn:microsoft.com/office/officeart/2005/8/layout/orgChart1"/>
    <dgm:cxn modelId="{CC5312A1-B9A6-485B-ADF9-FF66BB5A1F1F}" type="presParOf" srcId="{E6CCECB0-0B7D-4CEC-8F57-318B355FAEA9}" destId="{074DEC0D-32E1-4985-B7E4-58486A5B32EC}" srcOrd="0" destOrd="0" presId="urn:microsoft.com/office/officeart/2005/8/layout/orgChart1"/>
    <dgm:cxn modelId="{864A2ED7-0EAC-491D-BD2B-B792CDB6C275}" type="presParOf" srcId="{E6CCECB0-0B7D-4CEC-8F57-318B355FAEA9}" destId="{D2D8BD58-9AB1-4FA5-AC33-A5DF3C6A3813}" srcOrd="1" destOrd="0" presId="urn:microsoft.com/office/officeart/2005/8/layout/orgChart1"/>
    <dgm:cxn modelId="{4BB914A4-F3AC-419F-B389-D53D98EC75EE}" type="presParOf" srcId="{73547C46-5823-4DEA-A9AA-EE7A369CCA91}" destId="{11E23DE0-B25A-4AA1-9808-EDD7EC5D500F}" srcOrd="1" destOrd="0" presId="urn:microsoft.com/office/officeart/2005/8/layout/orgChart1"/>
    <dgm:cxn modelId="{46AE8BA8-A556-4FA7-A348-FBA240148A03}" type="presParOf" srcId="{73547C46-5823-4DEA-A9AA-EE7A369CCA91}" destId="{DF330383-61A0-432E-86E9-2E087903EB1B}" srcOrd="2" destOrd="0" presId="urn:microsoft.com/office/officeart/2005/8/layout/orgChart1"/>
    <dgm:cxn modelId="{292B0C24-1983-4E6E-8E09-1C148FB7E584}" type="presParOf" srcId="{53C1933F-973C-4BF7-B661-DAEA5FB3CFC0}" destId="{A86DF4F9-8FD4-4169-8D82-6DCA3B633A6C}" srcOrd="4" destOrd="0" presId="urn:microsoft.com/office/officeart/2005/8/layout/orgChart1"/>
    <dgm:cxn modelId="{E7531687-C38D-4576-A6EE-0D178954D53B}" type="presParOf" srcId="{53C1933F-973C-4BF7-B661-DAEA5FB3CFC0}" destId="{334B5417-1071-4F75-846E-D93373EDAC6F}" srcOrd="5" destOrd="0" presId="urn:microsoft.com/office/officeart/2005/8/layout/orgChart1"/>
    <dgm:cxn modelId="{4CDA995F-68A7-453A-8E76-988F18C62D22}" type="presParOf" srcId="{334B5417-1071-4F75-846E-D93373EDAC6F}" destId="{23912C88-E03C-4751-A30D-8EF2F2B10C00}" srcOrd="0" destOrd="0" presId="urn:microsoft.com/office/officeart/2005/8/layout/orgChart1"/>
    <dgm:cxn modelId="{7190E439-D435-41D9-B705-B5CFAFB2F194}" type="presParOf" srcId="{23912C88-E03C-4751-A30D-8EF2F2B10C00}" destId="{2EF11574-5841-490C-A734-F57C27F614F5}" srcOrd="0" destOrd="0" presId="urn:microsoft.com/office/officeart/2005/8/layout/orgChart1"/>
    <dgm:cxn modelId="{AC154594-B94C-47AD-8A50-651AD11612C0}" type="presParOf" srcId="{23912C88-E03C-4751-A30D-8EF2F2B10C00}" destId="{F7162E5C-011F-401A-BB66-F487F317F509}" srcOrd="1" destOrd="0" presId="urn:microsoft.com/office/officeart/2005/8/layout/orgChart1"/>
    <dgm:cxn modelId="{295F7D7C-9B65-4962-9B5F-23E3A86C5061}" type="presParOf" srcId="{334B5417-1071-4F75-846E-D93373EDAC6F}" destId="{79A9786F-EF76-4C3C-BBEB-FBD5051AC6FE}" srcOrd="1" destOrd="0" presId="urn:microsoft.com/office/officeart/2005/8/layout/orgChart1"/>
    <dgm:cxn modelId="{ED5BDFAA-B76A-4373-81A7-B03890619504}" type="presParOf" srcId="{334B5417-1071-4F75-846E-D93373EDAC6F}" destId="{E1EF857D-B713-4FC2-803E-A13F36A941AF}" srcOrd="2" destOrd="0" presId="urn:microsoft.com/office/officeart/2005/8/layout/orgChart1"/>
    <dgm:cxn modelId="{4D7CDEAF-4A9A-4828-A52B-83DF146D9675}" type="presParOf" srcId="{210A8C16-3483-47C6-9D52-23D4ED6FA7D3}" destId="{1F1BAF0C-8A56-47F4-9D6B-929AC06D668A}" srcOrd="2" destOrd="0" presId="urn:microsoft.com/office/officeart/2005/8/layout/orgChart1"/>
    <dgm:cxn modelId="{33C27830-10C2-4C37-8A39-AA0748BF87DD}" type="presParOf" srcId="{1F1BAF0C-8A56-47F4-9D6B-929AC06D668A}" destId="{5D6E7AD4-8B30-4D5F-915F-EA967E4D4DAC}" srcOrd="0" destOrd="0" presId="urn:microsoft.com/office/officeart/2005/8/layout/orgChart1"/>
    <dgm:cxn modelId="{90BA9175-54EE-4289-800A-40759CAADE0F}" type="presParOf" srcId="{1F1BAF0C-8A56-47F4-9D6B-929AC06D668A}" destId="{29DD4989-453B-433F-8825-F2F4C30D29BD}" srcOrd="1" destOrd="0" presId="urn:microsoft.com/office/officeart/2005/8/layout/orgChart1"/>
    <dgm:cxn modelId="{F67B1C69-E541-4245-B156-0CB7892B4563}" type="presParOf" srcId="{29DD4989-453B-433F-8825-F2F4C30D29BD}" destId="{5491B333-C881-487B-B337-C0B5052E610F}" srcOrd="0" destOrd="0" presId="urn:microsoft.com/office/officeart/2005/8/layout/orgChart1"/>
    <dgm:cxn modelId="{8303A046-1A79-4AE5-AEBF-82C46EEDA0E6}" type="presParOf" srcId="{5491B333-C881-487B-B337-C0B5052E610F}" destId="{B9F2B5A2-9770-4292-A046-92268C2BA014}" srcOrd="0" destOrd="0" presId="urn:microsoft.com/office/officeart/2005/8/layout/orgChart1"/>
    <dgm:cxn modelId="{25036749-6979-4AAA-926E-4DAE59130458}" type="presParOf" srcId="{5491B333-C881-487B-B337-C0B5052E610F}" destId="{8C778675-A2E1-45B4-9FC4-3FD800BA70ED}" srcOrd="1" destOrd="0" presId="urn:microsoft.com/office/officeart/2005/8/layout/orgChart1"/>
    <dgm:cxn modelId="{CC4891A6-FC40-48D8-B738-105775B6E17B}" type="presParOf" srcId="{29DD4989-453B-433F-8825-F2F4C30D29BD}" destId="{7C8CCCCA-28BF-41EF-9E79-AE033C30829E}" srcOrd="1" destOrd="0" presId="urn:microsoft.com/office/officeart/2005/8/layout/orgChart1"/>
    <dgm:cxn modelId="{51651FCD-FED0-4258-B404-FD2B59AEA65B}" type="presParOf" srcId="{29DD4989-453B-433F-8825-F2F4C30D29BD}" destId="{DAFE123B-6156-4FA5-9774-574837113D05}" srcOrd="2" destOrd="0" presId="urn:microsoft.com/office/officeart/2005/8/layout/orgChart1"/>
    <dgm:cxn modelId="{1B3DF1F9-5005-4E61-A8E9-D0E64065FCDD}" type="presParOf" srcId="{6F8762CD-ED09-40FC-9F19-A98786EC0E53}" destId="{02410C7B-ECCF-4E5A-AD33-BC1844AB0ED7}" srcOrd="2" destOrd="0" presId="urn:microsoft.com/office/officeart/2005/8/layout/orgChart1"/>
    <dgm:cxn modelId="{309BF65E-4213-4011-8090-79F826BF927F}" type="presParOf" srcId="{6F8762CD-ED09-40FC-9F19-A98786EC0E53}" destId="{CA85CBFB-BCD8-4FCD-9BA4-2CFCD40DD3FB}" srcOrd="3" destOrd="0" presId="urn:microsoft.com/office/officeart/2005/8/layout/orgChart1"/>
    <dgm:cxn modelId="{54A63543-3FF9-464A-96A8-92B774B3F93D}" type="presParOf" srcId="{CA85CBFB-BCD8-4FCD-9BA4-2CFCD40DD3FB}" destId="{8D348B72-495E-45BE-B240-92BA9CCA86A0}" srcOrd="0" destOrd="0" presId="urn:microsoft.com/office/officeart/2005/8/layout/orgChart1"/>
    <dgm:cxn modelId="{285D371C-B3EE-4AF1-A54F-7DB156795DE8}" type="presParOf" srcId="{8D348B72-495E-45BE-B240-92BA9CCA86A0}" destId="{4F935C23-029B-4BB2-8485-58C8EE71C12F}" srcOrd="0" destOrd="0" presId="urn:microsoft.com/office/officeart/2005/8/layout/orgChart1"/>
    <dgm:cxn modelId="{A2D61D19-9CD9-4196-80C3-7116A347CE7B}" type="presParOf" srcId="{8D348B72-495E-45BE-B240-92BA9CCA86A0}" destId="{6426A689-F2AD-40E8-9341-6F9E48F0260C}" srcOrd="1" destOrd="0" presId="urn:microsoft.com/office/officeart/2005/8/layout/orgChart1"/>
    <dgm:cxn modelId="{CBC0CACC-0280-406F-A55A-8492D20BA8F0}" type="presParOf" srcId="{CA85CBFB-BCD8-4FCD-9BA4-2CFCD40DD3FB}" destId="{17CA3EE7-692B-4787-815B-82E4CC4C4C07}" srcOrd="1" destOrd="0" presId="urn:microsoft.com/office/officeart/2005/8/layout/orgChart1"/>
    <dgm:cxn modelId="{3CAEA009-0724-4E04-85C6-6F2BF19DCC88}" type="presParOf" srcId="{17CA3EE7-692B-4787-815B-82E4CC4C4C07}" destId="{5D556A36-BD6B-47BB-907E-8D91B6B993FE}" srcOrd="0" destOrd="0" presId="urn:microsoft.com/office/officeart/2005/8/layout/orgChart1"/>
    <dgm:cxn modelId="{A4910AAB-E651-46E6-9479-296FEA9FF311}" type="presParOf" srcId="{17CA3EE7-692B-4787-815B-82E4CC4C4C07}" destId="{580A2AE4-79C8-4924-AA19-F9E1836ECB7A}" srcOrd="1" destOrd="0" presId="urn:microsoft.com/office/officeart/2005/8/layout/orgChart1"/>
    <dgm:cxn modelId="{7ED64187-C45C-4C24-93D8-58063DDE1463}" type="presParOf" srcId="{580A2AE4-79C8-4924-AA19-F9E1836ECB7A}" destId="{FF9B7778-3975-4D3D-AEA3-BFF672ECC810}" srcOrd="0" destOrd="0" presId="urn:microsoft.com/office/officeart/2005/8/layout/orgChart1"/>
    <dgm:cxn modelId="{7CEDF5A9-B54B-48AF-905D-9F42B316C359}" type="presParOf" srcId="{FF9B7778-3975-4D3D-AEA3-BFF672ECC810}" destId="{B98C417F-2C55-4072-837C-7FA7278F1C16}" srcOrd="0" destOrd="0" presId="urn:microsoft.com/office/officeart/2005/8/layout/orgChart1"/>
    <dgm:cxn modelId="{E878954D-1463-4DF2-9483-53F5F28B27F0}" type="presParOf" srcId="{FF9B7778-3975-4D3D-AEA3-BFF672ECC810}" destId="{BEDEF2EC-6F3E-4868-B799-BFF4A8B2F9D7}" srcOrd="1" destOrd="0" presId="urn:microsoft.com/office/officeart/2005/8/layout/orgChart1"/>
    <dgm:cxn modelId="{A9F0FAB5-FC0A-4622-89BB-879852A12100}" type="presParOf" srcId="{580A2AE4-79C8-4924-AA19-F9E1836ECB7A}" destId="{66D1DB9B-0AEE-4019-A5A6-18906E2D5334}" srcOrd="1" destOrd="0" presId="urn:microsoft.com/office/officeart/2005/8/layout/orgChart1"/>
    <dgm:cxn modelId="{80FEBA47-C3B0-4D56-8F52-6EB4F2FDCC5B}" type="presParOf" srcId="{580A2AE4-79C8-4924-AA19-F9E1836ECB7A}" destId="{7064ED8B-B661-4397-83D8-4623FDBA56F2}" srcOrd="2" destOrd="0" presId="urn:microsoft.com/office/officeart/2005/8/layout/orgChart1"/>
    <dgm:cxn modelId="{FC0DC150-D30D-4BAA-9E56-B232BB09D2CD}" type="presParOf" srcId="{17CA3EE7-692B-4787-815B-82E4CC4C4C07}" destId="{EE5E0BCF-B0FC-47EB-89A9-3494CAB20435}" srcOrd="2" destOrd="0" presId="urn:microsoft.com/office/officeart/2005/8/layout/orgChart1"/>
    <dgm:cxn modelId="{F953A66D-2E2F-42EB-B1A6-09E872B84906}" type="presParOf" srcId="{17CA3EE7-692B-4787-815B-82E4CC4C4C07}" destId="{E59161D8-2906-42D8-90AC-B37AEAFD012A}" srcOrd="3" destOrd="0" presId="urn:microsoft.com/office/officeart/2005/8/layout/orgChart1"/>
    <dgm:cxn modelId="{9C57D4AE-EECA-4D5B-B389-920121224DD5}" type="presParOf" srcId="{E59161D8-2906-42D8-90AC-B37AEAFD012A}" destId="{61E24434-26BE-45D8-818B-7E78F4D568E9}" srcOrd="0" destOrd="0" presId="urn:microsoft.com/office/officeart/2005/8/layout/orgChart1"/>
    <dgm:cxn modelId="{50247539-A583-46E6-B721-4E370EDD6E0F}" type="presParOf" srcId="{61E24434-26BE-45D8-818B-7E78F4D568E9}" destId="{5ABDE59E-D2F1-477F-9FEF-D07C91205E6E}" srcOrd="0" destOrd="0" presId="urn:microsoft.com/office/officeart/2005/8/layout/orgChart1"/>
    <dgm:cxn modelId="{71AA9350-C95A-47A8-8950-07998C9CFD36}" type="presParOf" srcId="{61E24434-26BE-45D8-818B-7E78F4D568E9}" destId="{1BCA7312-29D2-4B73-BDCB-2C04CD5656D2}" srcOrd="1" destOrd="0" presId="urn:microsoft.com/office/officeart/2005/8/layout/orgChart1"/>
    <dgm:cxn modelId="{7C8C843A-F258-41E0-8D1A-98DC749F012F}" type="presParOf" srcId="{E59161D8-2906-42D8-90AC-B37AEAFD012A}" destId="{BBA70C15-EDDB-46D9-BA7C-8653B17DB376}" srcOrd="1" destOrd="0" presId="urn:microsoft.com/office/officeart/2005/8/layout/orgChart1"/>
    <dgm:cxn modelId="{92EE7D05-0E23-47AF-940D-B26D97635BC5}" type="presParOf" srcId="{E59161D8-2906-42D8-90AC-B37AEAFD012A}" destId="{F59D93DC-8778-458A-81F4-6938FDE3AE06}" srcOrd="2" destOrd="0" presId="urn:microsoft.com/office/officeart/2005/8/layout/orgChart1"/>
    <dgm:cxn modelId="{95BD4EAD-FF3F-48FD-B441-33211981C27D}" type="presParOf" srcId="{17CA3EE7-692B-4787-815B-82E4CC4C4C07}" destId="{DC55F75B-A263-4F8D-9CD1-414E0C5CACF6}" srcOrd="4" destOrd="0" presId="urn:microsoft.com/office/officeart/2005/8/layout/orgChart1"/>
    <dgm:cxn modelId="{562DA469-1411-44B9-8910-FD04CF3D04EE}" type="presParOf" srcId="{17CA3EE7-692B-4787-815B-82E4CC4C4C07}" destId="{6725D589-7D51-4F52-97D5-2B7F1696950F}" srcOrd="5" destOrd="0" presId="urn:microsoft.com/office/officeart/2005/8/layout/orgChart1"/>
    <dgm:cxn modelId="{6CC9DF57-5929-4F01-945A-0A8631CF78E4}" type="presParOf" srcId="{6725D589-7D51-4F52-97D5-2B7F1696950F}" destId="{8741BB92-539C-4055-B352-1D814D97C3DA}" srcOrd="0" destOrd="0" presId="urn:microsoft.com/office/officeart/2005/8/layout/orgChart1"/>
    <dgm:cxn modelId="{51FB8AD5-6E5A-4D7D-B4E9-72DD30BDB5DB}" type="presParOf" srcId="{8741BB92-539C-4055-B352-1D814D97C3DA}" destId="{AB9AAF1A-2B50-41CF-9A58-EB1F0358F812}" srcOrd="0" destOrd="0" presId="urn:microsoft.com/office/officeart/2005/8/layout/orgChart1"/>
    <dgm:cxn modelId="{0715424E-7BAC-4068-8078-3E2166A4A086}" type="presParOf" srcId="{8741BB92-539C-4055-B352-1D814D97C3DA}" destId="{0FBB8C9C-AEA6-451F-BFC3-680C9399C268}" srcOrd="1" destOrd="0" presId="urn:microsoft.com/office/officeart/2005/8/layout/orgChart1"/>
    <dgm:cxn modelId="{7C7891B2-9282-455A-867B-705E1B779747}" type="presParOf" srcId="{6725D589-7D51-4F52-97D5-2B7F1696950F}" destId="{13766E08-CF64-4855-9BB8-192AB76746DE}" srcOrd="1" destOrd="0" presId="urn:microsoft.com/office/officeart/2005/8/layout/orgChart1"/>
    <dgm:cxn modelId="{9428ED4A-40D2-4F09-86BC-D9DF85E17A89}" type="presParOf" srcId="{6725D589-7D51-4F52-97D5-2B7F1696950F}" destId="{50C832A5-F1B7-4D4A-A275-8E45EBFA2889}" srcOrd="2" destOrd="0" presId="urn:microsoft.com/office/officeart/2005/8/layout/orgChart1"/>
    <dgm:cxn modelId="{62EEE2E9-F637-4E58-B578-2C7A3C414921}" type="presParOf" srcId="{CA85CBFB-BCD8-4FCD-9BA4-2CFCD40DD3FB}" destId="{ABD3606E-89C3-43EF-98CD-314122D81EDD}" srcOrd="2" destOrd="0" presId="urn:microsoft.com/office/officeart/2005/8/layout/orgChart1"/>
    <dgm:cxn modelId="{354B29E2-ED20-4928-B4D6-983673ADA49F}" type="presParOf" srcId="{6F8762CD-ED09-40FC-9F19-A98786EC0E53}" destId="{8D360A47-1806-491C-BEA1-95C7EB9903F6}" srcOrd="4" destOrd="0" presId="urn:microsoft.com/office/officeart/2005/8/layout/orgChart1"/>
    <dgm:cxn modelId="{0A9D845C-C1E9-4DCF-9025-C2271BD10BDF}" type="presParOf" srcId="{6F8762CD-ED09-40FC-9F19-A98786EC0E53}" destId="{DD9D92AF-D463-4D19-9BF8-BACB68425697}" srcOrd="5" destOrd="0" presId="urn:microsoft.com/office/officeart/2005/8/layout/orgChart1"/>
    <dgm:cxn modelId="{5EAA4CA5-34BE-46FA-9C98-0B4E768D8213}" type="presParOf" srcId="{DD9D92AF-D463-4D19-9BF8-BACB68425697}" destId="{7AC3CF0B-6438-4D37-8FB5-E202567651D5}" srcOrd="0" destOrd="0" presId="urn:microsoft.com/office/officeart/2005/8/layout/orgChart1"/>
    <dgm:cxn modelId="{9E4DCF7B-C6D0-470F-912C-A2AE526CA8ED}" type="presParOf" srcId="{7AC3CF0B-6438-4D37-8FB5-E202567651D5}" destId="{A01631A4-5A84-443C-B86D-58EB01349A61}" srcOrd="0" destOrd="0" presId="urn:microsoft.com/office/officeart/2005/8/layout/orgChart1"/>
    <dgm:cxn modelId="{6A3B4635-7F48-4BD5-8D08-64C75F33ECD0}" type="presParOf" srcId="{7AC3CF0B-6438-4D37-8FB5-E202567651D5}" destId="{33A7F750-E42F-431E-8AFF-9AB40449B10C}" srcOrd="1" destOrd="0" presId="urn:microsoft.com/office/officeart/2005/8/layout/orgChart1"/>
    <dgm:cxn modelId="{24A38D41-2B79-40FD-A8CB-A037216B0D33}" type="presParOf" srcId="{DD9D92AF-D463-4D19-9BF8-BACB68425697}" destId="{252FAF77-7A15-4652-AF07-883E5903D167}" srcOrd="1" destOrd="0" presId="urn:microsoft.com/office/officeart/2005/8/layout/orgChart1"/>
    <dgm:cxn modelId="{2A2E6F4E-B31B-4941-A49B-C460C67A345F}" type="presParOf" srcId="{252FAF77-7A15-4652-AF07-883E5903D167}" destId="{CAF89A08-81E8-4436-8ABC-FD6DBEBD35D7}" srcOrd="0" destOrd="0" presId="urn:microsoft.com/office/officeart/2005/8/layout/orgChart1"/>
    <dgm:cxn modelId="{BF953F73-3B8F-4257-968B-FF989EF2FD69}" type="presParOf" srcId="{252FAF77-7A15-4652-AF07-883E5903D167}" destId="{8D625921-29BF-4588-BAE1-B45BF4F20677}" srcOrd="1" destOrd="0" presId="urn:microsoft.com/office/officeart/2005/8/layout/orgChart1"/>
    <dgm:cxn modelId="{E2D55076-91F0-43B8-8E18-BB8421B6BCD6}" type="presParOf" srcId="{8D625921-29BF-4588-BAE1-B45BF4F20677}" destId="{2C8ADD09-2035-4F37-9317-AD1BF3471EB4}" srcOrd="0" destOrd="0" presId="urn:microsoft.com/office/officeart/2005/8/layout/orgChart1"/>
    <dgm:cxn modelId="{2A15244A-F26C-4D78-92A6-FB101B40912D}" type="presParOf" srcId="{2C8ADD09-2035-4F37-9317-AD1BF3471EB4}" destId="{C1B353C0-4D66-470C-A5CA-105F459320CA}" srcOrd="0" destOrd="0" presId="urn:microsoft.com/office/officeart/2005/8/layout/orgChart1"/>
    <dgm:cxn modelId="{04DA44BE-4F71-4CC1-AE28-6177BD1599FA}" type="presParOf" srcId="{2C8ADD09-2035-4F37-9317-AD1BF3471EB4}" destId="{AE2E7FCB-B378-4582-BFD0-DD62E1D4ACFA}" srcOrd="1" destOrd="0" presId="urn:microsoft.com/office/officeart/2005/8/layout/orgChart1"/>
    <dgm:cxn modelId="{39E00949-1FE7-44E6-BDBD-CBC5C6A6608E}" type="presParOf" srcId="{8D625921-29BF-4588-BAE1-B45BF4F20677}" destId="{9E0E8E53-EB6C-4CAE-9BD9-0A11C2FA7260}" srcOrd="1" destOrd="0" presId="urn:microsoft.com/office/officeart/2005/8/layout/orgChart1"/>
    <dgm:cxn modelId="{6AD32B0B-82D9-4AF1-90CC-50CA3472FA22}" type="presParOf" srcId="{8D625921-29BF-4588-BAE1-B45BF4F20677}" destId="{21E60F79-94B5-49EF-82D2-4EBAAC1378F6}" srcOrd="2" destOrd="0" presId="urn:microsoft.com/office/officeart/2005/8/layout/orgChart1"/>
    <dgm:cxn modelId="{8AFED25F-19D4-415D-8906-F1C4AA1CB7C3}" type="presParOf" srcId="{252FAF77-7A15-4652-AF07-883E5903D167}" destId="{F858DE3E-3501-47D8-9846-2F5B902B3534}" srcOrd="2" destOrd="0" presId="urn:microsoft.com/office/officeart/2005/8/layout/orgChart1"/>
    <dgm:cxn modelId="{9CEB097B-8681-424F-938C-9C2EFDA81C7C}" type="presParOf" srcId="{252FAF77-7A15-4652-AF07-883E5903D167}" destId="{B169CB41-A405-4A77-8BF0-545960492573}" srcOrd="3" destOrd="0" presId="urn:microsoft.com/office/officeart/2005/8/layout/orgChart1"/>
    <dgm:cxn modelId="{A03E75F1-267C-4FE0-989E-5CEBE0B48D1E}" type="presParOf" srcId="{B169CB41-A405-4A77-8BF0-545960492573}" destId="{9D32F75A-F305-4747-9A18-5C60AEADF7AD}" srcOrd="0" destOrd="0" presId="urn:microsoft.com/office/officeart/2005/8/layout/orgChart1"/>
    <dgm:cxn modelId="{C9C4482F-1709-47A6-A2BB-9AC44B6B9713}" type="presParOf" srcId="{9D32F75A-F305-4747-9A18-5C60AEADF7AD}" destId="{862F1670-CA15-42CA-BF1F-6BDC5A0F0F23}" srcOrd="0" destOrd="0" presId="urn:microsoft.com/office/officeart/2005/8/layout/orgChart1"/>
    <dgm:cxn modelId="{DCA4FEA3-D1C7-4775-81EE-261F2FD42D6C}" type="presParOf" srcId="{9D32F75A-F305-4747-9A18-5C60AEADF7AD}" destId="{4A761D38-D145-4EC5-9537-1AE3FBF7C38F}" srcOrd="1" destOrd="0" presId="urn:microsoft.com/office/officeart/2005/8/layout/orgChart1"/>
    <dgm:cxn modelId="{83916027-CDA1-4780-B3EE-C60756A6236B}" type="presParOf" srcId="{B169CB41-A405-4A77-8BF0-545960492573}" destId="{5E9649EB-F5D1-4280-A43D-F6739EE45672}" srcOrd="1" destOrd="0" presId="urn:microsoft.com/office/officeart/2005/8/layout/orgChart1"/>
    <dgm:cxn modelId="{7A54833A-50B2-4935-8ADD-99548CF797A5}" type="presParOf" srcId="{B169CB41-A405-4A77-8BF0-545960492573}" destId="{9CC8F650-58C1-415E-9D27-C5D4D007E9CF}" srcOrd="2" destOrd="0" presId="urn:microsoft.com/office/officeart/2005/8/layout/orgChart1"/>
    <dgm:cxn modelId="{E4E4674A-C98B-4252-8A23-8061A19A913C}" type="presParOf" srcId="{252FAF77-7A15-4652-AF07-883E5903D167}" destId="{8967A69F-00A4-45A2-AB9F-3B0A825AEDB2}" srcOrd="4" destOrd="0" presId="urn:microsoft.com/office/officeart/2005/8/layout/orgChart1"/>
    <dgm:cxn modelId="{9C84269C-DE56-4006-B082-5F6A24EA11AF}" type="presParOf" srcId="{252FAF77-7A15-4652-AF07-883E5903D167}" destId="{A47284A4-D359-4AC3-A4C9-E5DC594FB590}" srcOrd="5" destOrd="0" presId="urn:microsoft.com/office/officeart/2005/8/layout/orgChart1"/>
    <dgm:cxn modelId="{F2412605-72EC-4A0B-BA61-24AE82AB349F}" type="presParOf" srcId="{A47284A4-D359-4AC3-A4C9-E5DC594FB590}" destId="{C419D175-742D-4D24-9404-465B28AD36B6}" srcOrd="0" destOrd="0" presId="urn:microsoft.com/office/officeart/2005/8/layout/orgChart1"/>
    <dgm:cxn modelId="{6E415079-BB2A-484F-BDD3-E01BE921D9C3}" type="presParOf" srcId="{C419D175-742D-4D24-9404-465B28AD36B6}" destId="{B02AC84B-B0BE-4208-9D4A-8D83BDC34FBF}" srcOrd="0" destOrd="0" presId="urn:microsoft.com/office/officeart/2005/8/layout/orgChart1"/>
    <dgm:cxn modelId="{92E9BC3E-2ADB-48C2-8F7F-B1441824A00E}" type="presParOf" srcId="{C419D175-742D-4D24-9404-465B28AD36B6}" destId="{747C0F68-85C2-42B0-8E50-F4D720D7C104}" srcOrd="1" destOrd="0" presId="urn:microsoft.com/office/officeart/2005/8/layout/orgChart1"/>
    <dgm:cxn modelId="{03A20274-14B3-47F9-A747-B18A08FD18EC}" type="presParOf" srcId="{A47284A4-D359-4AC3-A4C9-E5DC594FB590}" destId="{2009F3DD-0884-4396-B88D-BBCF7808A0CE}" srcOrd="1" destOrd="0" presId="urn:microsoft.com/office/officeart/2005/8/layout/orgChart1"/>
    <dgm:cxn modelId="{E5A162A4-8A1F-40DF-AB3E-E3C3B1C8B2EC}" type="presParOf" srcId="{A47284A4-D359-4AC3-A4C9-E5DC594FB590}" destId="{5793680A-60B0-4947-99AF-372788D78FA1}" srcOrd="2" destOrd="0" presId="urn:microsoft.com/office/officeart/2005/8/layout/orgChart1"/>
    <dgm:cxn modelId="{05E87EA9-12B6-4237-B82C-F6A635952351}" type="presParOf" srcId="{252FAF77-7A15-4652-AF07-883E5903D167}" destId="{5088A677-EE47-4CC7-B04A-C7D5085FB509}" srcOrd="6" destOrd="0" presId="urn:microsoft.com/office/officeart/2005/8/layout/orgChart1"/>
    <dgm:cxn modelId="{204225D2-8BD7-405D-9865-CB8486BD9F3C}" type="presParOf" srcId="{252FAF77-7A15-4652-AF07-883E5903D167}" destId="{9D32EB78-D296-4E39-8108-AB3336127667}" srcOrd="7" destOrd="0" presId="urn:microsoft.com/office/officeart/2005/8/layout/orgChart1"/>
    <dgm:cxn modelId="{D0B77885-1779-4F71-B55F-DDE0C88D2325}" type="presParOf" srcId="{9D32EB78-D296-4E39-8108-AB3336127667}" destId="{F6854A20-CB33-4078-9C38-C26F2A61F795}" srcOrd="0" destOrd="0" presId="urn:microsoft.com/office/officeart/2005/8/layout/orgChart1"/>
    <dgm:cxn modelId="{58C97580-0B18-4EAD-8AF7-B85A999EE24A}" type="presParOf" srcId="{F6854A20-CB33-4078-9C38-C26F2A61F795}" destId="{78080A1A-5E81-44F1-9F7E-495883C78C89}" srcOrd="0" destOrd="0" presId="urn:microsoft.com/office/officeart/2005/8/layout/orgChart1"/>
    <dgm:cxn modelId="{6C2A95CF-1563-4AB1-B918-ABD04C07EED2}" type="presParOf" srcId="{F6854A20-CB33-4078-9C38-C26F2A61F795}" destId="{AD91799F-3BA6-48D8-9033-F12FF39F675D}" srcOrd="1" destOrd="0" presId="urn:microsoft.com/office/officeart/2005/8/layout/orgChart1"/>
    <dgm:cxn modelId="{4F04CE4B-F1DC-4555-8D02-4734E18171FF}" type="presParOf" srcId="{9D32EB78-D296-4E39-8108-AB3336127667}" destId="{C58609FD-FD0C-4488-A292-AE132FD44B7D}" srcOrd="1" destOrd="0" presId="urn:microsoft.com/office/officeart/2005/8/layout/orgChart1"/>
    <dgm:cxn modelId="{038BA879-A8FD-4D9C-94A3-BA6F7A75FEA0}" type="presParOf" srcId="{9D32EB78-D296-4E39-8108-AB3336127667}" destId="{88D2DE4D-C7BF-449A-8ED1-8426AF34B814}" srcOrd="2" destOrd="0" presId="urn:microsoft.com/office/officeart/2005/8/layout/orgChart1"/>
    <dgm:cxn modelId="{67894890-6086-486C-81E9-2707E937E37D}" type="presParOf" srcId="{DD9D92AF-D463-4D19-9BF8-BACB68425697}" destId="{5F46B07B-5CBC-4D08-ADA2-C7546F765EF4}" srcOrd="2" destOrd="0" presId="urn:microsoft.com/office/officeart/2005/8/layout/orgChart1"/>
    <dgm:cxn modelId="{C1F4D624-EBB1-4CA6-B0CE-E5C2A979D870}" type="presParOf" srcId="{CAD21F61-2787-4443-9BBA-1FB504599481}" destId="{FDBA3269-D640-40B5-BC33-3197C059680A}" srcOrd="2" destOrd="0" presId="urn:microsoft.com/office/officeart/2005/8/layout/orgChart1"/>
    <dgm:cxn modelId="{DB414E60-7B32-4BFF-8420-C05B5870570A}" type="presParOf" srcId="{FDBA3269-D640-40B5-BC33-3197C059680A}" destId="{281FAA49-94ED-42ED-80F4-8FD445726E17}" srcOrd="0" destOrd="0" presId="urn:microsoft.com/office/officeart/2005/8/layout/orgChart1"/>
    <dgm:cxn modelId="{071400F8-4580-43B6-A8E3-D638DEBF1611}" type="presParOf" srcId="{FDBA3269-D640-40B5-BC33-3197C059680A}" destId="{111A7FA2-02B5-4FA6-88E0-DC2DDE0A5D5D}" srcOrd="1" destOrd="0" presId="urn:microsoft.com/office/officeart/2005/8/layout/orgChart1"/>
    <dgm:cxn modelId="{9AA2D657-AA54-4503-92C0-FCF04735A623}" type="presParOf" srcId="{111A7FA2-02B5-4FA6-88E0-DC2DDE0A5D5D}" destId="{CA22C33A-7127-40E2-9061-3064B1044114}" srcOrd="0" destOrd="0" presId="urn:microsoft.com/office/officeart/2005/8/layout/orgChart1"/>
    <dgm:cxn modelId="{BE5C3C54-62C7-4D06-A30B-F8971BB9FC12}" type="presParOf" srcId="{CA22C33A-7127-40E2-9061-3064B1044114}" destId="{55686D6E-DFDE-4D62-8302-6284CE3EE1C4}" srcOrd="0" destOrd="0" presId="urn:microsoft.com/office/officeart/2005/8/layout/orgChart1"/>
    <dgm:cxn modelId="{7B78ED61-7330-4D02-90F9-2378603C4DDA}" type="presParOf" srcId="{CA22C33A-7127-40E2-9061-3064B1044114}" destId="{9B7983A2-14F6-4E89-A802-86DE9FBDCDB0}" srcOrd="1" destOrd="0" presId="urn:microsoft.com/office/officeart/2005/8/layout/orgChart1"/>
    <dgm:cxn modelId="{E0F0D792-ABB6-4DFC-AFE4-7D8FF4A69AE7}" type="presParOf" srcId="{111A7FA2-02B5-4FA6-88E0-DC2DDE0A5D5D}" destId="{90B42830-75B5-494B-BA75-54D0177EB88C}" srcOrd="1" destOrd="0" presId="urn:microsoft.com/office/officeart/2005/8/layout/orgChart1"/>
    <dgm:cxn modelId="{ED291372-4660-4976-893F-D7D9E59216CC}" type="presParOf" srcId="{111A7FA2-02B5-4FA6-88E0-DC2DDE0A5D5D}" destId="{501AA89A-1D85-48CB-AD26-75AD6BA9B42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F44857-38B9-4215-889E-23A831A071ED}" type="doc">
      <dgm:prSet loTypeId="urn:microsoft.com/office/officeart/2005/8/layout/hList7" loCatId="process" qsTypeId="urn:microsoft.com/office/officeart/2005/8/quickstyle/simple2" qsCatId="simple" csTypeId="urn:microsoft.com/office/officeart/2005/8/colors/colorful4" csCatId="colorful" phldr="1"/>
      <dgm:spPr/>
    </dgm:pt>
    <dgm:pt modelId="{BB829CCA-2CB7-4828-A4BF-4E37C09F75C4}">
      <dgm:prSet phldrT="[Text]"/>
      <dgm:spPr/>
      <dgm:t>
        <a:bodyPr/>
        <a:lstStyle/>
        <a:p>
          <a:r>
            <a:rPr lang="en-AU" dirty="0" smtClean="0"/>
            <a:t>Complete Expression of Interest Form</a:t>
          </a:r>
          <a:endParaRPr lang="en-AU" dirty="0"/>
        </a:p>
      </dgm:t>
    </dgm:pt>
    <dgm:pt modelId="{B6627F5A-6FEC-44EC-A4D2-88D648DAD693}" type="parTrans" cxnId="{8F06445A-51B6-41B4-B6F8-898F1263F006}">
      <dgm:prSet/>
      <dgm:spPr/>
      <dgm:t>
        <a:bodyPr/>
        <a:lstStyle/>
        <a:p>
          <a:endParaRPr lang="en-AU"/>
        </a:p>
      </dgm:t>
    </dgm:pt>
    <dgm:pt modelId="{94AF58E7-7799-4A90-B080-133CE799966C}" type="sibTrans" cxnId="{8F06445A-51B6-41B4-B6F8-898F1263F006}">
      <dgm:prSet/>
      <dgm:spPr/>
      <dgm:t>
        <a:bodyPr/>
        <a:lstStyle/>
        <a:p>
          <a:endParaRPr lang="en-AU"/>
        </a:p>
      </dgm:t>
    </dgm:pt>
    <dgm:pt modelId="{D5DFDF81-59F3-43A7-9E6C-1550D50E1526}">
      <dgm:prSet phldrT="[Text]"/>
      <dgm:spPr/>
      <dgm:t>
        <a:bodyPr/>
        <a:lstStyle/>
        <a:p>
          <a:r>
            <a:rPr lang="en-AU" dirty="0" smtClean="0"/>
            <a:t>Available after the presentation from one of our representatives</a:t>
          </a:r>
          <a:endParaRPr lang="en-AU" dirty="0"/>
        </a:p>
      </dgm:t>
    </dgm:pt>
    <dgm:pt modelId="{325D9F7B-2351-486C-8219-FE9D68C1A3D4}" type="parTrans" cxnId="{28EA21B6-C5E6-4412-831B-3561CAAD4B4E}">
      <dgm:prSet/>
      <dgm:spPr/>
      <dgm:t>
        <a:bodyPr/>
        <a:lstStyle/>
        <a:p>
          <a:endParaRPr lang="en-AU"/>
        </a:p>
      </dgm:t>
    </dgm:pt>
    <dgm:pt modelId="{B28DCE28-4FD5-4B94-B0A2-91BB078437B4}" type="sibTrans" cxnId="{28EA21B6-C5E6-4412-831B-3561CAAD4B4E}">
      <dgm:prSet/>
      <dgm:spPr/>
      <dgm:t>
        <a:bodyPr/>
        <a:lstStyle/>
        <a:p>
          <a:endParaRPr lang="en-AU"/>
        </a:p>
      </dgm:t>
    </dgm:pt>
    <dgm:pt modelId="{EC983046-AE3B-4C6F-BB46-8080C385D9B8}">
      <dgm:prSet phldrT="[Text]"/>
      <dgm:spPr/>
      <dgm:t>
        <a:bodyPr/>
        <a:lstStyle/>
        <a:p>
          <a:r>
            <a:rPr lang="en-AU" dirty="0" smtClean="0"/>
            <a:t>Representative will contact you within 7 days to discuss requirements</a:t>
          </a:r>
          <a:endParaRPr lang="en-AU" dirty="0"/>
        </a:p>
      </dgm:t>
    </dgm:pt>
    <dgm:pt modelId="{59117D65-CAAE-4AE2-8C12-C26A4532A50D}" type="parTrans" cxnId="{6111F88B-07CA-4BC8-B6F0-30B2A34D2475}">
      <dgm:prSet/>
      <dgm:spPr/>
      <dgm:t>
        <a:bodyPr/>
        <a:lstStyle/>
        <a:p>
          <a:endParaRPr lang="en-AU"/>
        </a:p>
      </dgm:t>
    </dgm:pt>
    <dgm:pt modelId="{3FA752E0-9DC5-4946-8484-452933DA70A0}" type="sibTrans" cxnId="{6111F88B-07CA-4BC8-B6F0-30B2A34D2475}">
      <dgm:prSet/>
      <dgm:spPr/>
      <dgm:t>
        <a:bodyPr/>
        <a:lstStyle/>
        <a:p>
          <a:endParaRPr lang="en-AU"/>
        </a:p>
      </dgm:t>
    </dgm:pt>
    <dgm:pt modelId="{0FC35B91-10A2-4E55-BEAB-21FE091EC9B5}">
      <dgm:prSet phldrT="[Text]"/>
      <dgm:spPr/>
      <dgm:t>
        <a:bodyPr/>
        <a:lstStyle/>
        <a:p>
          <a:r>
            <a:rPr lang="en-AU" dirty="0" smtClean="0"/>
            <a:t>See you at the Conference!</a:t>
          </a:r>
          <a:endParaRPr lang="en-AU" dirty="0"/>
        </a:p>
      </dgm:t>
    </dgm:pt>
    <dgm:pt modelId="{D0DAF53D-6718-4C1B-AA7B-3EB83599F2E3}" type="sibTrans" cxnId="{7AEEF4B6-2099-4791-A703-EB26AE9B2049}">
      <dgm:prSet/>
      <dgm:spPr/>
      <dgm:t>
        <a:bodyPr/>
        <a:lstStyle/>
        <a:p>
          <a:endParaRPr lang="en-AU"/>
        </a:p>
      </dgm:t>
    </dgm:pt>
    <dgm:pt modelId="{6456F5B4-F6EE-4C60-825F-43E888672AFF}" type="parTrans" cxnId="{7AEEF4B6-2099-4791-A703-EB26AE9B2049}">
      <dgm:prSet/>
      <dgm:spPr/>
      <dgm:t>
        <a:bodyPr/>
        <a:lstStyle/>
        <a:p>
          <a:endParaRPr lang="en-AU"/>
        </a:p>
      </dgm:t>
    </dgm:pt>
    <dgm:pt modelId="{333E5144-873B-4C0C-8102-DFD9B789C9D3}">
      <dgm:prSet phldrT="[Text]"/>
      <dgm:spPr/>
      <dgm:t>
        <a:bodyPr/>
        <a:lstStyle/>
        <a:p>
          <a:r>
            <a:rPr lang="en-AU" dirty="0" smtClean="0"/>
            <a:t>Conference Coordinator will liaise to ensure that all requirements met</a:t>
          </a:r>
          <a:endParaRPr lang="en-AU" dirty="0"/>
        </a:p>
      </dgm:t>
    </dgm:pt>
    <dgm:pt modelId="{E5F57AF9-C5C9-42BC-9151-094C986D47AE}" type="sibTrans" cxnId="{323A600F-855E-49C7-9B64-CEAE410273BA}">
      <dgm:prSet/>
      <dgm:spPr/>
      <dgm:t>
        <a:bodyPr/>
        <a:lstStyle/>
        <a:p>
          <a:endParaRPr lang="en-AU"/>
        </a:p>
      </dgm:t>
    </dgm:pt>
    <dgm:pt modelId="{3EB555B7-7323-465E-9B7D-99A314479DA1}" type="parTrans" cxnId="{323A600F-855E-49C7-9B64-CEAE410273BA}">
      <dgm:prSet/>
      <dgm:spPr/>
      <dgm:t>
        <a:bodyPr/>
        <a:lstStyle/>
        <a:p>
          <a:endParaRPr lang="en-AU"/>
        </a:p>
      </dgm:t>
    </dgm:pt>
    <dgm:pt modelId="{D12829B5-C169-43F3-8F2D-A2CAB7B58ADD}">
      <dgm:prSet phldrT="[Text]"/>
      <dgm:spPr/>
      <dgm:t>
        <a:bodyPr/>
        <a:lstStyle/>
        <a:p>
          <a:r>
            <a:rPr lang="en-AU" dirty="0" smtClean="0"/>
            <a:t>Full payment no later than 3 August</a:t>
          </a:r>
        </a:p>
      </dgm:t>
    </dgm:pt>
    <dgm:pt modelId="{DE037734-735B-45EA-A43A-B905F1BF37CF}">
      <dgm:prSet phldrT="[Text]"/>
      <dgm:spPr/>
      <dgm:t>
        <a:bodyPr/>
        <a:lstStyle/>
        <a:p>
          <a:r>
            <a:rPr lang="en-AU" dirty="0" smtClean="0"/>
            <a:t>Deposit paid and site secured</a:t>
          </a:r>
        </a:p>
      </dgm:t>
    </dgm:pt>
    <dgm:pt modelId="{AC6F1B44-1744-4BC1-B60E-3C4AFE5218AE}" type="sibTrans" cxnId="{CA9FB302-8578-44D0-A558-51EBCBE79E79}">
      <dgm:prSet/>
      <dgm:spPr/>
      <dgm:t>
        <a:bodyPr/>
        <a:lstStyle/>
        <a:p>
          <a:endParaRPr lang="en-AU"/>
        </a:p>
      </dgm:t>
    </dgm:pt>
    <dgm:pt modelId="{7E74B06C-68AC-4D1C-B548-4064F6BBC6B8}" type="parTrans" cxnId="{CA9FB302-8578-44D0-A558-51EBCBE79E79}">
      <dgm:prSet/>
      <dgm:spPr/>
      <dgm:t>
        <a:bodyPr/>
        <a:lstStyle/>
        <a:p>
          <a:endParaRPr lang="en-AU"/>
        </a:p>
      </dgm:t>
    </dgm:pt>
    <dgm:pt modelId="{2922D725-A0EF-46EC-A53C-B01C16CA070B}" type="sibTrans" cxnId="{FF4B213A-E4BB-4BD5-802E-96F23EA3A848}">
      <dgm:prSet/>
      <dgm:spPr/>
      <dgm:t>
        <a:bodyPr/>
        <a:lstStyle/>
        <a:p>
          <a:endParaRPr lang="en-AU"/>
        </a:p>
      </dgm:t>
    </dgm:pt>
    <dgm:pt modelId="{1219F27F-2520-4036-B400-98BC399C38AC}" type="parTrans" cxnId="{FF4B213A-E4BB-4BD5-802E-96F23EA3A848}">
      <dgm:prSet/>
      <dgm:spPr/>
      <dgm:t>
        <a:bodyPr/>
        <a:lstStyle/>
        <a:p>
          <a:endParaRPr lang="en-AU"/>
        </a:p>
      </dgm:t>
    </dgm:pt>
    <dgm:pt modelId="{A8DA860A-9600-45AF-A7E5-E266ADE920A2}" type="pres">
      <dgm:prSet presAssocID="{ADF44857-38B9-4215-889E-23A831A071ED}" presName="Name0" presStyleCnt="0">
        <dgm:presLayoutVars>
          <dgm:dir/>
          <dgm:resizeHandles val="exact"/>
        </dgm:presLayoutVars>
      </dgm:prSet>
      <dgm:spPr/>
    </dgm:pt>
    <dgm:pt modelId="{C0F6F826-28C5-4F53-89FB-4DA43F3E743A}" type="pres">
      <dgm:prSet presAssocID="{ADF44857-38B9-4215-889E-23A831A071ED}" presName="fgShape" presStyleLbl="fgShp" presStyleIdx="0" presStyleCnt="1"/>
      <dgm:spPr>
        <a:prstGeom prst="rightArrow">
          <a:avLst/>
        </a:prstGeom>
      </dgm:spPr>
    </dgm:pt>
    <dgm:pt modelId="{33014F15-11C7-4B70-BD6C-AA2A6910F0CA}" type="pres">
      <dgm:prSet presAssocID="{ADF44857-38B9-4215-889E-23A831A071ED}" presName="linComp" presStyleCnt="0"/>
      <dgm:spPr/>
    </dgm:pt>
    <dgm:pt modelId="{2A65F1CE-4E53-4306-A225-3F369306B441}" type="pres">
      <dgm:prSet presAssocID="{BB829CCA-2CB7-4828-A4BF-4E37C09F75C4}" presName="compNode" presStyleCnt="0"/>
      <dgm:spPr/>
    </dgm:pt>
    <dgm:pt modelId="{B1636524-538F-489B-958E-12B118EE016D}" type="pres">
      <dgm:prSet presAssocID="{BB829CCA-2CB7-4828-A4BF-4E37C09F75C4}" presName="bkgdShape" presStyleLbl="node1" presStyleIdx="0" presStyleCnt="5"/>
      <dgm:spPr/>
      <dgm:t>
        <a:bodyPr/>
        <a:lstStyle/>
        <a:p>
          <a:endParaRPr lang="en-AU"/>
        </a:p>
      </dgm:t>
    </dgm:pt>
    <dgm:pt modelId="{1E1CFF34-CF75-4EC7-A119-23EAF32FBB8B}" type="pres">
      <dgm:prSet presAssocID="{BB829CCA-2CB7-4828-A4BF-4E37C09F75C4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6BD0218-0446-4052-AC03-F54CA6E07441}" type="pres">
      <dgm:prSet presAssocID="{BB829CCA-2CB7-4828-A4BF-4E37C09F75C4}" presName="invisiNode" presStyleLbl="node1" presStyleIdx="0" presStyleCnt="5"/>
      <dgm:spPr/>
    </dgm:pt>
    <dgm:pt modelId="{5FB35232-8503-412A-A03A-7D1085A3E4E5}" type="pres">
      <dgm:prSet presAssocID="{BB829CCA-2CB7-4828-A4BF-4E37C09F75C4}" presName="imagNode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19505A29-89F9-41B9-A6D5-66AF4DA1F9D0}" type="pres">
      <dgm:prSet presAssocID="{94AF58E7-7799-4A90-B080-133CE799966C}" presName="sibTrans" presStyleLbl="sibTrans2D1" presStyleIdx="0" presStyleCnt="0"/>
      <dgm:spPr/>
      <dgm:t>
        <a:bodyPr/>
        <a:lstStyle/>
        <a:p>
          <a:endParaRPr lang="en-AU"/>
        </a:p>
      </dgm:t>
    </dgm:pt>
    <dgm:pt modelId="{06D1EDF0-63EC-4E76-AE28-B44404B2F21C}" type="pres">
      <dgm:prSet presAssocID="{EC983046-AE3B-4C6F-BB46-8080C385D9B8}" presName="compNode" presStyleCnt="0"/>
      <dgm:spPr/>
    </dgm:pt>
    <dgm:pt modelId="{EA2D80AB-28AD-4964-96A0-4DD7AF8C9518}" type="pres">
      <dgm:prSet presAssocID="{EC983046-AE3B-4C6F-BB46-8080C385D9B8}" presName="bkgdShape" presStyleLbl="node1" presStyleIdx="1" presStyleCnt="5"/>
      <dgm:spPr/>
      <dgm:t>
        <a:bodyPr/>
        <a:lstStyle/>
        <a:p>
          <a:endParaRPr lang="en-AU"/>
        </a:p>
      </dgm:t>
    </dgm:pt>
    <dgm:pt modelId="{59201C85-D30B-4D24-8C15-AC004F39366A}" type="pres">
      <dgm:prSet presAssocID="{EC983046-AE3B-4C6F-BB46-8080C385D9B8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9E973EE-1CA3-4EB8-BE19-ED084E481ED5}" type="pres">
      <dgm:prSet presAssocID="{EC983046-AE3B-4C6F-BB46-8080C385D9B8}" presName="invisiNode" presStyleLbl="node1" presStyleIdx="1" presStyleCnt="5"/>
      <dgm:spPr/>
    </dgm:pt>
    <dgm:pt modelId="{204747D3-72A6-45BF-908F-632DB9236521}" type="pres">
      <dgm:prSet presAssocID="{EC983046-AE3B-4C6F-BB46-8080C385D9B8}" presName="imagNode" presStyleLbl="fgImgPlac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CA865086-E4F9-412B-A1D7-383427408669}" type="pres">
      <dgm:prSet presAssocID="{3FA752E0-9DC5-4946-8484-452933DA70A0}" presName="sibTrans" presStyleLbl="sibTrans2D1" presStyleIdx="0" presStyleCnt="0"/>
      <dgm:spPr/>
      <dgm:t>
        <a:bodyPr/>
        <a:lstStyle/>
        <a:p>
          <a:endParaRPr lang="en-AU"/>
        </a:p>
      </dgm:t>
    </dgm:pt>
    <dgm:pt modelId="{54AE5031-8A3E-4B1E-8F2B-2F3E7EB4A1B8}" type="pres">
      <dgm:prSet presAssocID="{DE037734-735B-45EA-A43A-B905F1BF37CF}" presName="compNode" presStyleCnt="0"/>
      <dgm:spPr/>
    </dgm:pt>
    <dgm:pt modelId="{456F2A8F-E2E3-4086-A976-37F8909CDFD2}" type="pres">
      <dgm:prSet presAssocID="{DE037734-735B-45EA-A43A-B905F1BF37CF}" presName="bkgdShape" presStyleLbl="node1" presStyleIdx="2" presStyleCnt="5"/>
      <dgm:spPr/>
      <dgm:t>
        <a:bodyPr/>
        <a:lstStyle/>
        <a:p>
          <a:endParaRPr lang="en-AU"/>
        </a:p>
      </dgm:t>
    </dgm:pt>
    <dgm:pt modelId="{075E2643-2B2B-4043-9BE4-916E7210FE6A}" type="pres">
      <dgm:prSet presAssocID="{DE037734-735B-45EA-A43A-B905F1BF37CF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D396F5E-0E0B-42FA-8393-8D181EF2FCF0}" type="pres">
      <dgm:prSet presAssocID="{DE037734-735B-45EA-A43A-B905F1BF37CF}" presName="invisiNode" presStyleLbl="node1" presStyleIdx="2" presStyleCnt="5"/>
      <dgm:spPr/>
    </dgm:pt>
    <dgm:pt modelId="{28016122-4FDB-4555-B4BB-532AAD2A6632}" type="pres">
      <dgm:prSet presAssocID="{DE037734-735B-45EA-A43A-B905F1BF37CF}" presName="imagNode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  <dgm:pt modelId="{7C87FBD7-AC66-4DA9-A7AD-87964C2A8D96}" type="pres">
      <dgm:prSet presAssocID="{AC6F1B44-1744-4BC1-B60E-3C4AFE5218AE}" presName="sibTrans" presStyleLbl="sibTrans2D1" presStyleIdx="0" presStyleCnt="0"/>
      <dgm:spPr/>
      <dgm:t>
        <a:bodyPr/>
        <a:lstStyle/>
        <a:p>
          <a:endParaRPr lang="en-AU"/>
        </a:p>
      </dgm:t>
    </dgm:pt>
    <dgm:pt modelId="{59913D75-5A9F-4DB3-A8C9-0BEFFB80189E}" type="pres">
      <dgm:prSet presAssocID="{333E5144-873B-4C0C-8102-DFD9B789C9D3}" presName="compNode" presStyleCnt="0"/>
      <dgm:spPr/>
    </dgm:pt>
    <dgm:pt modelId="{F034BD2E-C577-41E9-ADB7-4D8E85A8E5C5}" type="pres">
      <dgm:prSet presAssocID="{333E5144-873B-4C0C-8102-DFD9B789C9D3}" presName="bkgdShape" presStyleLbl="node1" presStyleIdx="3" presStyleCnt="5"/>
      <dgm:spPr/>
      <dgm:t>
        <a:bodyPr/>
        <a:lstStyle/>
        <a:p>
          <a:endParaRPr lang="en-AU"/>
        </a:p>
      </dgm:t>
    </dgm:pt>
    <dgm:pt modelId="{FCBF6333-66C5-477A-8E00-7AB6A9F126CC}" type="pres">
      <dgm:prSet presAssocID="{333E5144-873B-4C0C-8102-DFD9B789C9D3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DC13A04-0D1D-487E-AD4A-72C2D4D0E621}" type="pres">
      <dgm:prSet presAssocID="{333E5144-873B-4C0C-8102-DFD9B789C9D3}" presName="invisiNode" presStyleLbl="node1" presStyleIdx="3" presStyleCnt="5"/>
      <dgm:spPr/>
    </dgm:pt>
    <dgm:pt modelId="{6C5D1772-B4EB-45A3-A695-C99A412B662D}" type="pres">
      <dgm:prSet presAssocID="{333E5144-873B-4C0C-8102-DFD9B789C9D3}" presName="imagNode" presStyleLbl="f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  <dgm:pt modelId="{392981E7-FB0F-4C10-93CB-34AB6A498BEC}" type="pres">
      <dgm:prSet presAssocID="{E5F57AF9-C5C9-42BC-9151-094C986D47AE}" presName="sibTrans" presStyleLbl="sibTrans2D1" presStyleIdx="0" presStyleCnt="0"/>
      <dgm:spPr/>
      <dgm:t>
        <a:bodyPr/>
        <a:lstStyle/>
        <a:p>
          <a:endParaRPr lang="en-AU"/>
        </a:p>
      </dgm:t>
    </dgm:pt>
    <dgm:pt modelId="{1E87ABAB-CEE2-4487-B705-F9DD2E202243}" type="pres">
      <dgm:prSet presAssocID="{0FC35B91-10A2-4E55-BEAB-21FE091EC9B5}" presName="compNode" presStyleCnt="0"/>
      <dgm:spPr/>
    </dgm:pt>
    <dgm:pt modelId="{0EA9CE86-72D5-4E5A-80AF-DB3454B4A30A}" type="pres">
      <dgm:prSet presAssocID="{0FC35B91-10A2-4E55-BEAB-21FE091EC9B5}" presName="bkgdShape" presStyleLbl="node1" presStyleIdx="4" presStyleCnt="5"/>
      <dgm:spPr/>
      <dgm:t>
        <a:bodyPr/>
        <a:lstStyle/>
        <a:p>
          <a:endParaRPr lang="en-AU"/>
        </a:p>
      </dgm:t>
    </dgm:pt>
    <dgm:pt modelId="{F160B61E-CFC9-4D99-8B1D-CBD5C24252CA}" type="pres">
      <dgm:prSet presAssocID="{0FC35B91-10A2-4E55-BEAB-21FE091EC9B5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A34E8BA-A632-4067-BD1C-95E7B21B1790}" type="pres">
      <dgm:prSet presAssocID="{0FC35B91-10A2-4E55-BEAB-21FE091EC9B5}" presName="invisiNode" presStyleLbl="node1" presStyleIdx="4" presStyleCnt="5"/>
      <dgm:spPr/>
    </dgm:pt>
    <dgm:pt modelId="{C6672439-BF46-40FD-8C15-181C3EA7A043}" type="pres">
      <dgm:prSet presAssocID="{0FC35B91-10A2-4E55-BEAB-21FE091EC9B5}" presName="imagNode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</dgm:ptLst>
  <dgm:cxnLst>
    <dgm:cxn modelId="{7AEEF4B6-2099-4791-A703-EB26AE9B2049}" srcId="{ADF44857-38B9-4215-889E-23A831A071ED}" destId="{0FC35B91-10A2-4E55-BEAB-21FE091EC9B5}" srcOrd="4" destOrd="0" parTransId="{6456F5B4-F6EE-4C60-825F-43E888672AFF}" sibTransId="{D0DAF53D-6718-4C1B-AA7B-3EB83599F2E3}"/>
    <dgm:cxn modelId="{DA37E58E-BCB1-4BF8-8CCA-AAEB304A88D6}" type="presOf" srcId="{ADF44857-38B9-4215-889E-23A831A071ED}" destId="{A8DA860A-9600-45AF-A7E5-E266ADE920A2}" srcOrd="0" destOrd="0" presId="urn:microsoft.com/office/officeart/2005/8/layout/hList7"/>
    <dgm:cxn modelId="{A5F7197C-59FC-40FA-86A7-A6F6BDC468A1}" type="presOf" srcId="{BB829CCA-2CB7-4828-A4BF-4E37C09F75C4}" destId="{1E1CFF34-CF75-4EC7-A119-23EAF32FBB8B}" srcOrd="1" destOrd="0" presId="urn:microsoft.com/office/officeart/2005/8/layout/hList7"/>
    <dgm:cxn modelId="{6111F88B-07CA-4BC8-B6F0-30B2A34D2475}" srcId="{ADF44857-38B9-4215-889E-23A831A071ED}" destId="{EC983046-AE3B-4C6F-BB46-8080C385D9B8}" srcOrd="1" destOrd="0" parTransId="{59117D65-CAAE-4AE2-8C12-C26A4532A50D}" sibTransId="{3FA752E0-9DC5-4946-8484-452933DA70A0}"/>
    <dgm:cxn modelId="{28EA21B6-C5E6-4412-831B-3561CAAD4B4E}" srcId="{BB829CCA-2CB7-4828-A4BF-4E37C09F75C4}" destId="{D5DFDF81-59F3-43A7-9E6C-1550D50E1526}" srcOrd="0" destOrd="0" parTransId="{325D9F7B-2351-486C-8219-FE9D68C1A3D4}" sibTransId="{B28DCE28-4FD5-4B94-B0A2-91BB078437B4}"/>
    <dgm:cxn modelId="{CA9FB302-8578-44D0-A558-51EBCBE79E79}" srcId="{ADF44857-38B9-4215-889E-23A831A071ED}" destId="{DE037734-735B-45EA-A43A-B905F1BF37CF}" srcOrd="2" destOrd="0" parTransId="{7E74B06C-68AC-4D1C-B548-4064F6BBC6B8}" sibTransId="{AC6F1B44-1744-4BC1-B60E-3C4AFE5218AE}"/>
    <dgm:cxn modelId="{0C58FA5A-CF0E-441F-AB34-CD25785CBC04}" type="presOf" srcId="{D5DFDF81-59F3-43A7-9E6C-1550D50E1526}" destId="{1E1CFF34-CF75-4EC7-A119-23EAF32FBB8B}" srcOrd="1" destOrd="1" presId="urn:microsoft.com/office/officeart/2005/8/layout/hList7"/>
    <dgm:cxn modelId="{3EA2BADB-A6F0-4BC3-87EF-583B09E24FAB}" type="presOf" srcId="{DE037734-735B-45EA-A43A-B905F1BF37CF}" destId="{456F2A8F-E2E3-4086-A976-37F8909CDFD2}" srcOrd="0" destOrd="0" presId="urn:microsoft.com/office/officeart/2005/8/layout/hList7"/>
    <dgm:cxn modelId="{68F6341C-A83D-416C-B9F6-985737443A88}" type="presOf" srcId="{3FA752E0-9DC5-4946-8484-452933DA70A0}" destId="{CA865086-E4F9-412B-A1D7-383427408669}" srcOrd="0" destOrd="0" presId="urn:microsoft.com/office/officeart/2005/8/layout/hList7"/>
    <dgm:cxn modelId="{B834399E-471E-4DAA-935F-AEDDF6A27944}" type="presOf" srcId="{D12829B5-C169-43F3-8F2D-A2CAB7B58ADD}" destId="{456F2A8F-E2E3-4086-A976-37F8909CDFD2}" srcOrd="0" destOrd="1" presId="urn:microsoft.com/office/officeart/2005/8/layout/hList7"/>
    <dgm:cxn modelId="{FF4B213A-E4BB-4BD5-802E-96F23EA3A848}" srcId="{DE037734-735B-45EA-A43A-B905F1BF37CF}" destId="{D12829B5-C169-43F3-8F2D-A2CAB7B58ADD}" srcOrd="0" destOrd="0" parTransId="{1219F27F-2520-4036-B400-98BC399C38AC}" sibTransId="{2922D725-A0EF-46EC-A53C-B01C16CA070B}"/>
    <dgm:cxn modelId="{9464C4AE-D389-4C64-8645-08425B3E1E8F}" type="presOf" srcId="{333E5144-873B-4C0C-8102-DFD9B789C9D3}" destId="{FCBF6333-66C5-477A-8E00-7AB6A9F126CC}" srcOrd="1" destOrd="0" presId="urn:microsoft.com/office/officeart/2005/8/layout/hList7"/>
    <dgm:cxn modelId="{DBA884F0-ED47-4BBA-88BA-9520B5EB8B17}" type="presOf" srcId="{D5DFDF81-59F3-43A7-9E6C-1550D50E1526}" destId="{B1636524-538F-489B-958E-12B118EE016D}" srcOrd="0" destOrd="1" presId="urn:microsoft.com/office/officeart/2005/8/layout/hList7"/>
    <dgm:cxn modelId="{164EB3C6-131E-41C9-AC79-5B9AFA140F3A}" type="presOf" srcId="{0FC35B91-10A2-4E55-BEAB-21FE091EC9B5}" destId="{F160B61E-CFC9-4D99-8B1D-CBD5C24252CA}" srcOrd="1" destOrd="0" presId="urn:microsoft.com/office/officeart/2005/8/layout/hList7"/>
    <dgm:cxn modelId="{8F06445A-51B6-41B4-B6F8-898F1263F006}" srcId="{ADF44857-38B9-4215-889E-23A831A071ED}" destId="{BB829CCA-2CB7-4828-A4BF-4E37C09F75C4}" srcOrd="0" destOrd="0" parTransId="{B6627F5A-6FEC-44EC-A4D2-88D648DAD693}" sibTransId="{94AF58E7-7799-4A90-B080-133CE799966C}"/>
    <dgm:cxn modelId="{4BC4D001-37FF-4E39-B2D6-5CF796CE8E4B}" type="presOf" srcId="{EC983046-AE3B-4C6F-BB46-8080C385D9B8}" destId="{EA2D80AB-28AD-4964-96A0-4DD7AF8C9518}" srcOrd="0" destOrd="0" presId="urn:microsoft.com/office/officeart/2005/8/layout/hList7"/>
    <dgm:cxn modelId="{7E382FCD-2EE9-470E-AD69-8C09DC85F903}" type="presOf" srcId="{D12829B5-C169-43F3-8F2D-A2CAB7B58ADD}" destId="{075E2643-2B2B-4043-9BE4-916E7210FE6A}" srcOrd="1" destOrd="1" presId="urn:microsoft.com/office/officeart/2005/8/layout/hList7"/>
    <dgm:cxn modelId="{323A600F-855E-49C7-9B64-CEAE410273BA}" srcId="{ADF44857-38B9-4215-889E-23A831A071ED}" destId="{333E5144-873B-4C0C-8102-DFD9B789C9D3}" srcOrd="3" destOrd="0" parTransId="{3EB555B7-7323-465E-9B7D-99A314479DA1}" sibTransId="{E5F57AF9-C5C9-42BC-9151-094C986D47AE}"/>
    <dgm:cxn modelId="{F02ECDFD-C7EC-40AA-BC9A-88C5DD7B847F}" type="presOf" srcId="{AC6F1B44-1744-4BC1-B60E-3C4AFE5218AE}" destId="{7C87FBD7-AC66-4DA9-A7AD-87964C2A8D96}" srcOrd="0" destOrd="0" presId="urn:microsoft.com/office/officeart/2005/8/layout/hList7"/>
    <dgm:cxn modelId="{C472BF50-E2B1-4A4D-A354-78A495D23C10}" type="presOf" srcId="{0FC35B91-10A2-4E55-BEAB-21FE091EC9B5}" destId="{0EA9CE86-72D5-4E5A-80AF-DB3454B4A30A}" srcOrd="0" destOrd="0" presId="urn:microsoft.com/office/officeart/2005/8/layout/hList7"/>
    <dgm:cxn modelId="{7746C5AA-9B3A-442A-B42C-D21BAF3E1990}" type="presOf" srcId="{94AF58E7-7799-4A90-B080-133CE799966C}" destId="{19505A29-89F9-41B9-A6D5-66AF4DA1F9D0}" srcOrd="0" destOrd="0" presId="urn:microsoft.com/office/officeart/2005/8/layout/hList7"/>
    <dgm:cxn modelId="{C3E21D69-DE3C-45D3-AE4C-7480C4D117D5}" type="presOf" srcId="{333E5144-873B-4C0C-8102-DFD9B789C9D3}" destId="{F034BD2E-C577-41E9-ADB7-4D8E85A8E5C5}" srcOrd="0" destOrd="0" presId="urn:microsoft.com/office/officeart/2005/8/layout/hList7"/>
    <dgm:cxn modelId="{5FFE85D6-E8D6-4CFD-AA9C-FB7D0331144F}" type="presOf" srcId="{DE037734-735B-45EA-A43A-B905F1BF37CF}" destId="{075E2643-2B2B-4043-9BE4-916E7210FE6A}" srcOrd="1" destOrd="0" presId="urn:microsoft.com/office/officeart/2005/8/layout/hList7"/>
    <dgm:cxn modelId="{126D7C23-3759-4CBD-97E3-72D7D8411004}" type="presOf" srcId="{EC983046-AE3B-4C6F-BB46-8080C385D9B8}" destId="{59201C85-D30B-4D24-8C15-AC004F39366A}" srcOrd="1" destOrd="0" presId="urn:microsoft.com/office/officeart/2005/8/layout/hList7"/>
    <dgm:cxn modelId="{E5A1E3B8-1C81-4F0B-8EF8-28A8E815F8ED}" type="presOf" srcId="{BB829CCA-2CB7-4828-A4BF-4E37C09F75C4}" destId="{B1636524-538F-489B-958E-12B118EE016D}" srcOrd="0" destOrd="0" presId="urn:microsoft.com/office/officeart/2005/8/layout/hList7"/>
    <dgm:cxn modelId="{C7AAA017-C756-4E93-8E02-2BB8DD9510FD}" type="presOf" srcId="{E5F57AF9-C5C9-42BC-9151-094C986D47AE}" destId="{392981E7-FB0F-4C10-93CB-34AB6A498BEC}" srcOrd="0" destOrd="0" presId="urn:microsoft.com/office/officeart/2005/8/layout/hList7"/>
    <dgm:cxn modelId="{87FC4576-C83E-4B1A-B9FC-97D0D02ABD31}" type="presParOf" srcId="{A8DA860A-9600-45AF-A7E5-E266ADE920A2}" destId="{C0F6F826-28C5-4F53-89FB-4DA43F3E743A}" srcOrd="0" destOrd="0" presId="urn:microsoft.com/office/officeart/2005/8/layout/hList7"/>
    <dgm:cxn modelId="{149AD2A9-EA99-4EE7-A750-388F1228A21E}" type="presParOf" srcId="{A8DA860A-9600-45AF-A7E5-E266ADE920A2}" destId="{33014F15-11C7-4B70-BD6C-AA2A6910F0CA}" srcOrd="1" destOrd="0" presId="urn:microsoft.com/office/officeart/2005/8/layout/hList7"/>
    <dgm:cxn modelId="{F0582DB9-65A5-4B3C-A1C6-DD090DEFB834}" type="presParOf" srcId="{33014F15-11C7-4B70-BD6C-AA2A6910F0CA}" destId="{2A65F1CE-4E53-4306-A225-3F369306B441}" srcOrd="0" destOrd="0" presId="urn:microsoft.com/office/officeart/2005/8/layout/hList7"/>
    <dgm:cxn modelId="{7F465465-BFD8-4289-95E5-A1A9D8510162}" type="presParOf" srcId="{2A65F1CE-4E53-4306-A225-3F369306B441}" destId="{B1636524-538F-489B-958E-12B118EE016D}" srcOrd="0" destOrd="0" presId="urn:microsoft.com/office/officeart/2005/8/layout/hList7"/>
    <dgm:cxn modelId="{66122077-12A7-47FF-9F6D-21585A31CB74}" type="presParOf" srcId="{2A65F1CE-4E53-4306-A225-3F369306B441}" destId="{1E1CFF34-CF75-4EC7-A119-23EAF32FBB8B}" srcOrd="1" destOrd="0" presId="urn:microsoft.com/office/officeart/2005/8/layout/hList7"/>
    <dgm:cxn modelId="{C6202270-309E-49C4-A827-430EAB8548CE}" type="presParOf" srcId="{2A65F1CE-4E53-4306-A225-3F369306B441}" destId="{A6BD0218-0446-4052-AC03-F54CA6E07441}" srcOrd="2" destOrd="0" presId="urn:microsoft.com/office/officeart/2005/8/layout/hList7"/>
    <dgm:cxn modelId="{DDC3AB03-2924-4F60-9212-E49D8973F3AE}" type="presParOf" srcId="{2A65F1CE-4E53-4306-A225-3F369306B441}" destId="{5FB35232-8503-412A-A03A-7D1085A3E4E5}" srcOrd="3" destOrd="0" presId="urn:microsoft.com/office/officeart/2005/8/layout/hList7"/>
    <dgm:cxn modelId="{92CEE130-7350-4AC8-91C7-2FC96DF76539}" type="presParOf" srcId="{33014F15-11C7-4B70-BD6C-AA2A6910F0CA}" destId="{19505A29-89F9-41B9-A6D5-66AF4DA1F9D0}" srcOrd="1" destOrd="0" presId="urn:microsoft.com/office/officeart/2005/8/layout/hList7"/>
    <dgm:cxn modelId="{79298489-C1DC-43EE-AF4C-34F47F08955B}" type="presParOf" srcId="{33014F15-11C7-4B70-BD6C-AA2A6910F0CA}" destId="{06D1EDF0-63EC-4E76-AE28-B44404B2F21C}" srcOrd="2" destOrd="0" presId="urn:microsoft.com/office/officeart/2005/8/layout/hList7"/>
    <dgm:cxn modelId="{070521D6-713E-4118-BB94-A8E287F7A43E}" type="presParOf" srcId="{06D1EDF0-63EC-4E76-AE28-B44404B2F21C}" destId="{EA2D80AB-28AD-4964-96A0-4DD7AF8C9518}" srcOrd="0" destOrd="0" presId="urn:microsoft.com/office/officeart/2005/8/layout/hList7"/>
    <dgm:cxn modelId="{AE53F244-36E3-4346-BA3C-7136A0ED751A}" type="presParOf" srcId="{06D1EDF0-63EC-4E76-AE28-B44404B2F21C}" destId="{59201C85-D30B-4D24-8C15-AC004F39366A}" srcOrd="1" destOrd="0" presId="urn:microsoft.com/office/officeart/2005/8/layout/hList7"/>
    <dgm:cxn modelId="{2B7F7883-CD7A-41AD-9C81-8362B1ADF718}" type="presParOf" srcId="{06D1EDF0-63EC-4E76-AE28-B44404B2F21C}" destId="{B9E973EE-1CA3-4EB8-BE19-ED084E481ED5}" srcOrd="2" destOrd="0" presId="urn:microsoft.com/office/officeart/2005/8/layout/hList7"/>
    <dgm:cxn modelId="{FB2B70AA-AE37-4561-B715-DD408182DA0F}" type="presParOf" srcId="{06D1EDF0-63EC-4E76-AE28-B44404B2F21C}" destId="{204747D3-72A6-45BF-908F-632DB9236521}" srcOrd="3" destOrd="0" presId="urn:microsoft.com/office/officeart/2005/8/layout/hList7"/>
    <dgm:cxn modelId="{BEF48362-15B0-4A35-BB11-70ACA007D8E7}" type="presParOf" srcId="{33014F15-11C7-4B70-BD6C-AA2A6910F0CA}" destId="{CA865086-E4F9-412B-A1D7-383427408669}" srcOrd="3" destOrd="0" presId="urn:microsoft.com/office/officeart/2005/8/layout/hList7"/>
    <dgm:cxn modelId="{885AABFD-56B1-47CA-A21B-81D237B47DC1}" type="presParOf" srcId="{33014F15-11C7-4B70-BD6C-AA2A6910F0CA}" destId="{54AE5031-8A3E-4B1E-8F2B-2F3E7EB4A1B8}" srcOrd="4" destOrd="0" presId="urn:microsoft.com/office/officeart/2005/8/layout/hList7"/>
    <dgm:cxn modelId="{52EF669D-6ECA-4FBA-BB7C-09684E4ECAE3}" type="presParOf" srcId="{54AE5031-8A3E-4B1E-8F2B-2F3E7EB4A1B8}" destId="{456F2A8F-E2E3-4086-A976-37F8909CDFD2}" srcOrd="0" destOrd="0" presId="urn:microsoft.com/office/officeart/2005/8/layout/hList7"/>
    <dgm:cxn modelId="{5644DB8F-3296-484C-8008-A8F0F1C474CD}" type="presParOf" srcId="{54AE5031-8A3E-4B1E-8F2B-2F3E7EB4A1B8}" destId="{075E2643-2B2B-4043-9BE4-916E7210FE6A}" srcOrd="1" destOrd="0" presId="urn:microsoft.com/office/officeart/2005/8/layout/hList7"/>
    <dgm:cxn modelId="{11D10F30-2812-49F7-B262-FC6287D9DF49}" type="presParOf" srcId="{54AE5031-8A3E-4B1E-8F2B-2F3E7EB4A1B8}" destId="{4D396F5E-0E0B-42FA-8393-8D181EF2FCF0}" srcOrd="2" destOrd="0" presId="urn:microsoft.com/office/officeart/2005/8/layout/hList7"/>
    <dgm:cxn modelId="{B8C73E84-4F14-4B82-BE10-616584CAEA34}" type="presParOf" srcId="{54AE5031-8A3E-4B1E-8F2B-2F3E7EB4A1B8}" destId="{28016122-4FDB-4555-B4BB-532AAD2A6632}" srcOrd="3" destOrd="0" presId="urn:microsoft.com/office/officeart/2005/8/layout/hList7"/>
    <dgm:cxn modelId="{071093BB-F862-4DD6-9B6A-3D8B2B9FB3E4}" type="presParOf" srcId="{33014F15-11C7-4B70-BD6C-AA2A6910F0CA}" destId="{7C87FBD7-AC66-4DA9-A7AD-87964C2A8D96}" srcOrd="5" destOrd="0" presId="urn:microsoft.com/office/officeart/2005/8/layout/hList7"/>
    <dgm:cxn modelId="{0B1CE995-B6EA-475E-8B6B-4A726D460387}" type="presParOf" srcId="{33014F15-11C7-4B70-BD6C-AA2A6910F0CA}" destId="{59913D75-5A9F-4DB3-A8C9-0BEFFB80189E}" srcOrd="6" destOrd="0" presId="urn:microsoft.com/office/officeart/2005/8/layout/hList7"/>
    <dgm:cxn modelId="{F2639EFE-A267-4489-8D60-D8923B0D5137}" type="presParOf" srcId="{59913D75-5A9F-4DB3-A8C9-0BEFFB80189E}" destId="{F034BD2E-C577-41E9-ADB7-4D8E85A8E5C5}" srcOrd="0" destOrd="0" presId="urn:microsoft.com/office/officeart/2005/8/layout/hList7"/>
    <dgm:cxn modelId="{B8514CD6-301E-4133-9A9C-6B9666E06292}" type="presParOf" srcId="{59913D75-5A9F-4DB3-A8C9-0BEFFB80189E}" destId="{FCBF6333-66C5-477A-8E00-7AB6A9F126CC}" srcOrd="1" destOrd="0" presId="urn:microsoft.com/office/officeart/2005/8/layout/hList7"/>
    <dgm:cxn modelId="{C694AA0A-B2C1-46AF-B415-4122DF902476}" type="presParOf" srcId="{59913D75-5A9F-4DB3-A8C9-0BEFFB80189E}" destId="{EDC13A04-0D1D-487E-AD4A-72C2D4D0E621}" srcOrd="2" destOrd="0" presId="urn:microsoft.com/office/officeart/2005/8/layout/hList7"/>
    <dgm:cxn modelId="{7F232AA1-0BEB-4231-A7C6-6304D44518A6}" type="presParOf" srcId="{59913D75-5A9F-4DB3-A8C9-0BEFFB80189E}" destId="{6C5D1772-B4EB-45A3-A695-C99A412B662D}" srcOrd="3" destOrd="0" presId="urn:microsoft.com/office/officeart/2005/8/layout/hList7"/>
    <dgm:cxn modelId="{E7E5668D-659C-47A6-B2A1-0B5C3F910513}" type="presParOf" srcId="{33014F15-11C7-4B70-BD6C-AA2A6910F0CA}" destId="{392981E7-FB0F-4C10-93CB-34AB6A498BEC}" srcOrd="7" destOrd="0" presId="urn:microsoft.com/office/officeart/2005/8/layout/hList7"/>
    <dgm:cxn modelId="{57E30ACD-1DA9-4614-82FF-EBA9126BDBD0}" type="presParOf" srcId="{33014F15-11C7-4B70-BD6C-AA2A6910F0CA}" destId="{1E87ABAB-CEE2-4487-B705-F9DD2E202243}" srcOrd="8" destOrd="0" presId="urn:microsoft.com/office/officeart/2005/8/layout/hList7"/>
    <dgm:cxn modelId="{3C3241CA-C7C7-4902-ABDC-5F6D38F2CCD8}" type="presParOf" srcId="{1E87ABAB-CEE2-4487-B705-F9DD2E202243}" destId="{0EA9CE86-72D5-4E5A-80AF-DB3454B4A30A}" srcOrd="0" destOrd="0" presId="urn:microsoft.com/office/officeart/2005/8/layout/hList7"/>
    <dgm:cxn modelId="{8470D9BA-4869-4225-93E3-A215A60F0779}" type="presParOf" srcId="{1E87ABAB-CEE2-4487-B705-F9DD2E202243}" destId="{F160B61E-CFC9-4D99-8B1D-CBD5C24252CA}" srcOrd="1" destOrd="0" presId="urn:microsoft.com/office/officeart/2005/8/layout/hList7"/>
    <dgm:cxn modelId="{87A70FCA-972C-4FF6-BACD-C7BDEB3CEF35}" type="presParOf" srcId="{1E87ABAB-CEE2-4487-B705-F9DD2E202243}" destId="{FA34E8BA-A632-4067-BD1C-95E7B21B1790}" srcOrd="2" destOrd="0" presId="urn:microsoft.com/office/officeart/2005/8/layout/hList7"/>
    <dgm:cxn modelId="{8A817B31-0BCE-4994-A144-95807AD60610}" type="presParOf" srcId="{1E87ABAB-CEE2-4487-B705-F9DD2E202243}" destId="{C6672439-BF46-40FD-8C15-181C3EA7A04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2845BB-829A-4989-BAB3-40DFF826B5C8}">
      <dsp:nvSpPr>
        <dsp:cNvPr id="0" name=""/>
        <dsp:cNvSpPr/>
      </dsp:nvSpPr>
      <dsp:spPr>
        <a:xfrm>
          <a:off x="2591990" y="1514144"/>
          <a:ext cx="1164431" cy="116443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Facilities available to exhibitors:</a:t>
          </a:r>
          <a:endParaRPr lang="en-AU" sz="1700" kern="1200"/>
        </a:p>
      </dsp:txBody>
      <dsp:txXfrm>
        <a:off x="2648833" y="1570987"/>
        <a:ext cx="1050745" cy="1050745"/>
      </dsp:txXfrm>
    </dsp:sp>
    <dsp:sp modelId="{C786A9D6-970A-4DFF-899C-26BADC18DAC8}">
      <dsp:nvSpPr>
        <dsp:cNvPr id="0" name=""/>
        <dsp:cNvSpPr/>
      </dsp:nvSpPr>
      <dsp:spPr>
        <a:xfrm rot="16200000">
          <a:off x="2845406" y="1185344"/>
          <a:ext cx="6576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7600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DAF5C7-EB87-45C6-BE00-A5C7F8D44DDE}">
      <dsp:nvSpPr>
        <dsp:cNvPr id="0" name=""/>
        <dsp:cNvSpPr/>
      </dsp:nvSpPr>
      <dsp:spPr>
        <a:xfrm>
          <a:off x="2784122" y="76375"/>
          <a:ext cx="780168" cy="780168"/>
        </a:xfrm>
        <a:prstGeom prst="roundRect">
          <a:avLst/>
        </a:prstGeom>
        <a:solidFill>
          <a:schemeClr val="accent4">
            <a:hueOff val="188664"/>
            <a:satOff val="1401"/>
            <a:lumOff val="3137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Free car parking</a:t>
          </a:r>
          <a:endParaRPr lang="en-AU" sz="1500" kern="1200"/>
        </a:p>
      </dsp:txBody>
      <dsp:txXfrm>
        <a:off x="2822207" y="114460"/>
        <a:ext cx="703998" cy="703998"/>
      </dsp:txXfrm>
    </dsp:sp>
    <dsp:sp modelId="{85A89570-4465-4413-BC74-E019469690C2}">
      <dsp:nvSpPr>
        <dsp:cNvPr id="0" name=""/>
        <dsp:cNvSpPr/>
      </dsp:nvSpPr>
      <dsp:spPr>
        <a:xfrm rot="20520000">
          <a:off x="3741553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834970-5BBF-468F-9EC9-18F0083EACF2}">
      <dsp:nvSpPr>
        <dsp:cNvPr id="0" name=""/>
        <dsp:cNvSpPr/>
      </dsp:nvSpPr>
      <dsp:spPr>
        <a:xfrm>
          <a:off x="4334249" y="1202608"/>
          <a:ext cx="780168" cy="780168"/>
        </a:xfrm>
        <a:prstGeom prst="roundRect">
          <a:avLst/>
        </a:prstGeom>
        <a:solidFill>
          <a:schemeClr val="accent4">
            <a:hueOff val="377328"/>
            <a:satOff val="2803"/>
            <a:lumOff val="6274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Fork lift hire</a:t>
          </a:r>
          <a:endParaRPr lang="en-AU" sz="1600" kern="1200"/>
        </a:p>
      </dsp:txBody>
      <dsp:txXfrm>
        <a:off x="4372334" y="1240693"/>
        <a:ext cx="703998" cy="703998"/>
      </dsp:txXfrm>
    </dsp:sp>
    <dsp:sp modelId="{049B8706-549D-4352-9156-A8275FD8C9BC}">
      <dsp:nvSpPr>
        <dsp:cNvPr id="0" name=""/>
        <dsp:cNvSpPr/>
      </dsp:nvSpPr>
      <dsp:spPr>
        <a:xfrm rot="3240000">
          <a:off x="3508982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9028A8-375A-4C6F-8D96-F840B8E9B471}">
      <dsp:nvSpPr>
        <dsp:cNvPr id="0" name=""/>
        <dsp:cNvSpPr/>
      </dsp:nvSpPr>
      <dsp:spPr>
        <a:xfrm>
          <a:off x="3742153" y="3024892"/>
          <a:ext cx="780168" cy="780168"/>
        </a:xfrm>
        <a:prstGeom prst="roundRect">
          <a:avLst/>
        </a:prstGeom>
        <a:solidFill>
          <a:schemeClr val="accent4">
            <a:hueOff val="565993"/>
            <a:satOff val="4204"/>
            <a:lumOff val="9412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Stand cleaning</a:t>
          </a:r>
          <a:endParaRPr lang="en-AU" sz="1400" kern="1200"/>
        </a:p>
      </dsp:txBody>
      <dsp:txXfrm>
        <a:off x="3780238" y="3062977"/>
        <a:ext cx="703998" cy="703998"/>
      </dsp:txXfrm>
    </dsp:sp>
    <dsp:sp modelId="{9FE8855B-D165-4B4E-B3BF-43295C9B24BA}">
      <dsp:nvSpPr>
        <dsp:cNvPr id="0" name=""/>
        <dsp:cNvSpPr/>
      </dsp:nvSpPr>
      <dsp:spPr>
        <a:xfrm rot="7560000">
          <a:off x="2411359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7ABAE-A40E-454D-BD3A-D564A3E61DF3}">
      <dsp:nvSpPr>
        <dsp:cNvPr id="0" name=""/>
        <dsp:cNvSpPr/>
      </dsp:nvSpPr>
      <dsp:spPr>
        <a:xfrm>
          <a:off x="1826090" y="3024892"/>
          <a:ext cx="780168" cy="780168"/>
        </a:xfrm>
        <a:prstGeom prst="roundRect">
          <a:avLst/>
        </a:prstGeom>
        <a:solidFill>
          <a:schemeClr val="accent4">
            <a:hueOff val="754657"/>
            <a:satOff val="5606"/>
            <a:lumOff val="12549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24 hr security</a:t>
          </a:r>
          <a:endParaRPr lang="en-AU" sz="1500" kern="1200"/>
        </a:p>
      </dsp:txBody>
      <dsp:txXfrm>
        <a:off x="1864175" y="3062977"/>
        <a:ext cx="703998" cy="703998"/>
      </dsp:txXfrm>
    </dsp:sp>
    <dsp:sp modelId="{A83C7875-C2B5-4392-9F5D-D63EA7B50465}">
      <dsp:nvSpPr>
        <dsp:cNvPr id="0" name=""/>
        <dsp:cNvSpPr/>
      </dsp:nvSpPr>
      <dsp:spPr>
        <a:xfrm rot="11880000">
          <a:off x="1999295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C1498-8CC7-4BBA-B894-8DC2BEAB61E4}">
      <dsp:nvSpPr>
        <dsp:cNvPr id="0" name=""/>
        <dsp:cNvSpPr/>
      </dsp:nvSpPr>
      <dsp:spPr>
        <a:xfrm>
          <a:off x="1233994" y="1202608"/>
          <a:ext cx="780168" cy="780168"/>
        </a:xfrm>
        <a:prstGeom prst="roundRect">
          <a:avLst/>
        </a:prstGeom>
        <a:solidFill>
          <a:schemeClr val="accent4">
            <a:hueOff val="943321"/>
            <a:satOff val="7007"/>
            <a:lumOff val="15686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Exhibitor’s bar</a:t>
          </a:r>
          <a:endParaRPr lang="en-AU" sz="1100" kern="1200"/>
        </a:p>
      </dsp:txBody>
      <dsp:txXfrm>
        <a:off x="1272079" y="1240693"/>
        <a:ext cx="703998" cy="7039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FAA49-94ED-42ED-80F4-8FD445726E17}">
      <dsp:nvSpPr>
        <dsp:cNvPr id="0" name=""/>
        <dsp:cNvSpPr/>
      </dsp:nvSpPr>
      <dsp:spPr>
        <a:xfrm>
          <a:off x="4103799" y="605800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8A677-EE47-4CC7-B04A-C7D5085FB509}">
      <dsp:nvSpPr>
        <dsp:cNvPr id="0" name=""/>
        <dsp:cNvSpPr/>
      </dsp:nvSpPr>
      <dsp:spPr>
        <a:xfrm>
          <a:off x="6552483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9070"/>
              </a:lnTo>
              <a:lnTo>
                <a:pt x="115685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7A69F-00A4-45A2-AB9F-3B0A825AEDB2}">
      <dsp:nvSpPr>
        <dsp:cNvPr id="0" name=""/>
        <dsp:cNvSpPr/>
      </dsp:nvSpPr>
      <dsp:spPr>
        <a:xfrm>
          <a:off x="6436797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1289070"/>
              </a:lnTo>
              <a:lnTo>
                <a:pt x="0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8DE3E-3501-47D8-9846-2F5B902B3534}">
      <dsp:nvSpPr>
        <dsp:cNvPr id="0" name=""/>
        <dsp:cNvSpPr/>
      </dsp:nvSpPr>
      <dsp:spPr>
        <a:xfrm>
          <a:off x="6552483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814"/>
              </a:lnTo>
              <a:lnTo>
                <a:pt x="115685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89A08-81E8-4436-8ABC-FD6DBEBD35D7}">
      <dsp:nvSpPr>
        <dsp:cNvPr id="0" name=""/>
        <dsp:cNvSpPr/>
      </dsp:nvSpPr>
      <dsp:spPr>
        <a:xfrm>
          <a:off x="6436797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60A47-1806-491C-BEA1-95C7EB9903F6}">
      <dsp:nvSpPr>
        <dsp:cNvPr id="0" name=""/>
        <dsp:cNvSpPr/>
      </dsp:nvSpPr>
      <dsp:spPr>
        <a:xfrm>
          <a:off x="4219485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2332997" y="897942"/>
              </a:lnTo>
              <a:lnTo>
                <a:pt x="2332997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DC55F75B-A263-4F8D-9CD1-414E0C5CACF6}">
      <dsp:nvSpPr>
        <dsp:cNvPr id="0" name=""/>
        <dsp:cNvSpPr/>
      </dsp:nvSpPr>
      <dsp:spPr>
        <a:xfrm>
          <a:off x="5103655" y="2170314"/>
          <a:ext cx="165265" cy="2071327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2071327"/>
              </a:lnTo>
              <a:lnTo>
                <a:pt x="0" y="2071327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E0BCF-B0FC-47EB-89A9-3494CAB20435}">
      <dsp:nvSpPr>
        <dsp:cNvPr id="0" name=""/>
        <dsp:cNvSpPr/>
      </dsp:nvSpPr>
      <dsp:spPr>
        <a:xfrm>
          <a:off x="5103655" y="2170314"/>
          <a:ext cx="16526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1289070"/>
              </a:lnTo>
              <a:lnTo>
                <a:pt x="0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56A36-BD6B-47BB-907E-8D91B6B993FE}">
      <dsp:nvSpPr>
        <dsp:cNvPr id="0" name=""/>
        <dsp:cNvSpPr/>
      </dsp:nvSpPr>
      <dsp:spPr>
        <a:xfrm>
          <a:off x="5103655" y="2170314"/>
          <a:ext cx="165265" cy="506814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10C7B-ECCF-4E5A-AD33-BC1844AB0ED7}">
      <dsp:nvSpPr>
        <dsp:cNvPr id="0" name=""/>
        <dsp:cNvSpPr/>
      </dsp:nvSpPr>
      <dsp:spPr>
        <a:xfrm>
          <a:off x="4219485" y="605800"/>
          <a:ext cx="60872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608727" y="897942"/>
              </a:lnTo>
              <a:lnTo>
                <a:pt x="608727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5D6E7AD4-8B30-4D5F-915F-EA967E4D4DAC}">
      <dsp:nvSpPr>
        <dsp:cNvPr id="0" name=""/>
        <dsp:cNvSpPr/>
      </dsp:nvSpPr>
      <dsp:spPr>
        <a:xfrm>
          <a:off x="1770801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6DF4F9-8FD4-4169-8D82-6DCA3B633A6C}">
      <dsp:nvSpPr>
        <dsp:cNvPr id="0" name=""/>
        <dsp:cNvSpPr/>
      </dsp:nvSpPr>
      <dsp:spPr>
        <a:xfrm>
          <a:off x="1886487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1333141" y="897942"/>
              </a:lnTo>
              <a:lnTo>
                <a:pt x="1333141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11808A-26D8-4D26-8D25-6E5C88969EA5}">
      <dsp:nvSpPr>
        <dsp:cNvPr id="0" name=""/>
        <dsp:cNvSpPr/>
      </dsp:nvSpPr>
      <dsp:spPr>
        <a:xfrm>
          <a:off x="1840767" y="2170314"/>
          <a:ext cx="91440" cy="10136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E1F0BD-0CE8-4B34-9E85-987E3E10C2D7}">
      <dsp:nvSpPr>
        <dsp:cNvPr id="0" name=""/>
        <dsp:cNvSpPr/>
      </dsp:nvSpPr>
      <dsp:spPr>
        <a:xfrm>
          <a:off x="553345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1333141" y="0"/>
              </a:moveTo>
              <a:lnTo>
                <a:pt x="1333141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22827-5BC2-4547-9852-48DB136821FB}">
      <dsp:nvSpPr>
        <dsp:cNvPr id="0" name=""/>
        <dsp:cNvSpPr/>
      </dsp:nvSpPr>
      <dsp:spPr>
        <a:xfrm>
          <a:off x="1886487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2332997" y="0"/>
              </a:moveTo>
              <a:lnTo>
                <a:pt x="2332997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89D29118-E367-4D17-ACA1-DEC7295D10A2}">
      <dsp:nvSpPr>
        <dsp:cNvPr id="0" name=""/>
        <dsp:cNvSpPr/>
      </dsp:nvSpPr>
      <dsp:spPr>
        <a:xfrm>
          <a:off x="3668600" y="54915"/>
          <a:ext cx="1101769" cy="5508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>
          <a:glow rad="139700">
            <a:schemeClr val="accent1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Mike Stephens</a:t>
          </a:r>
          <a:br>
            <a:rPr lang="en-AU" sz="1200" kern="1200" dirty="0" smtClean="0"/>
          </a:br>
          <a:r>
            <a:rPr lang="en-AU" sz="1200" kern="1200" dirty="0" smtClean="0"/>
            <a:t>Director</a:t>
          </a:r>
          <a:endParaRPr lang="en-AU" sz="1200" kern="1200" dirty="0"/>
        </a:p>
      </dsp:txBody>
      <dsp:txXfrm>
        <a:off x="3668600" y="54915"/>
        <a:ext cx="1101769" cy="550884"/>
      </dsp:txXfrm>
    </dsp:sp>
    <dsp:sp modelId="{14B1807F-6A7E-45A7-B460-A82DA2DB3496}">
      <dsp:nvSpPr>
        <dsp:cNvPr id="0" name=""/>
        <dsp:cNvSpPr/>
      </dsp:nvSpPr>
      <dsp:spPr>
        <a:xfrm>
          <a:off x="1335602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James</a:t>
          </a:r>
          <a:br>
            <a:rPr lang="en-AU" sz="1200" kern="1200" dirty="0" smtClean="0"/>
          </a:br>
          <a:r>
            <a:rPr lang="en-AU" sz="1200" kern="1200" dirty="0" smtClean="0"/>
            <a:t>Finance Manager</a:t>
          </a:r>
          <a:endParaRPr lang="en-AU" sz="1200" kern="1200" dirty="0"/>
        </a:p>
      </dsp:txBody>
      <dsp:txXfrm>
        <a:off x="1335602" y="1619429"/>
        <a:ext cx="1101769" cy="550884"/>
      </dsp:txXfrm>
    </dsp:sp>
    <dsp:sp modelId="{C0B7E6FF-73C5-4AA4-8408-0E3FC2E9A397}">
      <dsp:nvSpPr>
        <dsp:cNvPr id="0" name=""/>
        <dsp:cNvSpPr/>
      </dsp:nvSpPr>
      <dsp:spPr>
        <a:xfrm>
          <a:off x="2460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Michael</a:t>
          </a:r>
          <a:endParaRPr lang="en-AU" sz="1200" kern="1200" dirty="0"/>
        </a:p>
      </dsp:txBody>
      <dsp:txXfrm>
        <a:off x="2460" y="3183942"/>
        <a:ext cx="1101769" cy="550884"/>
      </dsp:txXfrm>
    </dsp:sp>
    <dsp:sp modelId="{074DEC0D-32E1-4985-B7E4-58486A5B32EC}">
      <dsp:nvSpPr>
        <dsp:cNvPr id="0" name=""/>
        <dsp:cNvSpPr/>
      </dsp:nvSpPr>
      <dsp:spPr>
        <a:xfrm>
          <a:off x="1335602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Sandra</a:t>
          </a:r>
          <a:endParaRPr lang="en-AU" sz="1200" kern="1200" dirty="0"/>
        </a:p>
      </dsp:txBody>
      <dsp:txXfrm>
        <a:off x="1335602" y="3183942"/>
        <a:ext cx="1101769" cy="550884"/>
      </dsp:txXfrm>
    </dsp:sp>
    <dsp:sp modelId="{2EF11574-5841-490C-A734-F57C27F614F5}">
      <dsp:nvSpPr>
        <dsp:cNvPr id="0" name=""/>
        <dsp:cNvSpPr/>
      </dsp:nvSpPr>
      <dsp:spPr>
        <a:xfrm>
          <a:off x="2668744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Tracy</a:t>
          </a:r>
          <a:endParaRPr lang="en-AU" sz="1200" kern="1200" dirty="0"/>
        </a:p>
      </dsp:txBody>
      <dsp:txXfrm>
        <a:off x="2668744" y="3183942"/>
        <a:ext cx="1101769" cy="550884"/>
      </dsp:txXfrm>
    </dsp:sp>
    <dsp:sp modelId="{B9F2B5A2-9770-4292-A046-92268C2BA014}">
      <dsp:nvSpPr>
        <dsp:cNvPr id="0" name=""/>
        <dsp:cNvSpPr/>
      </dsp:nvSpPr>
      <dsp:spPr>
        <a:xfrm>
          <a:off x="669031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Margaret</a:t>
          </a:r>
          <a:endParaRPr lang="en-AU" sz="1200" kern="1200" dirty="0"/>
        </a:p>
      </dsp:txBody>
      <dsp:txXfrm>
        <a:off x="669031" y="2401685"/>
        <a:ext cx="1101769" cy="550884"/>
      </dsp:txXfrm>
    </dsp:sp>
    <dsp:sp modelId="{4F935C23-029B-4BB2-8485-58C8EE71C12F}">
      <dsp:nvSpPr>
        <dsp:cNvPr id="0" name=""/>
        <dsp:cNvSpPr/>
      </dsp:nvSpPr>
      <dsp:spPr>
        <a:xfrm>
          <a:off x="427732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Simon</a:t>
          </a:r>
          <a:br>
            <a:rPr lang="en-AU" sz="1200" kern="1200" dirty="0" smtClean="0"/>
          </a:br>
          <a:r>
            <a:rPr lang="en-AU" sz="1200" kern="1200" dirty="0" smtClean="0"/>
            <a:t>Sales Manager</a:t>
          </a:r>
          <a:endParaRPr lang="en-AU" sz="1200" kern="1200" dirty="0"/>
        </a:p>
      </dsp:txBody>
      <dsp:txXfrm>
        <a:off x="4277328" y="1619429"/>
        <a:ext cx="1101769" cy="550884"/>
      </dsp:txXfrm>
    </dsp:sp>
    <dsp:sp modelId="{B98C417F-2C55-4072-837C-7FA7278F1C16}">
      <dsp:nvSpPr>
        <dsp:cNvPr id="0" name=""/>
        <dsp:cNvSpPr/>
      </dsp:nvSpPr>
      <dsp:spPr>
        <a:xfrm>
          <a:off x="4001885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Louise</a:t>
          </a:r>
          <a:endParaRPr lang="en-AU" sz="1200" kern="1200" dirty="0"/>
        </a:p>
      </dsp:txBody>
      <dsp:txXfrm>
        <a:off x="4001885" y="2401685"/>
        <a:ext cx="1101769" cy="550884"/>
      </dsp:txXfrm>
    </dsp:sp>
    <dsp:sp modelId="{5ABDE59E-D2F1-477F-9FEF-D07C91205E6E}">
      <dsp:nvSpPr>
        <dsp:cNvPr id="0" name=""/>
        <dsp:cNvSpPr/>
      </dsp:nvSpPr>
      <dsp:spPr>
        <a:xfrm>
          <a:off x="4001885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Trevor</a:t>
          </a:r>
          <a:endParaRPr lang="en-AU" sz="1200" kern="1200" dirty="0"/>
        </a:p>
      </dsp:txBody>
      <dsp:txXfrm>
        <a:off x="4001885" y="3183942"/>
        <a:ext cx="1101769" cy="550884"/>
      </dsp:txXfrm>
    </dsp:sp>
    <dsp:sp modelId="{AB9AAF1A-2B50-41CF-9A58-EB1F0358F812}">
      <dsp:nvSpPr>
        <dsp:cNvPr id="0" name=""/>
        <dsp:cNvSpPr/>
      </dsp:nvSpPr>
      <dsp:spPr>
        <a:xfrm>
          <a:off x="4001885" y="3966199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Peter</a:t>
          </a:r>
          <a:endParaRPr lang="en-AU" sz="1200" kern="1200" dirty="0"/>
        </a:p>
      </dsp:txBody>
      <dsp:txXfrm>
        <a:off x="4001885" y="3966199"/>
        <a:ext cx="1101769" cy="550884"/>
      </dsp:txXfrm>
    </dsp:sp>
    <dsp:sp modelId="{A01631A4-5A84-443C-B86D-58EB01349A61}">
      <dsp:nvSpPr>
        <dsp:cNvPr id="0" name=""/>
        <dsp:cNvSpPr/>
      </dsp:nvSpPr>
      <dsp:spPr>
        <a:xfrm>
          <a:off x="600159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Karen</a:t>
          </a:r>
          <a:br>
            <a:rPr lang="en-AU" sz="1200" kern="1200" dirty="0" smtClean="0"/>
          </a:br>
          <a:r>
            <a:rPr lang="en-AU" sz="1200" kern="1200" dirty="0" smtClean="0"/>
            <a:t>Conference Coordinator</a:t>
          </a:r>
          <a:endParaRPr lang="en-AU" sz="1200" kern="1200" dirty="0"/>
        </a:p>
      </dsp:txBody>
      <dsp:txXfrm>
        <a:off x="6001598" y="1619429"/>
        <a:ext cx="1101769" cy="550884"/>
      </dsp:txXfrm>
    </dsp:sp>
    <dsp:sp modelId="{C1B353C0-4D66-470C-A5CA-105F459320CA}">
      <dsp:nvSpPr>
        <dsp:cNvPr id="0" name=""/>
        <dsp:cNvSpPr/>
      </dsp:nvSpPr>
      <dsp:spPr>
        <a:xfrm>
          <a:off x="5335027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Angela</a:t>
          </a:r>
          <a:endParaRPr lang="en-AU" sz="1200" kern="1200" dirty="0"/>
        </a:p>
      </dsp:txBody>
      <dsp:txXfrm>
        <a:off x="5335027" y="2401685"/>
        <a:ext cx="1101769" cy="550884"/>
      </dsp:txXfrm>
    </dsp:sp>
    <dsp:sp modelId="{862F1670-CA15-42CA-BF1F-6BDC5A0F0F23}">
      <dsp:nvSpPr>
        <dsp:cNvPr id="0" name=""/>
        <dsp:cNvSpPr/>
      </dsp:nvSpPr>
      <dsp:spPr>
        <a:xfrm>
          <a:off x="6668169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Ian</a:t>
          </a:r>
          <a:endParaRPr lang="en-AU" sz="1200" kern="1200" dirty="0"/>
        </a:p>
      </dsp:txBody>
      <dsp:txXfrm>
        <a:off x="6668169" y="2401685"/>
        <a:ext cx="1101769" cy="550884"/>
      </dsp:txXfrm>
    </dsp:sp>
    <dsp:sp modelId="{B02AC84B-B0BE-4208-9D4A-8D83BDC34FBF}">
      <dsp:nvSpPr>
        <dsp:cNvPr id="0" name=""/>
        <dsp:cNvSpPr/>
      </dsp:nvSpPr>
      <dsp:spPr>
        <a:xfrm>
          <a:off x="5335027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Kim</a:t>
          </a:r>
          <a:endParaRPr lang="en-AU" sz="1200" kern="1200" dirty="0"/>
        </a:p>
      </dsp:txBody>
      <dsp:txXfrm>
        <a:off x="5335027" y="3183942"/>
        <a:ext cx="1101769" cy="550884"/>
      </dsp:txXfrm>
    </dsp:sp>
    <dsp:sp modelId="{78080A1A-5E81-44F1-9F7E-495883C78C89}">
      <dsp:nvSpPr>
        <dsp:cNvPr id="0" name=""/>
        <dsp:cNvSpPr/>
      </dsp:nvSpPr>
      <dsp:spPr>
        <a:xfrm>
          <a:off x="6668169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Teisha</a:t>
          </a:r>
          <a:endParaRPr lang="en-AU" sz="1200" kern="1200" dirty="0"/>
        </a:p>
      </dsp:txBody>
      <dsp:txXfrm>
        <a:off x="6668169" y="3183942"/>
        <a:ext cx="1101769" cy="550884"/>
      </dsp:txXfrm>
    </dsp:sp>
    <dsp:sp modelId="{55686D6E-DFDE-4D62-8302-6284CE3EE1C4}">
      <dsp:nvSpPr>
        <dsp:cNvPr id="0" name=""/>
        <dsp:cNvSpPr/>
      </dsp:nvSpPr>
      <dsp:spPr>
        <a:xfrm>
          <a:off x="3002029" y="837172"/>
          <a:ext cx="1101769" cy="55088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John</a:t>
          </a:r>
          <a:br>
            <a:rPr lang="en-AU" sz="1200" kern="1200" dirty="0" smtClean="0"/>
          </a:br>
          <a:r>
            <a:rPr lang="en-AU" sz="1200" kern="1200" dirty="0" smtClean="0"/>
            <a:t>Admin Assistant</a:t>
          </a:r>
          <a:endParaRPr lang="en-AU" sz="1200" kern="1200" dirty="0"/>
        </a:p>
      </dsp:txBody>
      <dsp:txXfrm>
        <a:off x="3002029" y="837172"/>
        <a:ext cx="1101769" cy="5508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36524-538F-489B-958E-12B118EE016D}">
      <dsp:nvSpPr>
        <dsp:cNvPr id="0" name=""/>
        <dsp:cNvSpPr/>
      </dsp:nvSpPr>
      <dsp:spPr>
        <a:xfrm>
          <a:off x="0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Complete Expression of Interest Form</a:t>
          </a:r>
          <a:endParaRPr lang="en-AU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300" kern="1200" dirty="0" smtClean="0"/>
            <a:t>Available after the presentation from one of our representatives</a:t>
          </a:r>
          <a:endParaRPr lang="en-AU" sz="1300" kern="1200" dirty="0"/>
        </a:p>
      </dsp:txBody>
      <dsp:txXfrm>
        <a:off x="0" y="1892920"/>
        <a:ext cx="1603303" cy="1892920"/>
      </dsp:txXfrm>
    </dsp:sp>
    <dsp:sp modelId="{5FB35232-8503-412A-A03A-7D1085A3E4E5}">
      <dsp:nvSpPr>
        <dsp:cNvPr id="0" name=""/>
        <dsp:cNvSpPr/>
      </dsp:nvSpPr>
      <dsp:spPr>
        <a:xfrm>
          <a:off x="48099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A2D80AB-28AD-4964-96A0-4DD7AF8C9518}">
      <dsp:nvSpPr>
        <dsp:cNvPr id="0" name=""/>
        <dsp:cNvSpPr/>
      </dsp:nvSpPr>
      <dsp:spPr>
        <a:xfrm>
          <a:off x="1651402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235830"/>
            <a:satOff val="1752"/>
            <a:lumOff val="3921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Representative will contact you within 7 days to discuss requirements</a:t>
          </a:r>
          <a:endParaRPr lang="en-AU" sz="1700" kern="1200" dirty="0"/>
        </a:p>
      </dsp:txBody>
      <dsp:txXfrm>
        <a:off x="1651402" y="1892920"/>
        <a:ext cx="1603303" cy="1892920"/>
      </dsp:txXfrm>
    </dsp:sp>
    <dsp:sp modelId="{204747D3-72A6-45BF-908F-632DB9236521}">
      <dsp:nvSpPr>
        <dsp:cNvPr id="0" name=""/>
        <dsp:cNvSpPr/>
      </dsp:nvSpPr>
      <dsp:spPr>
        <a:xfrm>
          <a:off x="1699501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56F2A8F-E2E3-4086-A976-37F8909CDFD2}">
      <dsp:nvSpPr>
        <dsp:cNvPr id="0" name=""/>
        <dsp:cNvSpPr/>
      </dsp:nvSpPr>
      <dsp:spPr>
        <a:xfrm>
          <a:off x="3302804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471660"/>
            <a:satOff val="3503"/>
            <a:lumOff val="7843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Deposit paid and site secured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300" kern="1200" dirty="0" smtClean="0"/>
            <a:t>Full payment no later than 3 August</a:t>
          </a:r>
        </a:p>
      </dsp:txBody>
      <dsp:txXfrm>
        <a:off x="3302804" y="1892920"/>
        <a:ext cx="1603303" cy="1892920"/>
      </dsp:txXfrm>
    </dsp:sp>
    <dsp:sp modelId="{28016122-4FDB-4555-B4BB-532AAD2A6632}">
      <dsp:nvSpPr>
        <dsp:cNvPr id="0" name=""/>
        <dsp:cNvSpPr/>
      </dsp:nvSpPr>
      <dsp:spPr>
        <a:xfrm>
          <a:off x="3350903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034BD2E-C577-41E9-ADB7-4D8E85A8E5C5}">
      <dsp:nvSpPr>
        <dsp:cNvPr id="0" name=""/>
        <dsp:cNvSpPr/>
      </dsp:nvSpPr>
      <dsp:spPr>
        <a:xfrm>
          <a:off x="4954206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707491"/>
            <a:satOff val="5255"/>
            <a:lumOff val="11764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Conference Coordinator will liaise to ensure that all requirements met</a:t>
          </a:r>
          <a:endParaRPr lang="en-AU" sz="1700" kern="1200" dirty="0"/>
        </a:p>
      </dsp:txBody>
      <dsp:txXfrm>
        <a:off x="4954206" y="1892920"/>
        <a:ext cx="1603303" cy="1892920"/>
      </dsp:txXfrm>
    </dsp:sp>
    <dsp:sp modelId="{6C5D1772-B4EB-45A3-A695-C99A412B662D}">
      <dsp:nvSpPr>
        <dsp:cNvPr id="0" name=""/>
        <dsp:cNvSpPr/>
      </dsp:nvSpPr>
      <dsp:spPr>
        <a:xfrm>
          <a:off x="5002305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EA9CE86-72D5-4E5A-80AF-DB3454B4A30A}">
      <dsp:nvSpPr>
        <dsp:cNvPr id="0" name=""/>
        <dsp:cNvSpPr/>
      </dsp:nvSpPr>
      <dsp:spPr>
        <a:xfrm>
          <a:off x="6605608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943321"/>
            <a:satOff val="7007"/>
            <a:lumOff val="15686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See you at the Conference!</a:t>
          </a:r>
          <a:endParaRPr lang="en-AU" sz="1700" kern="1200" dirty="0"/>
        </a:p>
      </dsp:txBody>
      <dsp:txXfrm>
        <a:off x="6605608" y="1892920"/>
        <a:ext cx="1603303" cy="1892920"/>
      </dsp:txXfrm>
    </dsp:sp>
    <dsp:sp modelId="{C6672439-BF46-40FD-8C15-181C3EA7A043}">
      <dsp:nvSpPr>
        <dsp:cNvPr id="0" name=""/>
        <dsp:cNvSpPr/>
      </dsp:nvSpPr>
      <dsp:spPr>
        <a:xfrm>
          <a:off x="6653707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0F6F826-28C5-4F53-89FB-4DA43F3E743A}">
      <dsp:nvSpPr>
        <dsp:cNvPr id="0" name=""/>
        <dsp:cNvSpPr/>
      </dsp:nvSpPr>
      <dsp:spPr>
        <a:xfrm>
          <a:off x="328356" y="3785840"/>
          <a:ext cx="7552199" cy="709845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 err="1" smtClean="0">
                <a:latin typeface="+mn-lt"/>
              </a:rPr>
              <a:t>Mikeros</a:t>
            </a:r>
            <a:r>
              <a:rPr lang="en-US" dirty="0" smtClean="0">
                <a:latin typeface="+mn-lt"/>
              </a:rPr>
              <a:t> Technology Conference</a:t>
            </a:r>
            <a:endParaRPr lang="en-US" dirty="0">
              <a:latin typeface="+mn-lt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 smtClean="0">
                <a:latin typeface="+mn-lt"/>
              </a:rPr>
              <a:t>Page </a:t>
            </a:r>
            <a:fld id="{B1E11DB4-85EA-4247-BA54-BA252D94BA0D}" type="slidenum">
              <a:rPr lang="en-US" smtClean="0">
                <a:latin typeface="+mn-lt"/>
              </a:rPr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4" y="90488"/>
            <a:ext cx="677670" cy="58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50876" y="702556"/>
            <a:ext cx="4102795" cy="307709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r>
              <a:rPr lang="en-US" smtClean="0"/>
              <a:t>Mikeros Technology Conference</a:t>
            </a: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884251" y="3938270"/>
            <a:ext cx="2667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+mn-lt"/>
              </a:rPr>
              <a:t>Notes for the Presentation</a:t>
            </a:r>
            <a:endParaRPr lang="en-A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50975" y="703263"/>
            <a:ext cx="4102100" cy="3076575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Technology Conference.</a:t>
            </a:r>
          </a:p>
          <a:p>
            <a:r>
              <a:rPr lang="en-US" dirty="0" smtClean="0"/>
              <a:t>Slides outlining benefits to prospective exhibitors.</a:t>
            </a:r>
          </a:p>
          <a:p>
            <a:endParaRPr lang="en-US" dirty="0" smtClean="0"/>
          </a:p>
          <a:p>
            <a:r>
              <a:rPr lang="en-US" dirty="0" smtClean="0"/>
              <a:t>Briefly explain the history of the </a:t>
            </a:r>
            <a:r>
              <a:rPr lang="en-US" dirty="0" err="1" smtClean="0"/>
              <a:t>Mikeros</a:t>
            </a:r>
            <a:r>
              <a:rPr lang="en-US" dirty="0" smtClean="0"/>
              <a:t> Technology Conference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8th year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Started with 10 exhibitors; last year there were 80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Over 10,000 people attended last years conference.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48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2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50975" y="703263"/>
            <a:ext cx="4102100" cy="3076575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06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43025" y="703263"/>
            <a:ext cx="4198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45BF-5FB1-486F-95CD-3F5D5CA357FE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188640"/>
            <a:ext cx="839179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20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234333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3952461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296067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3675516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447141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97C4-85A5-4C50-9516-5BE6FDB45EC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88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4211-CBE2-45DD-B66F-D55344DFEF32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873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78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7116-D282-446A-98E2-774349057E4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188640"/>
            <a:ext cx="839179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363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98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64A8-5C1B-4C5C-8FAC-73C11345108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350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96C3-2190-4AF7-AF3D-098543661A2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247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4E22-2F0B-44ED-959A-EA899F13CDD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027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8CF6-73E9-46F7-B1D8-5F349D733A8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983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C67C4-30B0-48B3-8A6D-586F0B90A87B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412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188640"/>
            <a:ext cx="839179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005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W2008\Training\Master%20Training%20Manuals\AA_IN%20PROGRESS\COMPUTER%20IN%20PROGRESS\OT292-4%20PowerPoint%20Advanced\OT292-4%20PowerPoint%20Advanced\Monthly%20Seminar%20Location%20Guide.xlsx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Mikeros</a:t>
            </a:r>
            <a:r>
              <a:rPr lang="en-US" dirty="0" smtClean="0"/>
              <a:t> Technology Conference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Exhibit at Australia’s Largest Technology Conference</a:t>
            </a:r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Exhibitor List</a:t>
            </a: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Tech Australia</a:t>
            </a:r>
          </a:p>
          <a:p>
            <a:r>
              <a:rPr lang="en-US" smtClean="0"/>
              <a:t>Communications Ltd</a:t>
            </a:r>
          </a:p>
          <a:p>
            <a:r>
              <a:rPr lang="en-US" smtClean="0"/>
              <a:t>Comp Hire</a:t>
            </a:r>
          </a:p>
          <a:p>
            <a:r>
              <a:rPr lang="en-US" smtClean="0"/>
              <a:t>Screen Technology</a:t>
            </a:r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Virtual Systems</a:t>
            </a:r>
          </a:p>
          <a:p>
            <a:r>
              <a:rPr lang="en-US" smtClean="0"/>
              <a:t>PC Add_Ons</a:t>
            </a:r>
          </a:p>
          <a:p>
            <a:r>
              <a:rPr lang="en-US" smtClean="0"/>
              <a:t>Systems Consulting</a:t>
            </a:r>
          </a:p>
          <a:p>
            <a:r>
              <a:rPr lang="en-US" smtClean="0"/>
              <a:t>Support Professionals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8F4F-C38C-42A5-AAA9-16B15D83649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DCE0B-BED1-44B9-92EA-402B94F7A87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Business Structure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031888"/>
              </p:ext>
            </p:extLst>
          </p:nvPr>
        </p:nvGraphicFramePr>
        <p:xfrm>
          <a:off x="755576" y="144878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ight Arrow 8"/>
          <p:cNvSpPr/>
          <p:nvPr/>
        </p:nvSpPr>
        <p:spPr>
          <a:xfrm>
            <a:off x="3779912" y="1520788"/>
            <a:ext cx="41404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305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27066 0.236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42" y="1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066 0.23635 L 0.06805 0.2363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448" y="71112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0" y="71112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448" y="461713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0" y="461713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9FBE-DFA6-4622-8FB4-12C477BE309A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058E-7DB3-43E2-9C3D-580D4453906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3078163" y="245689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+mj-lt"/>
              </a:rPr>
              <a:t>Exhibition </a:t>
            </a:r>
          </a:p>
          <a:p>
            <a:pPr algn="ctr"/>
            <a:r>
              <a:rPr lang="en-US" sz="2400" cap="all" dirty="0">
                <a:latin typeface="+mj-lt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1691680" y="1917365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>
                <a:latin typeface="+mn-lt"/>
              </a:rPr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5004049" y="191736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1691680" y="425745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 smtClean="0">
                <a:solidFill>
                  <a:schemeClr val="lt1"/>
                </a:solidFill>
                <a:latin typeface="+mn-lt"/>
                <a:cs typeface="+mn-cs"/>
              </a:rPr>
              <a:t>Product Displays</a:t>
            </a:r>
            <a:endParaRPr lang="en-US" sz="2400" b="1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5004049" y="4293965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>
                <a:solidFill>
                  <a:schemeClr val="lt1"/>
                </a:solidFill>
                <a:latin typeface="+mn-lt"/>
                <a:cs typeface="+mn-cs"/>
              </a:rPr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2934092" y="2384884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5769967" y="2384884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2934092" y="388723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5236817" y="3887238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4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8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Where to from here?</a:t>
            </a:r>
            <a:endParaRPr lang="en-AU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65256" cy="457200"/>
          </a:xfrm>
        </p:spPr>
        <p:txBody>
          <a:bodyPr/>
          <a:lstStyle/>
          <a:p>
            <a:fld id="{55CA464C-BF12-4943-A095-5A4B6843B3CB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42980525"/>
              </p:ext>
            </p:extLst>
          </p:nvPr>
        </p:nvGraphicFramePr>
        <p:xfrm>
          <a:off x="503548" y="1397000"/>
          <a:ext cx="8208912" cy="4732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930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Free Pre-conference Seminars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96C3-2190-4AF7-AF3D-098543661A2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3781891"/>
              </p:ext>
            </p:extLst>
          </p:nvPr>
        </p:nvGraphicFramePr>
        <p:xfrm>
          <a:off x="609599" y="1930400"/>
          <a:ext cx="7642712" cy="280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Worksheet" r:id="rId3" imgW="5676797" imgH="2085936" progId="Excel.Sheet.12">
                  <p:link updateAutomatic="1"/>
                </p:oleObj>
              </mc:Choice>
              <mc:Fallback>
                <p:oleObj name="Worksheet" r:id="rId3" imgW="5676797" imgH="2085936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9599" y="1930400"/>
                        <a:ext cx="7642712" cy="2808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2964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Major Trade Show</a:t>
            </a:r>
          </a:p>
          <a:p>
            <a:r>
              <a:rPr lang="en-US" smtClean="0"/>
              <a:t>Australia’s most widely recognised Technology Conference</a:t>
            </a:r>
          </a:p>
          <a:p>
            <a:r>
              <a:rPr lang="en-US" smtClean="0"/>
              <a:t>Seminars, Displays and Demonstrations 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CD29-894D-4903-859E-0E69CE66A70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C25AF-467F-4A64-A466-6C81A23E069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Features &amp; Benefits</a:t>
            </a: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Display your latest technological advances</a:t>
            </a:r>
          </a:p>
          <a:p>
            <a:r>
              <a:rPr lang="en-US" smtClean="0"/>
              <a:t>Present your company by booking a Seminar Block</a:t>
            </a:r>
          </a:p>
          <a:p>
            <a:r>
              <a:rPr lang="en-US" smtClean="0"/>
              <a:t>Hire a pre-built stand for demonstrations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A2D3-4FE2-4293-9AB4-015525FCB335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5613-86F2-40ED-83EC-611418CA3EAD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129675" y="1556792"/>
            <a:ext cx="3681413" cy="3740150"/>
            <a:chOff x="647700" y="1700213"/>
            <a:chExt cx="3681413" cy="3740150"/>
          </a:xfrm>
        </p:grpSpPr>
        <p:sp>
          <p:nvSpPr>
            <p:cNvPr id="15" name="AutoShape 4"/>
            <p:cNvSpPr>
              <a:spLocks noChangeAspect="1" noChangeArrowheads="1" noTextEdit="1"/>
            </p:cNvSpPr>
            <p:nvPr/>
          </p:nvSpPr>
          <p:spPr bwMode="auto">
            <a:xfrm>
              <a:off x="647700" y="1700213"/>
              <a:ext cx="3681413" cy="374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647700" y="1743076"/>
              <a:ext cx="3632200" cy="3362325"/>
            </a:xfrm>
            <a:custGeom>
              <a:avLst/>
              <a:gdLst>
                <a:gd name="T0" fmla="*/ 0 w 2288"/>
                <a:gd name="T1" fmla="*/ 0 h 2118"/>
                <a:gd name="T2" fmla="*/ 2288 w 2288"/>
                <a:gd name="T3" fmla="*/ 0 h 2118"/>
                <a:gd name="T4" fmla="*/ 2288 w 2288"/>
                <a:gd name="T5" fmla="*/ 1429 h 2118"/>
                <a:gd name="T6" fmla="*/ 0 w 2288"/>
                <a:gd name="T7" fmla="*/ 2118 h 2118"/>
                <a:gd name="T8" fmla="*/ 0 w 2288"/>
                <a:gd name="T9" fmla="*/ 0 h 2118"/>
                <a:gd name="T10" fmla="*/ 0 w 2288"/>
                <a:gd name="T11" fmla="*/ 0 h 2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8" h="2118">
                  <a:moveTo>
                    <a:pt x="0" y="0"/>
                  </a:moveTo>
                  <a:lnTo>
                    <a:pt x="2288" y="0"/>
                  </a:lnTo>
                  <a:lnTo>
                    <a:pt x="2288" y="1429"/>
                  </a:lnTo>
                  <a:lnTo>
                    <a:pt x="0" y="2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B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096963" y="3814763"/>
              <a:ext cx="1004888" cy="287338"/>
            </a:xfrm>
            <a:custGeom>
              <a:avLst/>
              <a:gdLst>
                <a:gd name="T0" fmla="*/ 41 w 633"/>
                <a:gd name="T1" fmla="*/ 0 h 181"/>
                <a:gd name="T2" fmla="*/ 552 w 633"/>
                <a:gd name="T3" fmla="*/ 0 h 181"/>
                <a:gd name="T4" fmla="*/ 633 w 633"/>
                <a:gd name="T5" fmla="*/ 128 h 181"/>
                <a:gd name="T6" fmla="*/ 0 w 633"/>
                <a:gd name="T7" fmla="*/ 181 h 181"/>
                <a:gd name="T8" fmla="*/ 41 w 633"/>
                <a:gd name="T9" fmla="*/ 0 h 181"/>
                <a:gd name="T10" fmla="*/ 41 w 633"/>
                <a:gd name="T1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3" h="181">
                  <a:moveTo>
                    <a:pt x="41" y="0"/>
                  </a:moveTo>
                  <a:lnTo>
                    <a:pt x="552" y="0"/>
                  </a:lnTo>
                  <a:lnTo>
                    <a:pt x="633" y="128"/>
                  </a:lnTo>
                  <a:lnTo>
                    <a:pt x="0" y="181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1679575" y="1743076"/>
              <a:ext cx="2535238" cy="1262063"/>
            </a:xfrm>
            <a:custGeom>
              <a:avLst/>
              <a:gdLst>
                <a:gd name="T0" fmla="*/ 414 w 1597"/>
                <a:gd name="T1" fmla="*/ 167 h 795"/>
                <a:gd name="T2" fmla="*/ 159 w 1597"/>
                <a:gd name="T3" fmla="*/ 74 h 795"/>
                <a:gd name="T4" fmla="*/ 156 w 1597"/>
                <a:gd name="T5" fmla="*/ 84 h 795"/>
                <a:gd name="T6" fmla="*/ 153 w 1597"/>
                <a:gd name="T7" fmla="*/ 95 h 795"/>
                <a:gd name="T8" fmla="*/ 152 w 1597"/>
                <a:gd name="T9" fmla="*/ 108 h 795"/>
                <a:gd name="T10" fmla="*/ 152 w 1597"/>
                <a:gd name="T11" fmla="*/ 120 h 795"/>
                <a:gd name="T12" fmla="*/ 152 w 1597"/>
                <a:gd name="T13" fmla="*/ 129 h 795"/>
                <a:gd name="T14" fmla="*/ 152 w 1597"/>
                <a:gd name="T15" fmla="*/ 137 h 795"/>
                <a:gd name="T16" fmla="*/ 153 w 1597"/>
                <a:gd name="T17" fmla="*/ 147 h 795"/>
                <a:gd name="T18" fmla="*/ 155 w 1597"/>
                <a:gd name="T19" fmla="*/ 157 h 795"/>
                <a:gd name="T20" fmla="*/ 159 w 1597"/>
                <a:gd name="T21" fmla="*/ 167 h 795"/>
                <a:gd name="T22" fmla="*/ 162 w 1597"/>
                <a:gd name="T23" fmla="*/ 177 h 795"/>
                <a:gd name="T24" fmla="*/ 166 w 1597"/>
                <a:gd name="T25" fmla="*/ 188 h 795"/>
                <a:gd name="T26" fmla="*/ 171 w 1597"/>
                <a:gd name="T27" fmla="*/ 199 h 795"/>
                <a:gd name="T28" fmla="*/ 176 w 1597"/>
                <a:gd name="T29" fmla="*/ 210 h 795"/>
                <a:gd name="T30" fmla="*/ 182 w 1597"/>
                <a:gd name="T31" fmla="*/ 219 h 795"/>
                <a:gd name="T32" fmla="*/ 187 w 1597"/>
                <a:gd name="T33" fmla="*/ 229 h 795"/>
                <a:gd name="T34" fmla="*/ 194 w 1597"/>
                <a:gd name="T35" fmla="*/ 239 h 795"/>
                <a:gd name="T36" fmla="*/ 200 w 1597"/>
                <a:gd name="T37" fmla="*/ 248 h 795"/>
                <a:gd name="T38" fmla="*/ 209 w 1597"/>
                <a:gd name="T39" fmla="*/ 261 h 795"/>
                <a:gd name="T40" fmla="*/ 219 w 1597"/>
                <a:gd name="T41" fmla="*/ 276 h 795"/>
                <a:gd name="T42" fmla="*/ 227 w 1597"/>
                <a:gd name="T43" fmla="*/ 286 h 795"/>
                <a:gd name="T44" fmla="*/ 231 w 1597"/>
                <a:gd name="T45" fmla="*/ 292 h 795"/>
                <a:gd name="T46" fmla="*/ 0 w 1597"/>
                <a:gd name="T47" fmla="*/ 307 h 795"/>
                <a:gd name="T48" fmla="*/ 810 w 1597"/>
                <a:gd name="T49" fmla="*/ 650 h 795"/>
                <a:gd name="T50" fmla="*/ 1249 w 1597"/>
                <a:gd name="T51" fmla="*/ 619 h 795"/>
                <a:gd name="T52" fmla="*/ 1371 w 1597"/>
                <a:gd name="T53" fmla="*/ 439 h 795"/>
                <a:gd name="T54" fmla="*/ 1594 w 1597"/>
                <a:gd name="T55" fmla="*/ 452 h 795"/>
                <a:gd name="T56" fmla="*/ 1587 w 1597"/>
                <a:gd name="T57" fmla="*/ 445 h 795"/>
                <a:gd name="T58" fmla="*/ 1579 w 1597"/>
                <a:gd name="T59" fmla="*/ 438 h 795"/>
                <a:gd name="T60" fmla="*/ 1568 w 1597"/>
                <a:gd name="T61" fmla="*/ 430 h 795"/>
                <a:gd name="T62" fmla="*/ 1556 w 1597"/>
                <a:gd name="T63" fmla="*/ 420 h 795"/>
                <a:gd name="T64" fmla="*/ 1543 w 1597"/>
                <a:gd name="T65" fmla="*/ 409 h 795"/>
                <a:gd name="T66" fmla="*/ 1528 w 1597"/>
                <a:gd name="T67" fmla="*/ 397 h 795"/>
                <a:gd name="T68" fmla="*/ 1515 w 1597"/>
                <a:gd name="T69" fmla="*/ 388 h 795"/>
                <a:gd name="T70" fmla="*/ 1507 w 1597"/>
                <a:gd name="T71" fmla="*/ 381 h 795"/>
                <a:gd name="T72" fmla="*/ 1498 w 1597"/>
                <a:gd name="T73" fmla="*/ 374 h 795"/>
                <a:gd name="T74" fmla="*/ 1490 w 1597"/>
                <a:gd name="T75" fmla="*/ 367 h 795"/>
                <a:gd name="T76" fmla="*/ 1480 w 1597"/>
                <a:gd name="T77" fmla="*/ 360 h 795"/>
                <a:gd name="T78" fmla="*/ 1472 w 1597"/>
                <a:gd name="T79" fmla="*/ 354 h 795"/>
                <a:gd name="T80" fmla="*/ 1462 w 1597"/>
                <a:gd name="T81" fmla="*/ 347 h 795"/>
                <a:gd name="T82" fmla="*/ 1454 w 1597"/>
                <a:gd name="T83" fmla="*/ 340 h 795"/>
                <a:gd name="T84" fmla="*/ 1445 w 1597"/>
                <a:gd name="T85" fmla="*/ 333 h 795"/>
                <a:gd name="T86" fmla="*/ 1437 w 1597"/>
                <a:gd name="T87" fmla="*/ 326 h 795"/>
                <a:gd name="T88" fmla="*/ 1427 w 1597"/>
                <a:gd name="T89" fmla="*/ 320 h 795"/>
                <a:gd name="T90" fmla="*/ 1418 w 1597"/>
                <a:gd name="T91" fmla="*/ 314 h 795"/>
                <a:gd name="T92" fmla="*/ 1409 w 1597"/>
                <a:gd name="T93" fmla="*/ 309 h 795"/>
                <a:gd name="T94" fmla="*/ 1401 w 1597"/>
                <a:gd name="T95" fmla="*/ 302 h 795"/>
                <a:gd name="T96" fmla="*/ 1389 w 1597"/>
                <a:gd name="T97" fmla="*/ 294 h 795"/>
                <a:gd name="T98" fmla="*/ 1374 w 1597"/>
                <a:gd name="T99" fmla="*/ 283 h 795"/>
                <a:gd name="T100" fmla="*/ 1359 w 1597"/>
                <a:gd name="T101" fmla="*/ 273 h 795"/>
                <a:gd name="T102" fmla="*/ 1345 w 1597"/>
                <a:gd name="T103" fmla="*/ 265 h 795"/>
                <a:gd name="T104" fmla="*/ 1333 w 1597"/>
                <a:gd name="T105" fmla="*/ 257 h 795"/>
                <a:gd name="T106" fmla="*/ 1322 w 1597"/>
                <a:gd name="T107" fmla="*/ 252 h 795"/>
                <a:gd name="T108" fmla="*/ 1313 w 1597"/>
                <a:gd name="T109" fmla="*/ 246 h 795"/>
                <a:gd name="T110" fmla="*/ 1303 w 1597"/>
                <a:gd name="T111" fmla="*/ 241 h 795"/>
                <a:gd name="T112" fmla="*/ 1295 w 1597"/>
                <a:gd name="T113" fmla="*/ 238 h 795"/>
                <a:gd name="T114" fmla="*/ 1286 w 1597"/>
                <a:gd name="T115" fmla="*/ 234 h 795"/>
                <a:gd name="T116" fmla="*/ 1276 w 1597"/>
                <a:gd name="T117" fmla="*/ 230 h 795"/>
                <a:gd name="T118" fmla="*/ 1268 w 1597"/>
                <a:gd name="T119" fmla="*/ 229 h 795"/>
                <a:gd name="T120" fmla="*/ 1519 w 1597"/>
                <a:gd name="T121" fmla="*/ 0 h 795"/>
                <a:gd name="T122" fmla="*/ 1003 w 1597"/>
                <a:gd name="T123" fmla="*/ 137 h 795"/>
                <a:gd name="T124" fmla="*/ 613 w 1597"/>
                <a:gd name="T125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97" h="795">
                  <a:moveTo>
                    <a:pt x="613" y="0"/>
                  </a:moveTo>
                  <a:lnTo>
                    <a:pt x="414" y="167"/>
                  </a:lnTo>
                  <a:lnTo>
                    <a:pt x="160" y="72"/>
                  </a:lnTo>
                  <a:lnTo>
                    <a:pt x="159" y="74"/>
                  </a:lnTo>
                  <a:lnTo>
                    <a:pt x="157" y="80"/>
                  </a:lnTo>
                  <a:lnTo>
                    <a:pt x="156" y="84"/>
                  </a:lnTo>
                  <a:lnTo>
                    <a:pt x="155" y="89"/>
                  </a:lnTo>
                  <a:lnTo>
                    <a:pt x="153" y="95"/>
                  </a:lnTo>
                  <a:lnTo>
                    <a:pt x="153" y="102"/>
                  </a:lnTo>
                  <a:lnTo>
                    <a:pt x="152" y="108"/>
                  </a:lnTo>
                  <a:lnTo>
                    <a:pt x="152" y="116"/>
                  </a:lnTo>
                  <a:lnTo>
                    <a:pt x="152" y="120"/>
                  </a:lnTo>
                  <a:lnTo>
                    <a:pt x="152" y="124"/>
                  </a:lnTo>
                  <a:lnTo>
                    <a:pt x="152" y="129"/>
                  </a:lnTo>
                  <a:lnTo>
                    <a:pt x="152" y="133"/>
                  </a:lnTo>
                  <a:lnTo>
                    <a:pt x="152" y="137"/>
                  </a:lnTo>
                  <a:lnTo>
                    <a:pt x="153" y="142"/>
                  </a:lnTo>
                  <a:lnTo>
                    <a:pt x="153" y="147"/>
                  </a:lnTo>
                  <a:lnTo>
                    <a:pt x="155" y="152"/>
                  </a:lnTo>
                  <a:lnTo>
                    <a:pt x="155" y="157"/>
                  </a:lnTo>
                  <a:lnTo>
                    <a:pt x="156" y="162"/>
                  </a:lnTo>
                  <a:lnTo>
                    <a:pt x="159" y="167"/>
                  </a:lnTo>
                  <a:lnTo>
                    <a:pt x="160" y="173"/>
                  </a:lnTo>
                  <a:lnTo>
                    <a:pt x="162" y="177"/>
                  </a:lnTo>
                  <a:lnTo>
                    <a:pt x="163" y="182"/>
                  </a:lnTo>
                  <a:lnTo>
                    <a:pt x="166" y="188"/>
                  </a:lnTo>
                  <a:lnTo>
                    <a:pt x="168" y="193"/>
                  </a:lnTo>
                  <a:lnTo>
                    <a:pt x="171" y="199"/>
                  </a:lnTo>
                  <a:lnTo>
                    <a:pt x="172" y="204"/>
                  </a:lnTo>
                  <a:lnTo>
                    <a:pt x="176" y="210"/>
                  </a:lnTo>
                  <a:lnTo>
                    <a:pt x="179" y="215"/>
                  </a:lnTo>
                  <a:lnTo>
                    <a:pt x="182" y="219"/>
                  </a:lnTo>
                  <a:lnTo>
                    <a:pt x="185" y="225"/>
                  </a:lnTo>
                  <a:lnTo>
                    <a:pt x="187" y="229"/>
                  </a:lnTo>
                  <a:lnTo>
                    <a:pt x="190" y="234"/>
                  </a:lnTo>
                  <a:lnTo>
                    <a:pt x="194" y="239"/>
                  </a:lnTo>
                  <a:lnTo>
                    <a:pt x="197" y="244"/>
                  </a:lnTo>
                  <a:lnTo>
                    <a:pt x="200" y="248"/>
                  </a:lnTo>
                  <a:lnTo>
                    <a:pt x="204" y="253"/>
                  </a:lnTo>
                  <a:lnTo>
                    <a:pt x="209" y="261"/>
                  </a:lnTo>
                  <a:lnTo>
                    <a:pt x="215" y="269"/>
                  </a:lnTo>
                  <a:lnTo>
                    <a:pt x="219" y="276"/>
                  </a:lnTo>
                  <a:lnTo>
                    <a:pt x="224" y="282"/>
                  </a:lnTo>
                  <a:lnTo>
                    <a:pt x="227" y="286"/>
                  </a:lnTo>
                  <a:lnTo>
                    <a:pt x="229" y="290"/>
                  </a:lnTo>
                  <a:lnTo>
                    <a:pt x="231" y="292"/>
                  </a:lnTo>
                  <a:lnTo>
                    <a:pt x="234" y="294"/>
                  </a:lnTo>
                  <a:lnTo>
                    <a:pt x="0" y="307"/>
                  </a:lnTo>
                  <a:lnTo>
                    <a:pt x="292" y="475"/>
                  </a:lnTo>
                  <a:lnTo>
                    <a:pt x="810" y="650"/>
                  </a:lnTo>
                  <a:lnTo>
                    <a:pt x="1157" y="795"/>
                  </a:lnTo>
                  <a:lnTo>
                    <a:pt x="1249" y="619"/>
                  </a:lnTo>
                  <a:lnTo>
                    <a:pt x="1140" y="453"/>
                  </a:lnTo>
                  <a:lnTo>
                    <a:pt x="1371" y="439"/>
                  </a:lnTo>
                  <a:lnTo>
                    <a:pt x="1597" y="453"/>
                  </a:lnTo>
                  <a:lnTo>
                    <a:pt x="1594" y="452"/>
                  </a:lnTo>
                  <a:lnTo>
                    <a:pt x="1590" y="447"/>
                  </a:lnTo>
                  <a:lnTo>
                    <a:pt x="1587" y="445"/>
                  </a:lnTo>
                  <a:lnTo>
                    <a:pt x="1583" y="442"/>
                  </a:lnTo>
                  <a:lnTo>
                    <a:pt x="1579" y="438"/>
                  </a:lnTo>
                  <a:lnTo>
                    <a:pt x="1574" y="435"/>
                  </a:lnTo>
                  <a:lnTo>
                    <a:pt x="1568" y="430"/>
                  </a:lnTo>
                  <a:lnTo>
                    <a:pt x="1563" y="426"/>
                  </a:lnTo>
                  <a:lnTo>
                    <a:pt x="1556" y="420"/>
                  </a:lnTo>
                  <a:lnTo>
                    <a:pt x="1549" y="415"/>
                  </a:lnTo>
                  <a:lnTo>
                    <a:pt x="1543" y="409"/>
                  </a:lnTo>
                  <a:lnTo>
                    <a:pt x="1536" y="403"/>
                  </a:lnTo>
                  <a:lnTo>
                    <a:pt x="1528" y="397"/>
                  </a:lnTo>
                  <a:lnTo>
                    <a:pt x="1519" y="392"/>
                  </a:lnTo>
                  <a:lnTo>
                    <a:pt x="1515" y="388"/>
                  </a:lnTo>
                  <a:lnTo>
                    <a:pt x="1511" y="385"/>
                  </a:lnTo>
                  <a:lnTo>
                    <a:pt x="1507" y="381"/>
                  </a:lnTo>
                  <a:lnTo>
                    <a:pt x="1503" y="378"/>
                  </a:lnTo>
                  <a:lnTo>
                    <a:pt x="1498" y="374"/>
                  </a:lnTo>
                  <a:lnTo>
                    <a:pt x="1494" y="371"/>
                  </a:lnTo>
                  <a:lnTo>
                    <a:pt x="1490" y="367"/>
                  </a:lnTo>
                  <a:lnTo>
                    <a:pt x="1485" y="365"/>
                  </a:lnTo>
                  <a:lnTo>
                    <a:pt x="1480" y="360"/>
                  </a:lnTo>
                  <a:lnTo>
                    <a:pt x="1476" y="358"/>
                  </a:lnTo>
                  <a:lnTo>
                    <a:pt x="1472" y="354"/>
                  </a:lnTo>
                  <a:lnTo>
                    <a:pt x="1468" y="351"/>
                  </a:lnTo>
                  <a:lnTo>
                    <a:pt x="1462" y="347"/>
                  </a:lnTo>
                  <a:lnTo>
                    <a:pt x="1458" y="344"/>
                  </a:lnTo>
                  <a:lnTo>
                    <a:pt x="1454" y="340"/>
                  </a:lnTo>
                  <a:lnTo>
                    <a:pt x="1450" y="337"/>
                  </a:lnTo>
                  <a:lnTo>
                    <a:pt x="1445" y="333"/>
                  </a:lnTo>
                  <a:lnTo>
                    <a:pt x="1441" y="331"/>
                  </a:lnTo>
                  <a:lnTo>
                    <a:pt x="1437" y="326"/>
                  </a:lnTo>
                  <a:lnTo>
                    <a:pt x="1431" y="324"/>
                  </a:lnTo>
                  <a:lnTo>
                    <a:pt x="1427" y="320"/>
                  </a:lnTo>
                  <a:lnTo>
                    <a:pt x="1423" y="317"/>
                  </a:lnTo>
                  <a:lnTo>
                    <a:pt x="1418" y="314"/>
                  </a:lnTo>
                  <a:lnTo>
                    <a:pt x="1415" y="312"/>
                  </a:lnTo>
                  <a:lnTo>
                    <a:pt x="1409" y="309"/>
                  </a:lnTo>
                  <a:lnTo>
                    <a:pt x="1405" y="305"/>
                  </a:lnTo>
                  <a:lnTo>
                    <a:pt x="1401" y="302"/>
                  </a:lnTo>
                  <a:lnTo>
                    <a:pt x="1397" y="299"/>
                  </a:lnTo>
                  <a:lnTo>
                    <a:pt x="1389" y="294"/>
                  </a:lnTo>
                  <a:lnTo>
                    <a:pt x="1382" y="290"/>
                  </a:lnTo>
                  <a:lnTo>
                    <a:pt x="1374" y="283"/>
                  </a:lnTo>
                  <a:lnTo>
                    <a:pt x="1367" y="279"/>
                  </a:lnTo>
                  <a:lnTo>
                    <a:pt x="1359" y="273"/>
                  </a:lnTo>
                  <a:lnTo>
                    <a:pt x="1352" y="269"/>
                  </a:lnTo>
                  <a:lnTo>
                    <a:pt x="1345" y="265"/>
                  </a:lnTo>
                  <a:lnTo>
                    <a:pt x="1340" y="261"/>
                  </a:lnTo>
                  <a:lnTo>
                    <a:pt x="1333" y="257"/>
                  </a:lnTo>
                  <a:lnTo>
                    <a:pt x="1328" y="256"/>
                  </a:lnTo>
                  <a:lnTo>
                    <a:pt x="1322" y="252"/>
                  </a:lnTo>
                  <a:lnTo>
                    <a:pt x="1317" y="248"/>
                  </a:lnTo>
                  <a:lnTo>
                    <a:pt x="1313" y="246"/>
                  </a:lnTo>
                  <a:lnTo>
                    <a:pt x="1309" y="244"/>
                  </a:lnTo>
                  <a:lnTo>
                    <a:pt x="1303" y="241"/>
                  </a:lnTo>
                  <a:lnTo>
                    <a:pt x="1299" y="239"/>
                  </a:lnTo>
                  <a:lnTo>
                    <a:pt x="1295" y="238"/>
                  </a:lnTo>
                  <a:lnTo>
                    <a:pt x="1292" y="237"/>
                  </a:lnTo>
                  <a:lnTo>
                    <a:pt x="1286" y="234"/>
                  </a:lnTo>
                  <a:lnTo>
                    <a:pt x="1280" y="231"/>
                  </a:lnTo>
                  <a:lnTo>
                    <a:pt x="1276" y="230"/>
                  </a:lnTo>
                  <a:lnTo>
                    <a:pt x="1273" y="229"/>
                  </a:lnTo>
                  <a:lnTo>
                    <a:pt x="1268" y="229"/>
                  </a:lnTo>
                  <a:lnTo>
                    <a:pt x="1267" y="229"/>
                  </a:lnTo>
                  <a:lnTo>
                    <a:pt x="1519" y="0"/>
                  </a:lnTo>
                  <a:lnTo>
                    <a:pt x="942" y="0"/>
                  </a:lnTo>
                  <a:lnTo>
                    <a:pt x="1003" y="137"/>
                  </a:lnTo>
                  <a:lnTo>
                    <a:pt x="613" y="0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1438275" y="2368551"/>
              <a:ext cx="1389063" cy="827088"/>
            </a:xfrm>
            <a:custGeom>
              <a:avLst/>
              <a:gdLst>
                <a:gd name="T0" fmla="*/ 481 w 875"/>
                <a:gd name="T1" fmla="*/ 520 h 521"/>
                <a:gd name="T2" fmla="*/ 534 w 875"/>
                <a:gd name="T3" fmla="*/ 514 h 521"/>
                <a:gd name="T4" fmla="*/ 585 w 875"/>
                <a:gd name="T5" fmla="*/ 505 h 521"/>
                <a:gd name="T6" fmla="*/ 634 w 875"/>
                <a:gd name="T7" fmla="*/ 491 h 521"/>
                <a:gd name="T8" fmla="*/ 681 w 875"/>
                <a:gd name="T9" fmla="*/ 476 h 521"/>
                <a:gd name="T10" fmla="*/ 721 w 875"/>
                <a:gd name="T11" fmla="*/ 457 h 521"/>
                <a:gd name="T12" fmla="*/ 759 w 875"/>
                <a:gd name="T13" fmla="*/ 435 h 521"/>
                <a:gd name="T14" fmla="*/ 792 w 875"/>
                <a:gd name="T15" fmla="*/ 411 h 521"/>
                <a:gd name="T16" fmla="*/ 821 w 875"/>
                <a:gd name="T17" fmla="*/ 385 h 521"/>
                <a:gd name="T18" fmla="*/ 842 w 875"/>
                <a:gd name="T19" fmla="*/ 355 h 521"/>
                <a:gd name="T20" fmla="*/ 860 w 875"/>
                <a:gd name="T21" fmla="*/ 325 h 521"/>
                <a:gd name="T22" fmla="*/ 871 w 875"/>
                <a:gd name="T23" fmla="*/ 293 h 521"/>
                <a:gd name="T24" fmla="*/ 875 w 875"/>
                <a:gd name="T25" fmla="*/ 261 h 521"/>
                <a:gd name="T26" fmla="*/ 871 w 875"/>
                <a:gd name="T27" fmla="*/ 226 h 521"/>
                <a:gd name="T28" fmla="*/ 860 w 875"/>
                <a:gd name="T29" fmla="*/ 195 h 521"/>
                <a:gd name="T30" fmla="*/ 842 w 875"/>
                <a:gd name="T31" fmla="*/ 165 h 521"/>
                <a:gd name="T32" fmla="*/ 821 w 875"/>
                <a:gd name="T33" fmla="*/ 135 h 521"/>
                <a:gd name="T34" fmla="*/ 792 w 875"/>
                <a:gd name="T35" fmla="*/ 109 h 521"/>
                <a:gd name="T36" fmla="*/ 759 w 875"/>
                <a:gd name="T37" fmla="*/ 85 h 521"/>
                <a:gd name="T38" fmla="*/ 721 w 875"/>
                <a:gd name="T39" fmla="*/ 62 h 521"/>
                <a:gd name="T40" fmla="*/ 681 w 875"/>
                <a:gd name="T41" fmla="*/ 44 h 521"/>
                <a:gd name="T42" fmla="*/ 634 w 875"/>
                <a:gd name="T43" fmla="*/ 26 h 521"/>
                <a:gd name="T44" fmla="*/ 585 w 875"/>
                <a:gd name="T45" fmla="*/ 14 h 521"/>
                <a:gd name="T46" fmla="*/ 534 w 875"/>
                <a:gd name="T47" fmla="*/ 6 h 521"/>
                <a:gd name="T48" fmla="*/ 481 w 875"/>
                <a:gd name="T49" fmla="*/ 0 h 521"/>
                <a:gd name="T50" fmla="*/ 426 w 875"/>
                <a:gd name="T51" fmla="*/ 0 h 521"/>
                <a:gd name="T52" fmla="*/ 369 w 875"/>
                <a:gd name="T53" fmla="*/ 2 h 521"/>
                <a:gd name="T54" fmla="*/ 315 w 875"/>
                <a:gd name="T55" fmla="*/ 9 h 521"/>
                <a:gd name="T56" fmla="*/ 266 w 875"/>
                <a:gd name="T57" fmla="*/ 19 h 521"/>
                <a:gd name="T58" fmla="*/ 218 w 875"/>
                <a:gd name="T59" fmla="*/ 33 h 521"/>
                <a:gd name="T60" fmla="*/ 174 w 875"/>
                <a:gd name="T61" fmla="*/ 51 h 521"/>
                <a:gd name="T62" fmla="*/ 134 w 875"/>
                <a:gd name="T63" fmla="*/ 71 h 521"/>
                <a:gd name="T64" fmla="*/ 99 w 875"/>
                <a:gd name="T65" fmla="*/ 94 h 521"/>
                <a:gd name="T66" fmla="*/ 67 w 875"/>
                <a:gd name="T67" fmla="*/ 120 h 521"/>
                <a:gd name="T68" fmla="*/ 43 w 875"/>
                <a:gd name="T69" fmla="*/ 147 h 521"/>
                <a:gd name="T70" fmla="*/ 21 w 875"/>
                <a:gd name="T71" fmla="*/ 176 h 521"/>
                <a:gd name="T72" fmla="*/ 9 w 875"/>
                <a:gd name="T73" fmla="*/ 208 h 521"/>
                <a:gd name="T74" fmla="*/ 0 w 875"/>
                <a:gd name="T75" fmla="*/ 240 h 521"/>
                <a:gd name="T76" fmla="*/ 0 w 875"/>
                <a:gd name="T77" fmla="*/ 274 h 521"/>
                <a:gd name="T78" fmla="*/ 6 w 875"/>
                <a:gd name="T79" fmla="*/ 306 h 521"/>
                <a:gd name="T80" fmla="*/ 19 w 875"/>
                <a:gd name="T81" fmla="*/ 338 h 521"/>
                <a:gd name="T82" fmla="*/ 38 w 875"/>
                <a:gd name="T83" fmla="*/ 368 h 521"/>
                <a:gd name="T84" fmla="*/ 62 w 875"/>
                <a:gd name="T85" fmla="*/ 395 h 521"/>
                <a:gd name="T86" fmla="*/ 92 w 875"/>
                <a:gd name="T87" fmla="*/ 421 h 521"/>
                <a:gd name="T88" fmla="*/ 127 w 875"/>
                <a:gd name="T89" fmla="*/ 445 h 521"/>
                <a:gd name="T90" fmla="*/ 165 w 875"/>
                <a:gd name="T91" fmla="*/ 464 h 521"/>
                <a:gd name="T92" fmla="*/ 209 w 875"/>
                <a:gd name="T93" fmla="*/ 482 h 521"/>
                <a:gd name="T94" fmla="*/ 256 w 875"/>
                <a:gd name="T95" fmla="*/ 498 h 521"/>
                <a:gd name="T96" fmla="*/ 305 w 875"/>
                <a:gd name="T97" fmla="*/ 509 h 521"/>
                <a:gd name="T98" fmla="*/ 358 w 875"/>
                <a:gd name="T99" fmla="*/ 516 h 521"/>
                <a:gd name="T100" fmla="*/ 414 w 875"/>
                <a:gd name="T101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5" h="521">
                  <a:moveTo>
                    <a:pt x="437" y="521"/>
                  </a:moveTo>
                  <a:lnTo>
                    <a:pt x="448" y="521"/>
                  </a:lnTo>
                  <a:lnTo>
                    <a:pt x="459" y="521"/>
                  </a:lnTo>
                  <a:lnTo>
                    <a:pt x="470" y="520"/>
                  </a:lnTo>
                  <a:lnTo>
                    <a:pt x="481" y="520"/>
                  </a:lnTo>
                  <a:lnTo>
                    <a:pt x="492" y="518"/>
                  </a:lnTo>
                  <a:lnTo>
                    <a:pt x="502" y="517"/>
                  </a:lnTo>
                  <a:lnTo>
                    <a:pt x="513" y="516"/>
                  </a:lnTo>
                  <a:lnTo>
                    <a:pt x="524" y="516"/>
                  </a:lnTo>
                  <a:lnTo>
                    <a:pt x="534" y="514"/>
                  </a:lnTo>
                  <a:lnTo>
                    <a:pt x="545" y="513"/>
                  </a:lnTo>
                  <a:lnTo>
                    <a:pt x="555" y="510"/>
                  </a:lnTo>
                  <a:lnTo>
                    <a:pt x="566" y="509"/>
                  </a:lnTo>
                  <a:lnTo>
                    <a:pt x="576" y="508"/>
                  </a:lnTo>
                  <a:lnTo>
                    <a:pt x="585" y="505"/>
                  </a:lnTo>
                  <a:lnTo>
                    <a:pt x="596" y="502"/>
                  </a:lnTo>
                  <a:lnTo>
                    <a:pt x="607" y="501"/>
                  </a:lnTo>
                  <a:lnTo>
                    <a:pt x="615" y="498"/>
                  </a:lnTo>
                  <a:lnTo>
                    <a:pt x="625" y="495"/>
                  </a:lnTo>
                  <a:lnTo>
                    <a:pt x="634" y="491"/>
                  </a:lnTo>
                  <a:lnTo>
                    <a:pt x="644" y="490"/>
                  </a:lnTo>
                  <a:lnTo>
                    <a:pt x="653" y="486"/>
                  </a:lnTo>
                  <a:lnTo>
                    <a:pt x="662" y="482"/>
                  </a:lnTo>
                  <a:lnTo>
                    <a:pt x="671" y="479"/>
                  </a:lnTo>
                  <a:lnTo>
                    <a:pt x="681" y="476"/>
                  </a:lnTo>
                  <a:lnTo>
                    <a:pt x="689" y="472"/>
                  </a:lnTo>
                  <a:lnTo>
                    <a:pt x="697" y="468"/>
                  </a:lnTo>
                  <a:lnTo>
                    <a:pt x="705" y="464"/>
                  </a:lnTo>
                  <a:lnTo>
                    <a:pt x="715" y="461"/>
                  </a:lnTo>
                  <a:lnTo>
                    <a:pt x="721" y="457"/>
                  </a:lnTo>
                  <a:lnTo>
                    <a:pt x="729" y="453"/>
                  </a:lnTo>
                  <a:lnTo>
                    <a:pt x="738" y="449"/>
                  </a:lnTo>
                  <a:lnTo>
                    <a:pt x="746" y="445"/>
                  </a:lnTo>
                  <a:lnTo>
                    <a:pt x="753" y="440"/>
                  </a:lnTo>
                  <a:lnTo>
                    <a:pt x="759" y="435"/>
                  </a:lnTo>
                  <a:lnTo>
                    <a:pt x="766" y="430"/>
                  </a:lnTo>
                  <a:lnTo>
                    <a:pt x="773" y="426"/>
                  </a:lnTo>
                  <a:lnTo>
                    <a:pt x="780" y="421"/>
                  </a:lnTo>
                  <a:lnTo>
                    <a:pt x="787" y="416"/>
                  </a:lnTo>
                  <a:lnTo>
                    <a:pt x="792" y="411"/>
                  </a:lnTo>
                  <a:lnTo>
                    <a:pt x="799" y="406"/>
                  </a:lnTo>
                  <a:lnTo>
                    <a:pt x="804" y="400"/>
                  </a:lnTo>
                  <a:lnTo>
                    <a:pt x="810" y="395"/>
                  </a:lnTo>
                  <a:lnTo>
                    <a:pt x="815" y="389"/>
                  </a:lnTo>
                  <a:lnTo>
                    <a:pt x="821" y="385"/>
                  </a:lnTo>
                  <a:lnTo>
                    <a:pt x="825" y="378"/>
                  </a:lnTo>
                  <a:lnTo>
                    <a:pt x="830" y="373"/>
                  </a:lnTo>
                  <a:lnTo>
                    <a:pt x="834" y="368"/>
                  </a:lnTo>
                  <a:lnTo>
                    <a:pt x="840" y="362"/>
                  </a:lnTo>
                  <a:lnTo>
                    <a:pt x="842" y="355"/>
                  </a:lnTo>
                  <a:lnTo>
                    <a:pt x="846" y="350"/>
                  </a:lnTo>
                  <a:lnTo>
                    <a:pt x="849" y="343"/>
                  </a:lnTo>
                  <a:lnTo>
                    <a:pt x="853" y="338"/>
                  </a:lnTo>
                  <a:lnTo>
                    <a:pt x="857" y="331"/>
                  </a:lnTo>
                  <a:lnTo>
                    <a:pt x="860" y="325"/>
                  </a:lnTo>
                  <a:lnTo>
                    <a:pt x="863" y="319"/>
                  </a:lnTo>
                  <a:lnTo>
                    <a:pt x="865" y="313"/>
                  </a:lnTo>
                  <a:lnTo>
                    <a:pt x="867" y="306"/>
                  </a:lnTo>
                  <a:lnTo>
                    <a:pt x="869" y="300"/>
                  </a:lnTo>
                  <a:lnTo>
                    <a:pt x="871" y="293"/>
                  </a:lnTo>
                  <a:lnTo>
                    <a:pt x="872" y="286"/>
                  </a:lnTo>
                  <a:lnTo>
                    <a:pt x="872" y="279"/>
                  </a:lnTo>
                  <a:lnTo>
                    <a:pt x="874" y="274"/>
                  </a:lnTo>
                  <a:lnTo>
                    <a:pt x="874" y="267"/>
                  </a:lnTo>
                  <a:lnTo>
                    <a:pt x="875" y="261"/>
                  </a:lnTo>
                  <a:lnTo>
                    <a:pt x="874" y="255"/>
                  </a:lnTo>
                  <a:lnTo>
                    <a:pt x="874" y="248"/>
                  </a:lnTo>
                  <a:lnTo>
                    <a:pt x="872" y="240"/>
                  </a:lnTo>
                  <a:lnTo>
                    <a:pt x="872" y="233"/>
                  </a:lnTo>
                  <a:lnTo>
                    <a:pt x="871" y="226"/>
                  </a:lnTo>
                  <a:lnTo>
                    <a:pt x="869" y="221"/>
                  </a:lnTo>
                  <a:lnTo>
                    <a:pt x="867" y="214"/>
                  </a:lnTo>
                  <a:lnTo>
                    <a:pt x="865" y="208"/>
                  </a:lnTo>
                  <a:lnTo>
                    <a:pt x="863" y="202"/>
                  </a:lnTo>
                  <a:lnTo>
                    <a:pt x="860" y="195"/>
                  </a:lnTo>
                  <a:lnTo>
                    <a:pt x="857" y="189"/>
                  </a:lnTo>
                  <a:lnTo>
                    <a:pt x="853" y="183"/>
                  </a:lnTo>
                  <a:lnTo>
                    <a:pt x="849" y="176"/>
                  </a:lnTo>
                  <a:lnTo>
                    <a:pt x="846" y="170"/>
                  </a:lnTo>
                  <a:lnTo>
                    <a:pt x="842" y="165"/>
                  </a:lnTo>
                  <a:lnTo>
                    <a:pt x="840" y="160"/>
                  </a:lnTo>
                  <a:lnTo>
                    <a:pt x="834" y="153"/>
                  </a:lnTo>
                  <a:lnTo>
                    <a:pt x="830" y="147"/>
                  </a:lnTo>
                  <a:lnTo>
                    <a:pt x="825" y="140"/>
                  </a:lnTo>
                  <a:lnTo>
                    <a:pt x="821" y="135"/>
                  </a:lnTo>
                  <a:lnTo>
                    <a:pt x="815" y="130"/>
                  </a:lnTo>
                  <a:lnTo>
                    <a:pt x="810" y="124"/>
                  </a:lnTo>
                  <a:lnTo>
                    <a:pt x="804" y="120"/>
                  </a:lnTo>
                  <a:lnTo>
                    <a:pt x="799" y="115"/>
                  </a:lnTo>
                  <a:lnTo>
                    <a:pt x="792" y="109"/>
                  </a:lnTo>
                  <a:lnTo>
                    <a:pt x="787" y="104"/>
                  </a:lnTo>
                  <a:lnTo>
                    <a:pt x="780" y="98"/>
                  </a:lnTo>
                  <a:lnTo>
                    <a:pt x="773" y="94"/>
                  </a:lnTo>
                  <a:lnTo>
                    <a:pt x="766" y="89"/>
                  </a:lnTo>
                  <a:lnTo>
                    <a:pt x="759" y="85"/>
                  </a:lnTo>
                  <a:lnTo>
                    <a:pt x="753" y="81"/>
                  </a:lnTo>
                  <a:lnTo>
                    <a:pt x="746" y="77"/>
                  </a:lnTo>
                  <a:lnTo>
                    <a:pt x="738" y="71"/>
                  </a:lnTo>
                  <a:lnTo>
                    <a:pt x="729" y="67"/>
                  </a:lnTo>
                  <a:lnTo>
                    <a:pt x="721" y="62"/>
                  </a:lnTo>
                  <a:lnTo>
                    <a:pt x="715" y="59"/>
                  </a:lnTo>
                  <a:lnTo>
                    <a:pt x="705" y="53"/>
                  </a:lnTo>
                  <a:lnTo>
                    <a:pt x="697" y="51"/>
                  </a:lnTo>
                  <a:lnTo>
                    <a:pt x="689" y="47"/>
                  </a:lnTo>
                  <a:lnTo>
                    <a:pt x="681" y="44"/>
                  </a:lnTo>
                  <a:lnTo>
                    <a:pt x="671" y="40"/>
                  </a:lnTo>
                  <a:lnTo>
                    <a:pt x="662" y="37"/>
                  </a:lnTo>
                  <a:lnTo>
                    <a:pt x="653" y="33"/>
                  </a:lnTo>
                  <a:lnTo>
                    <a:pt x="644" y="30"/>
                  </a:lnTo>
                  <a:lnTo>
                    <a:pt x="634" y="26"/>
                  </a:lnTo>
                  <a:lnTo>
                    <a:pt x="625" y="25"/>
                  </a:lnTo>
                  <a:lnTo>
                    <a:pt x="615" y="22"/>
                  </a:lnTo>
                  <a:lnTo>
                    <a:pt x="607" y="19"/>
                  </a:lnTo>
                  <a:lnTo>
                    <a:pt x="596" y="17"/>
                  </a:lnTo>
                  <a:lnTo>
                    <a:pt x="585" y="14"/>
                  </a:lnTo>
                  <a:lnTo>
                    <a:pt x="576" y="13"/>
                  </a:lnTo>
                  <a:lnTo>
                    <a:pt x="566" y="11"/>
                  </a:lnTo>
                  <a:lnTo>
                    <a:pt x="555" y="9"/>
                  </a:lnTo>
                  <a:lnTo>
                    <a:pt x="545" y="7"/>
                  </a:lnTo>
                  <a:lnTo>
                    <a:pt x="534" y="6"/>
                  </a:lnTo>
                  <a:lnTo>
                    <a:pt x="524" y="5"/>
                  </a:lnTo>
                  <a:lnTo>
                    <a:pt x="513" y="3"/>
                  </a:lnTo>
                  <a:lnTo>
                    <a:pt x="502" y="2"/>
                  </a:lnTo>
                  <a:lnTo>
                    <a:pt x="492" y="0"/>
                  </a:lnTo>
                  <a:lnTo>
                    <a:pt x="481" y="0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48" y="0"/>
                  </a:lnTo>
                  <a:lnTo>
                    <a:pt x="437" y="0"/>
                  </a:lnTo>
                  <a:lnTo>
                    <a:pt x="426" y="0"/>
                  </a:lnTo>
                  <a:lnTo>
                    <a:pt x="414" y="0"/>
                  </a:lnTo>
                  <a:lnTo>
                    <a:pt x="403" y="0"/>
                  </a:lnTo>
                  <a:lnTo>
                    <a:pt x="392" y="0"/>
                  </a:lnTo>
                  <a:lnTo>
                    <a:pt x="380" y="0"/>
                  </a:lnTo>
                  <a:lnTo>
                    <a:pt x="369" y="2"/>
                  </a:lnTo>
                  <a:lnTo>
                    <a:pt x="358" y="3"/>
                  </a:lnTo>
                  <a:lnTo>
                    <a:pt x="347" y="5"/>
                  </a:lnTo>
                  <a:lnTo>
                    <a:pt x="337" y="6"/>
                  </a:lnTo>
                  <a:lnTo>
                    <a:pt x="326" y="7"/>
                  </a:lnTo>
                  <a:lnTo>
                    <a:pt x="315" y="9"/>
                  </a:lnTo>
                  <a:lnTo>
                    <a:pt x="305" y="11"/>
                  </a:lnTo>
                  <a:lnTo>
                    <a:pt x="296" y="13"/>
                  </a:lnTo>
                  <a:lnTo>
                    <a:pt x="285" y="14"/>
                  </a:lnTo>
                  <a:lnTo>
                    <a:pt x="275" y="17"/>
                  </a:lnTo>
                  <a:lnTo>
                    <a:pt x="266" y="19"/>
                  </a:lnTo>
                  <a:lnTo>
                    <a:pt x="256" y="22"/>
                  </a:lnTo>
                  <a:lnTo>
                    <a:pt x="247" y="25"/>
                  </a:lnTo>
                  <a:lnTo>
                    <a:pt x="237" y="26"/>
                  </a:lnTo>
                  <a:lnTo>
                    <a:pt x="228" y="30"/>
                  </a:lnTo>
                  <a:lnTo>
                    <a:pt x="218" y="33"/>
                  </a:lnTo>
                  <a:lnTo>
                    <a:pt x="209" y="37"/>
                  </a:lnTo>
                  <a:lnTo>
                    <a:pt x="201" y="40"/>
                  </a:lnTo>
                  <a:lnTo>
                    <a:pt x="191" y="44"/>
                  </a:lnTo>
                  <a:lnTo>
                    <a:pt x="183" y="47"/>
                  </a:lnTo>
                  <a:lnTo>
                    <a:pt x="174" y="51"/>
                  </a:lnTo>
                  <a:lnTo>
                    <a:pt x="165" y="53"/>
                  </a:lnTo>
                  <a:lnTo>
                    <a:pt x="157" y="59"/>
                  </a:lnTo>
                  <a:lnTo>
                    <a:pt x="149" y="62"/>
                  </a:lnTo>
                  <a:lnTo>
                    <a:pt x="142" y="67"/>
                  </a:lnTo>
                  <a:lnTo>
                    <a:pt x="134" y="71"/>
                  </a:lnTo>
                  <a:lnTo>
                    <a:pt x="127" y="77"/>
                  </a:lnTo>
                  <a:lnTo>
                    <a:pt x="120" y="81"/>
                  </a:lnTo>
                  <a:lnTo>
                    <a:pt x="112" y="85"/>
                  </a:lnTo>
                  <a:lnTo>
                    <a:pt x="106" y="89"/>
                  </a:lnTo>
                  <a:lnTo>
                    <a:pt x="99" y="94"/>
                  </a:lnTo>
                  <a:lnTo>
                    <a:pt x="92" y="98"/>
                  </a:lnTo>
                  <a:lnTo>
                    <a:pt x="85" y="104"/>
                  </a:lnTo>
                  <a:lnTo>
                    <a:pt x="80" y="109"/>
                  </a:lnTo>
                  <a:lnTo>
                    <a:pt x="74" y="115"/>
                  </a:lnTo>
                  <a:lnTo>
                    <a:pt x="67" y="120"/>
                  </a:lnTo>
                  <a:lnTo>
                    <a:pt x="62" y="124"/>
                  </a:lnTo>
                  <a:lnTo>
                    <a:pt x="57" y="130"/>
                  </a:lnTo>
                  <a:lnTo>
                    <a:pt x="51" y="135"/>
                  </a:lnTo>
                  <a:lnTo>
                    <a:pt x="47" y="140"/>
                  </a:lnTo>
                  <a:lnTo>
                    <a:pt x="43" y="147"/>
                  </a:lnTo>
                  <a:lnTo>
                    <a:pt x="38" y="153"/>
                  </a:lnTo>
                  <a:lnTo>
                    <a:pt x="33" y="160"/>
                  </a:lnTo>
                  <a:lnTo>
                    <a:pt x="29" y="165"/>
                  </a:lnTo>
                  <a:lnTo>
                    <a:pt x="25" y="170"/>
                  </a:lnTo>
                  <a:lnTo>
                    <a:pt x="21" y="176"/>
                  </a:lnTo>
                  <a:lnTo>
                    <a:pt x="19" y="183"/>
                  </a:lnTo>
                  <a:lnTo>
                    <a:pt x="16" y="189"/>
                  </a:lnTo>
                  <a:lnTo>
                    <a:pt x="12" y="195"/>
                  </a:lnTo>
                  <a:lnTo>
                    <a:pt x="10" y="202"/>
                  </a:lnTo>
                  <a:lnTo>
                    <a:pt x="9" y="208"/>
                  </a:lnTo>
                  <a:lnTo>
                    <a:pt x="6" y="214"/>
                  </a:lnTo>
                  <a:lnTo>
                    <a:pt x="4" y="221"/>
                  </a:lnTo>
                  <a:lnTo>
                    <a:pt x="2" y="226"/>
                  </a:lnTo>
                  <a:lnTo>
                    <a:pt x="1" y="233"/>
                  </a:lnTo>
                  <a:lnTo>
                    <a:pt x="0" y="240"/>
                  </a:lnTo>
                  <a:lnTo>
                    <a:pt x="0" y="248"/>
                  </a:lnTo>
                  <a:lnTo>
                    <a:pt x="0" y="255"/>
                  </a:lnTo>
                  <a:lnTo>
                    <a:pt x="0" y="261"/>
                  </a:lnTo>
                  <a:lnTo>
                    <a:pt x="0" y="267"/>
                  </a:lnTo>
                  <a:lnTo>
                    <a:pt x="0" y="274"/>
                  </a:lnTo>
                  <a:lnTo>
                    <a:pt x="0" y="279"/>
                  </a:lnTo>
                  <a:lnTo>
                    <a:pt x="1" y="286"/>
                  </a:lnTo>
                  <a:lnTo>
                    <a:pt x="2" y="293"/>
                  </a:lnTo>
                  <a:lnTo>
                    <a:pt x="4" y="300"/>
                  </a:lnTo>
                  <a:lnTo>
                    <a:pt x="6" y="306"/>
                  </a:lnTo>
                  <a:lnTo>
                    <a:pt x="9" y="313"/>
                  </a:lnTo>
                  <a:lnTo>
                    <a:pt x="10" y="319"/>
                  </a:lnTo>
                  <a:lnTo>
                    <a:pt x="12" y="325"/>
                  </a:lnTo>
                  <a:lnTo>
                    <a:pt x="16" y="331"/>
                  </a:lnTo>
                  <a:lnTo>
                    <a:pt x="19" y="338"/>
                  </a:lnTo>
                  <a:lnTo>
                    <a:pt x="21" y="343"/>
                  </a:lnTo>
                  <a:lnTo>
                    <a:pt x="25" y="350"/>
                  </a:lnTo>
                  <a:lnTo>
                    <a:pt x="29" y="355"/>
                  </a:lnTo>
                  <a:lnTo>
                    <a:pt x="33" y="362"/>
                  </a:lnTo>
                  <a:lnTo>
                    <a:pt x="38" y="368"/>
                  </a:lnTo>
                  <a:lnTo>
                    <a:pt x="43" y="373"/>
                  </a:lnTo>
                  <a:lnTo>
                    <a:pt x="47" y="378"/>
                  </a:lnTo>
                  <a:lnTo>
                    <a:pt x="51" y="385"/>
                  </a:lnTo>
                  <a:lnTo>
                    <a:pt x="57" y="389"/>
                  </a:lnTo>
                  <a:lnTo>
                    <a:pt x="62" y="395"/>
                  </a:lnTo>
                  <a:lnTo>
                    <a:pt x="67" y="400"/>
                  </a:lnTo>
                  <a:lnTo>
                    <a:pt x="74" y="406"/>
                  </a:lnTo>
                  <a:lnTo>
                    <a:pt x="80" y="411"/>
                  </a:lnTo>
                  <a:lnTo>
                    <a:pt x="85" y="416"/>
                  </a:lnTo>
                  <a:lnTo>
                    <a:pt x="92" y="421"/>
                  </a:lnTo>
                  <a:lnTo>
                    <a:pt x="99" y="426"/>
                  </a:lnTo>
                  <a:lnTo>
                    <a:pt x="106" y="430"/>
                  </a:lnTo>
                  <a:lnTo>
                    <a:pt x="112" y="435"/>
                  </a:lnTo>
                  <a:lnTo>
                    <a:pt x="120" y="440"/>
                  </a:lnTo>
                  <a:lnTo>
                    <a:pt x="127" y="445"/>
                  </a:lnTo>
                  <a:lnTo>
                    <a:pt x="134" y="449"/>
                  </a:lnTo>
                  <a:lnTo>
                    <a:pt x="142" y="453"/>
                  </a:lnTo>
                  <a:lnTo>
                    <a:pt x="149" y="457"/>
                  </a:lnTo>
                  <a:lnTo>
                    <a:pt x="157" y="461"/>
                  </a:lnTo>
                  <a:lnTo>
                    <a:pt x="165" y="464"/>
                  </a:lnTo>
                  <a:lnTo>
                    <a:pt x="174" y="468"/>
                  </a:lnTo>
                  <a:lnTo>
                    <a:pt x="183" y="472"/>
                  </a:lnTo>
                  <a:lnTo>
                    <a:pt x="191" y="476"/>
                  </a:lnTo>
                  <a:lnTo>
                    <a:pt x="201" y="479"/>
                  </a:lnTo>
                  <a:lnTo>
                    <a:pt x="209" y="482"/>
                  </a:lnTo>
                  <a:lnTo>
                    <a:pt x="218" y="486"/>
                  </a:lnTo>
                  <a:lnTo>
                    <a:pt x="228" y="490"/>
                  </a:lnTo>
                  <a:lnTo>
                    <a:pt x="237" y="491"/>
                  </a:lnTo>
                  <a:lnTo>
                    <a:pt x="247" y="495"/>
                  </a:lnTo>
                  <a:lnTo>
                    <a:pt x="256" y="498"/>
                  </a:lnTo>
                  <a:lnTo>
                    <a:pt x="266" y="501"/>
                  </a:lnTo>
                  <a:lnTo>
                    <a:pt x="275" y="502"/>
                  </a:lnTo>
                  <a:lnTo>
                    <a:pt x="285" y="505"/>
                  </a:lnTo>
                  <a:lnTo>
                    <a:pt x="296" y="508"/>
                  </a:lnTo>
                  <a:lnTo>
                    <a:pt x="305" y="509"/>
                  </a:lnTo>
                  <a:lnTo>
                    <a:pt x="315" y="510"/>
                  </a:lnTo>
                  <a:lnTo>
                    <a:pt x="326" y="513"/>
                  </a:lnTo>
                  <a:lnTo>
                    <a:pt x="337" y="514"/>
                  </a:lnTo>
                  <a:lnTo>
                    <a:pt x="347" y="516"/>
                  </a:lnTo>
                  <a:lnTo>
                    <a:pt x="358" y="516"/>
                  </a:lnTo>
                  <a:lnTo>
                    <a:pt x="369" y="517"/>
                  </a:lnTo>
                  <a:lnTo>
                    <a:pt x="380" y="518"/>
                  </a:lnTo>
                  <a:lnTo>
                    <a:pt x="392" y="520"/>
                  </a:lnTo>
                  <a:lnTo>
                    <a:pt x="403" y="520"/>
                  </a:lnTo>
                  <a:lnTo>
                    <a:pt x="414" y="521"/>
                  </a:lnTo>
                  <a:lnTo>
                    <a:pt x="426" y="521"/>
                  </a:lnTo>
                  <a:lnTo>
                    <a:pt x="437" y="521"/>
                  </a:lnTo>
                  <a:lnTo>
                    <a:pt x="437" y="521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755650" y="2312988"/>
              <a:ext cx="1387475" cy="827088"/>
            </a:xfrm>
            <a:custGeom>
              <a:avLst/>
              <a:gdLst>
                <a:gd name="T0" fmla="*/ 481 w 874"/>
                <a:gd name="T1" fmla="*/ 518 h 521"/>
                <a:gd name="T2" fmla="*/ 534 w 874"/>
                <a:gd name="T3" fmla="*/ 513 h 521"/>
                <a:gd name="T4" fmla="*/ 586 w 874"/>
                <a:gd name="T5" fmla="*/ 503 h 521"/>
                <a:gd name="T6" fmla="*/ 635 w 874"/>
                <a:gd name="T7" fmla="*/ 491 h 521"/>
                <a:gd name="T8" fmla="*/ 681 w 874"/>
                <a:gd name="T9" fmla="*/ 475 h 521"/>
                <a:gd name="T10" fmla="*/ 722 w 874"/>
                <a:gd name="T11" fmla="*/ 456 h 521"/>
                <a:gd name="T12" fmla="*/ 760 w 874"/>
                <a:gd name="T13" fmla="*/ 434 h 521"/>
                <a:gd name="T14" fmla="*/ 791 w 874"/>
                <a:gd name="T15" fmla="*/ 409 h 521"/>
                <a:gd name="T16" fmla="*/ 820 w 874"/>
                <a:gd name="T17" fmla="*/ 383 h 521"/>
                <a:gd name="T18" fmla="*/ 843 w 874"/>
                <a:gd name="T19" fmla="*/ 355 h 521"/>
                <a:gd name="T20" fmla="*/ 859 w 874"/>
                <a:gd name="T21" fmla="*/ 324 h 521"/>
                <a:gd name="T22" fmla="*/ 870 w 874"/>
                <a:gd name="T23" fmla="*/ 291 h 521"/>
                <a:gd name="T24" fmla="*/ 874 w 874"/>
                <a:gd name="T25" fmla="*/ 260 h 521"/>
                <a:gd name="T26" fmla="*/ 870 w 874"/>
                <a:gd name="T27" fmla="*/ 226 h 521"/>
                <a:gd name="T28" fmla="*/ 859 w 874"/>
                <a:gd name="T29" fmla="*/ 193 h 521"/>
                <a:gd name="T30" fmla="*/ 843 w 874"/>
                <a:gd name="T31" fmla="*/ 163 h 521"/>
                <a:gd name="T32" fmla="*/ 820 w 874"/>
                <a:gd name="T33" fmla="*/ 135 h 521"/>
                <a:gd name="T34" fmla="*/ 791 w 874"/>
                <a:gd name="T35" fmla="*/ 107 h 521"/>
                <a:gd name="T36" fmla="*/ 760 w 874"/>
                <a:gd name="T37" fmla="*/ 84 h 521"/>
                <a:gd name="T38" fmla="*/ 722 w 874"/>
                <a:gd name="T39" fmla="*/ 61 h 521"/>
                <a:gd name="T40" fmla="*/ 681 w 874"/>
                <a:gd name="T41" fmla="*/ 44 h 521"/>
                <a:gd name="T42" fmla="*/ 635 w 874"/>
                <a:gd name="T43" fmla="*/ 27 h 521"/>
                <a:gd name="T44" fmla="*/ 586 w 874"/>
                <a:gd name="T45" fmla="*/ 15 h 521"/>
                <a:gd name="T46" fmla="*/ 534 w 874"/>
                <a:gd name="T47" fmla="*/ 6 h 521"/>
                <a:gd name="T48" fmla="*/ 481 w 874"/>
                <a:gd name="T49" fmla="*/ 1 h 521"/>
                <a:gd name="T50" fmla="*/ 427 w 874"/>
                <a:gd name="T51" fmla="*/ 0 h 521"/>
                <a:gd name="T52" fmla="*/ 370 w 874"/>
                <a:gd name="T53" fmla="*/ 3 h 521"/>
                <a:gd name="T54" fmla="*/ 317 w 874"/>
                <a:gd name="T55" fmla="*/ 8 h 521"/>
                <a:gd name="T56" fmla="*/ 266 w 874"/>
                <a:gd name="T57" fmla="*/ 20 h 521"/>
                <a:gd name="T58" fmla="*/ 219 w 874"/>
                <a:gd name="T59" fmla="*/ 33 h 521"/>
                <a:gd name="T60" fmla="*/ 174 w 874"/>
                <a:gd name="T61" fmla="*/ 50 h 521"/>
                <a:gd name="T62" fmla="*/ 136 w 874"/>
                <a:gd name="T63" fmla="*/ 71 h 521"/>
                <a:gd name="T64" fmla="*/ 99 w 874"/>
                <a:gd name="T65" fmla="*/ 94 h 521"/>
                <a:gd name="T66" fmla="*/ 68 w 874"/>
                <a:gd name="T67" fmla="*/ 118 h 521"/>
                <a:gd name="T68" fmla="*/ 43 w 874"/>
                <a:gd name="T69" fmla="*/ 146 h 521"/>
                <a:gd name="T70" fmla="*/ 22 w 874"/>
                <a:gd name="T71" fmla="*/ 175 h 521"/>
                <a:gd name="T72" fmla="*/ 9 w 874"/>
                <a:gd name="T73" fmla="*/ 207 h 521"/>
                <a:gd name="T74" fmla="*/ 0 w 874"/>
                <a:gd name="T75" fmla="*/ 239 h 521"/>
                <a:gd name="T76" fmla="*/ 0 w 874"/>
                <a:gd name="T77" fmla="*/ 272 h 521"/>
                <a:gd name="T78" fmla="*/ 7 w 874"/>
                <a:gd name="T79" fmla="*/ 305 h 521"/>
                <a:gd name="T80" fmla="*/ 19 w 874"/>
                <a:gd name="T81" fmla="*/ 336 h 521"/>
                <a:gd name="T82" fmla="*/ 38 w 874"/>
                <a:gd name="T83" fmla="*/ 366 h 521"/>
                <a:gd name="T84" fmla="*/ 62 w 874"/>
                <a:gd name="T85" fmla="*/ 394 h 521"/>
                <a:gd name="T86" fmla="*/ 92 w 874"/>
                <a:gd name="T87" fmla="*/ 420 h 521"/>
                <a:gd name="T88" fmla="*/ 128 w 874"/>
                <a:gd name="T89" fmla="*/ 445 h 521"/>
                <a:gd name="T90" fmla="*/ 166 w 874"/>
                <a:gd name="T91" fmla="*/ 464 h 521"/>
                <a:gd name="T92" fmla="*/ 209 w 874"/>
                <a:gd name="T93" fmla="*/ 481 h 521"/>
                <a:gd name="T94" fmla="*/ 257 w 874"/>
                <a:gd name="T95" fmla="*/ 496 h 521"/>
                <a:gd name="T96" fmla="*/ 306 w 874"/>
                <a:gd name="T97" fmla="*/ 509 h 521"/>
                <a:gd name="T98" fmla="*/ 359 w 874"/>
                <a:gd name="T99" fmla="*/ 515 h 521"/>
                <a:gd name="T100" fmla="*/ 415 w 874"/>
                <a:gd name="T101" fmla="*/ 519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4" h="521">
                  <a:moveTo>
                    <a:pt x="438" y="521"/>
                  </a:moveTo>
                  <a:lnTo>
                    <a:pt x="449" y="519"/>
                  </a:lnTo>
                  <a:lnTo>
                    <a:pt x="459" y="519"/>
                  </a:lnTo>
                  <a:lnTo>
                    <a:pt x="470" y="519"/>
                  </a:lnTo>
                  <a:lnTo>
                    <a:pt x="481" y="518"/>
                  </a:lnTo>
                  <a:lnTo>
                    <a:pt x="492" y="517"/>
                  </a:lnTo>
                  <a:lnTo>
                    <a:pt x="503" y="515"/>
                  </a:lnTo>
                  <a:lnTo>
                    <a:pt x="514" y="515"/>
                  </a:lnTo>
                  <a:lnTo>
                    <a:pt x="525" y="514"/>
                  </a:lnTo>
                  <a:lnTo>
                    <a:pt x="534" y="513"/>
                  </a:lnTo>
                  <a:lnTo>
                    <a:pt x="545" y="511"/>
                  </a:lnTo>
                  <a:lnTo>
                    <a:pt x="556" y="510"/>
                  </a:lnTo>
                  <a:lnTo>
                    <a:pt x="567" y="509"/>
                  </a:lnTo>
                  <a:lnTo>
                    <a:pt x="576" y="506"/>
                  </a:lnTo>
                  <a:lnTo>
                    <a:pt x="586" y="503"/>
                  </a:lnTo>
                  <a:lnTo>
                    <a:pt x="597" y="502"/>
                  </a:lnTo>
                  <a:lnTo>
                    <a:pt x="608" y="499"/>
                  </a:lnTo>
                  <a:lnTo>
                    <a:pt x="616" y="496"/>
                  </a:lnTo>
                  <a:lnTo>
                    <a:pt x="625" y="494"/>
                  </a:lnTo>
                  <a:lnTo>
                    <a:pt x="635" y="491"/>
                  </a:lnTo>
                  <a:lnTo>
                    <a:pt x="644" y="488"/>
                  </a:lnTo>
                  <a:lnTo>
                    <a:pt x="654" y="484"/>
                  </a:lnTo>
                  <a:lnTo>
                    <a:pt x="662" y="481"/>
                  </a:lnTo>
                  <a:lnTo>
                    <a:pt x="671" y="479"/>
                  </a:lnTo>
                  <a:lnTo>
                    <a:pt x="681" y="475"/>
                  </a:lnTo>
                  <a:lnTo>
                    <a:pt x="689" y="470"/>
                  </a:lnTo>
                  <a:lnTo>
                    <a:pt x="697" y="468"/>
                  </a:lnTo>
                  <a:lnTo>
                    <a:pt x="705" y="464"/>
                  </a:lnTo>
                  <a:lnTo>
                    <a:pt x="714" y="461"/>
                  </a:lnTo>
                  <a:lnTo>
                    <a:pt x="722" y="456"/>
                  </a:lnTo>
                  <a:lnTo>
                    <a:pt x="730" y="451"/>
                  </a:lnTo>
                  <a:lnTo>
                    <a:pt x="737" y="447"/>
                  </a:lnTo>
                  <a:lnTo>
                    <a:pt x="745" y="445"/>
                  </a:lnTo>
                  <a:lnTo>
                    <a:pt x="753" y="439"/>
                  </a:lnTo>
                  <a:lnTo>
                    <a:pt x="760" y="434"/>
                  </a:lnTo>
                  <a:lnTo>
                    <a:pt x="767" y="430"/>
                  </a:lnTo>
                  <a:lnTo>
                    <a:pt x="773" y="424"/>
                  </a:lnTo>
                  <a:lnTo>
                    <a:pt x="779" y="420"/>
                  </a:lnTo>
                  <a:lnTo>
                    <a:pt x="786" y="415"/>
                  </a:lnTo>
                  <a:lnTo>
                    <a:pt x="791" y="409"/>
                  </a:lnTo>
                  <a:lnTo>
                    <a:pt x="799" y="405"/>
                  </a:lnTo>
                  <a:lnTo>
                    <a:pt x="805" y="398"/>
                  </a:lnTo>
                  <a:lnTo>
                    <a:pt x="810" y="394"/>
                  </a:lnTo>
                  <a:lnTo>
                    <a:pt x="816" y="388"/>
                  </a:lnTo>
                  <a:lnTo>
                    <a:pt x="820" y="383"/>
                  </a:lnTo>
                  <a:lnTo>
                    <a:pt x="825" y="377"/>
                  </a:lnTo>
                  <a:lnTo>
                    <a:pt x="829" y="371"/>
                  </a:lnTo>
                  <a:lnTo>
                    <a:pt x="835" y="366"/>
                  </a:lnTo>
                  <a:lnTo>
                    <a:pt x="840" y="360"/>
                  </a:lnTo>
                  <a:lnTo>
                    <a:pt x="843" y="355"/>
                  </a:lnTo>
                  <a:lnTo>
                    <a:pt x="847" y="348"/>
                  </a:lnTo>
                  <a:lnTo>
                    <a:pt x="850" y="343"/>
                  </a:lnTo>
                  <a:lnTo>
                    <a:pt x="854" y="336"/>
                  </a:lnTo>
                  <a:lnTo>
                    <a:pt x="856" y="330"/>
                  </a:lnTo>
                  <a:lnTo>
                    <a:pt x="859" y="324"/>
                  </a:lnTo>
                  <a:lnTo>
                    <a:pt x="862" y="318"/>
                  </a:lnTo>
                  <a:lnTo>
                    <a:pt x="864" y="311"/>
                  </a:lnTo>
                  <a:lnTo>
                    <a:pt x="866" y="305"/>
                  </a:lnTo>
                  <a:lnTo>
                    <a:pt x="869" y="298"/>
                  </a:lnTo>
                  <a:lnTo>
                    <a:pt x="870" y="291"/>
                  </a:lnTo>
                  <a:lnTo>
                    <a:pt x="871" y="286"/>
                  </a:lnTo>
                  <a:lnTo>
                    <a:pt x="873" y="279"/>
                  </a:lnTo>
                  <a:lnTo>
                    <a:pt x="874" y="272"/>
                  </a:lnTo>
                  <a:lnTo>
                    <a:pt x="874" y="267"/>
                  </a:lnTo>
                  <a:lnTo>
                    <a:pt x="874" y="260"/>
                  </a:lnTo>
                  <a:lnTo>
                    <a:pt x="874" y="253"/>
                  </a:lnTo>
                  <a:lnTo>
                    <a:pt x="874" y="246"/>
                  </a:lnTo>
                  <a:lnTo>
                    <a:pt x="873" y="239"/>
                  </a:lnTo>
                  <a:lnTo>
                    <a:pt x="871" y="233"/>
                  </a:lnTo>
                  <a:lnTo>
                    <a:pt x="870" y="226"/>
                  </a:lnTo>
                  <a:lnTo>
                    <a:pt x="869" y="219"/>
                  </a:lnTo>
                  <a:lnTo>
                    <a:pt x="866" y="214"/>
                  </a:lnTo>
                  <a:lnTo>
                    <a:pt x="864" y="207"/>
                  </a:lnTo>
                  <a:lnTo>
                    <a:pt x="862" y="200"/>
                  </a:lnTo>
                  <a:lnTo>
                    <a:pt x="859" y="193"/>
                  </a:lnTo>
                  <a:lnTo>
                    <a:pt x="856" y="188"/>
                  </a:lnTo>
                  <a:lnTo>
                    <a:pt x="854" y="181"/>
                  </a:lnTo>
                  <a:lnTo>
                    <a:pt x="850" y="175"/>
                  </a:lnTo>
                  <a:lnTo>
                    <a:pt x="847" y="170"/>
                  </a:lnTo>
                  <a:lnTo>
                    <a:pt x="843" y="163"/>
                  </a:lnTo>
                  <a:lnTo>
                    <a:pt x="840" y="158"/>
                  </a:lnTo>
                  <a:lnTo>
                    <a:pt x="835" y="151"/>
                  </a:lnTo>
                  <a:lnTo>
                    <a:pt x="829" y="146"/>
                  </a:lnTo>
                  <a:lnTo>
                    <a:pt x="825" y="140"/>
                  </a:lnTo>
                  <a:lnTo>
                    <a:pt x="820" y="135"/>
                  </a:lnTo>
                  <a:lnTo>
                    <a:pt x="816" y="129"/>
                  </a:lnTo>
                  <a:lnTo>
                    <a:pt x="810" y="124"/>
                  </a:lnTo>
                  <a:lnTo>
                    <a:pt x="805" y="118"/>
                  </a:lnTo>
                  <a:lnTo>
                    <a:pt x="799" y="113"/>
                  </a:lnTo>
                  <a:lnTo>
                    <a:pt x="791" y="107"/>
                  </a:lnTo>
                  <a:lnTo>
                    <a:pt x="786" y="102"/>
                  </a:lnTo>
                  <a:lnTo>
                    <a:pt x="779" y="98"/>
                  </a:lnTo>
                  <a:lnTo>
                    <a:pt x="773" y="94"/>
                  </a:lnTo>
                  <a:lnTo>
                    <a:pt x="767" y="88"/>
                  </a:lnTo>
                  <a:lnTo>
                    <a:pt x="760" y="84"/>
                  </a:lnTo>
                  <a:lnTo>
                    <a:pt x="753" y="80"/>
                  </a:lnTo>
                  <a:lnTo>
                    <a:pt x="745" y="76"/>
                  </a:lnTo>
                  <a:lnTo>
                    <a:pt x="737" y="71"/>
                  </a:lnTo>
                  <a:lnTo>
                    <a:pt x="730" y="67"/>
                  </a:lnTo>
                  <a:lnTo>
                    <a:pt x="722" y="61"/>
                  </a:lnTo>
                  <a:lnTo>
                    <a:pt x="714" y="59"/>
                  </a:lnTo>
                  <a:lnTo>
                    <a:pt x="705" y="53"/>
                  </a:lnTo>
                  <a:lnTo>
                    <a:pt x="697" y="50"/>
                  </a:lnTo>
                  <a:lnTo>
                    <a:pt x="689" y="46"/>
                  </a:lnTo>
                  <a:lnTo>
                    <a:pt x="681" y="44"/>
                  </a:lnTo>
                  <a:lnTo>
                    <a:pt x="671" y="40"/>
                  </a:lnTo>
                  <a:lnTo>
                    <a:pt x="662" y="37"/>
                  </a:lnTo>
                  <a:lnTo>
                    <a:pt x="654" y="33"/>
                  </a:lnTo>
                  <a:lnTo>
                    <a:pt x="644" y="30"/>
                  </a:lnTo>
                  <a:lnTo>
                    <a:pt x="635" y="27"/>
                  </a:lnTo>
                  <a:lnTo>
                    <a:pt x="625" y="25"/>
                  </a:lnTo>
                  <a:lnTo>
                    <a:pt x="616" y="22"/>
                  </a:lnTo>
                  <a:lnTo>
                    <a:pt x="608" y="20"/>
                  </a:lnTo>
                  <a:lnTo>
                    <a:pt x="597" y="18"/>
                  </a:lnTo>
                  <a:lnTo>
                    <a:pt x="586" y="15"/>
                  </a:lnTo>
                  <a:lnTo>
                    <a:pt x="576" y="12"/>
                  </a:lnTo>
                  <a:lnTo>
                    <a:pt x="567" y="11"/>
                  </a:lnTo>
                  <a:lnTo>
                    <a:pt x="556" y="8"/>
                  </a:lnTo>
                  <a:lnTo>
                    <a:pt x="545" y="7"/>
                  </a:lnTo>
                  <a:lnTo>
                    <a:pt x="534" y="6"/>
                  </a:lnTo>
                  <a:lnTo>
                    <a:pt x="525" y="6"/>
                  </a:lnTo>
                  <a:lnTo>
                    <a:pt x="514" y="3"/>
                  </a:lnTo>
                  <a:lnTo>
                    <a:pt x="503" y="3"/>
                  </a:lnTo>
                  <a:lnTo>
                    <a:pt x="492" y="1"/>
                  </a:lnTo>
                  <a:lnTo>
                    <a:pt x="481" y="1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49" y="0"/>
                  </a:lnTo>
                  <a:lnTo>
                    <a:pt x="438" y="0"/>
                  </a:lnTo>
                  <a:lnTo>
                    <a:pt x="427" y="0"/>
                  </a:lnTo>
                  <a:lnTo>
                    <a:pt x="415" y="0"/>
                  </a:lnTo>
                  <a:lnTo>
                    <a:pt x="404" y="0"/>
                  </a:lnTo>
                  <a:lnTo>
                    <a:pt x="393" y="1"/>
                  </a:lnTo>
                  <a:lnTo>
                    <a:pt x="381" y="1"/>
                  </a:lnTo>
                  <a:lnTo>
                    <a:pt x="370" y="3"/>
                  </a:lnTo>
                  <a:lnTo>
                    <a:pt x="359" y="3"/>
                  </a:lnTo>
                  <a:lnTo>
                    <a:pt x="348" y="6"/>
                  </a:lnTo>
                  <a:lnTo>
                    <a:pt x="337" y="6"/>
                  </a:lnTo>
                  <a:lnTo>
                    <a:pt x="328" y="7"/>
                  </a:lnTo>
                  <a:lnTo>
                    <a:pt x="317" y="8"/>
                  </a:lnTo>
                  <a:lnTo>
                    <a:pt x="306" y="11"/>
                  </a:lnTo>
                  <a:lnTo>
                    <a:pt x="296" y="12"/>
                  </a:lnTo>
                  <a:lnTo>
                    <a:pt x="287" y="15"/>
                  </a:lnTo>
                  <a:lnTo>
                    <a:pt x="276" y="18"/>
                  </a:lnTo>
                  <a:lnTo>
                    <a:pt x="266" y="20"/>
                  </a:lnTo>
                  <a:lnTo>
                    <a:pt x="257" y="22"/>
                  </a:lnTo>
                  <a:lnTo>
                    <a:pt x="247" y="25"/>
                  </a:lnTo>
                  <a:lnTo>
                    <a:pt x="238" y="27"/>
                  </a:lnTo>
                  <a:lnTo>
                    <a:pt x="228" y="30"/>
                  </a:lnTo>
                  <a:lnTo>
                    <a:pt x="219" y="33"/>
                  </a:lnTo>
                  <a:lnTo>
                    <a:pt x="209" y="37"/>
                  </a:lnTo>
                  <a:lnTo>
                    <a:pt x="201" y="40"/>
                  </a:lnTo>
                  <a:lnTo>
                    <a:pt x="192" y="44"/>
                  </a:lnTo>
                  <a:lnTo>
                    <a:pt x="183" y="46"/>
                  </a:lnTo>
                  <a:lnTo>
                    <a:pt x="174" y="50"/>
                  </a:lnTo>
                  <a:lnTo>
                    <a:pt x="166" y="53"/>
                  </a:lnTo>
                  <a:lnTo>
                    <a:pt x="159" y="59"/>
                  </a:lnTo>
                  <a:lnTo>
                    <a:pt x="149" y="61"/>
                  </a:lnTo>
                  <a:lnTo>
                    <a:pt x="143" y="67"/>
                  </a:lnTo>
                  <a:lnTo>
                    <a:pt x="136" y="71"/>
                  </a:lnTo>
                  <a:lnTo>
                    <a:pt x="128" y="76"/>
                  </a:lnTo>
                  <a:lnTo>
                    <a:pt x="121" y="80"/>
                  </a:lnTo>
                  <a:lnTo>
                    <a:pt x="113" y="84"/>
                  </a:lnTo>
                  <a:lnTo>
                    <a:pt x="106" y="88"/>
                  </a:lnTo>
                  <a:lnTo>
                    <a:pt x="99" y="94"/>
                  </a:lnTo>
                  <a:lnTo>
                    <a:pt x="92" y="98"/>
                  </a:lnTo>
                  <a:lnTo>
                    <a:pt x="86" y="102"/>
                  </a:lnTo>
                  <a:lnTo>
                    <a:pt x="80" y="107"/>
                  </a:lnTo>
                  <a:lnTo>
                    <a:pt x="75" y="113"/>
                  </a:lnTo>
                  <a:lnTo>
                    <a:pt x="68" y="118"/>
                  </a:lnTo>
                  <a:lnTo>
                    <a:pt x="62" y="124"/>
                  </a:lnTo>
                  <a:lnTo>
                    <a:pt x="57" y="129"/>
                  </a:lnTo>
                  <a:lnTo>
                    <a:pt x="52" y="135"/>
                  </a:lnTo>
                  <a:lnTo>
                    <a:pt x="48" y="140"/>
                  </a:lnTo>
                  <a:lnTo>
                    <a:pt x="43" y="146"/>
                  </a:lnTo>
                  <a:lnTo>
                    <a:pt x="38" y="151"/>
                  </a:lnTo>
                  <a:lnTo>
                    <a:pt x="34" y="158"/>
                  </a:lnTo>
                  <a:lnTo>
                    <a:pt x="30" y="163"/>
                  </a:lnTo>
                  <a:lnTo>
                    <a:pt x="26" y="170"/>
                  </a:lnTo>
                  <a:lnTo>
                    <a:pt x="22" y="175"/>
                  </a:lnTo>
                  <a:lnTo>
                    <a:pt x="19" y="181"/>
                  </a:lnTo>
                  <a:lnTo>
                    <a:pt x="16" y="188"/>
                  </a:lnTo>
                  <a:lnTo>
                    <a:pt x="14" y="193"/>
                  </a:lnTo>
                  <a:lnTo>
                    <a:pt x="11" y="200"/>
                  </a:lnTo>
                  <a:lnTo>
                    <a:pt x="9" y="207"/>
                  </a:lnTo>
                  <a:lnTo>
                    <a:pt x="7" y="214"/>
                  </a:lnTo>
                  <a:lnTo>
                    <a:pt x="4" y="219"/>
                  </a:lnTo>
                  <a:lnTo>
                    <a:pt x="3" y="226"/>
                  </a:lnTo>
                  <a:lnTo>
                    <a:pt x="3" y="233"/>
                  </a:lnTo>
                  <a:lnTo>
                    <a:pt x="0" y="239"/>
                  </a:lnTo>
                  <a:lnTo>
                    <a:pt x="0" y="246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0" y="267"/>
                  </a:lnTo>
                  <a:lnTo>
                    <a:pt x="0" y="272"/>
                  </a:lnTo>
                  <a:lnTo>
                    <a:pt x="0" y="279"/>
                  </a:lnTo>
                  <a:lnTo>
                    <a:pt x="3" y="286"/>
                  </a:lnTo>
                  <a:lnTo>
                    <a:pt x="3" y="291"/>
                  </a:lnTo>
                  <a:lnTo>
                    <a:pt x="4" y="298"/>
                  </a:lnTo>
                  <a:lnTo>
                    <a:pt x="7" y="305"/>
                  </a:lnTo>
                  <a:lnTo>
                    <a:pt x="9" y="311"/>
                  </a:lnTo>
                  <a:lnTo>
                    <a:pt x="11" y="318"/>
                  </a:lnTo>
                  <a:lnTo>
                    <a:pt x="14" y="324"/>
                  </a:lnTo>
                  <a:lnTo>
                    <a:pt x="16" y="330"/>
                  </a:lnTo>
                  <a:lnTo>
                    <a:pt x="19" y="336"/>
                  </a:lnTo>
                  <a:lnTo>
                    <a:pt x="22" y="343"/>
                  </a:lnTo>
                  <a:lnTo>
                    <a:pt x="26" y="348"/>
                  </a:lnTo>
                  <a:lnTo>
                    <a:pt x="30" y="355"/>
                  </a:lnTo>
                  <a:lnTo>
                    <a:pt x="34" y="360"/>
                  </a:lnTo>
                  <a:lnTo>
                    <a:pt x="38" y="366"/>
                  </a:lnTo>
                  <a:lnTo>
                    <a:pt x="43" y="371"/>
                  </a:lnTo>
                  <a:lnTo>
                    <a:pt x="48" y="377"/>
                  </a:lnTo>
                  <a:lnTo>
                    <a:pt x="52" y="383"/>
                  </a:lnTo>
                  <a:lnTo>
                    <a:pt x="57" y="388"/>
                  </a:lnTo>
                  <a:lnTo>
                    <a:pt x="62" y="394"/>
                  </a:lnTo>
                  <a:lnTo>
                    <a:pt x="68" y="398"/>
                  </a:lnTo>
                  <a:lnTo>
                    <a:pt x="75" y="405"/>
                  </a:lnTo>
                  <a:lnTo>
                    <a:pt x="80" y="409"/>
                  </a:lnTo>
                  <a:lnTo>
                    <a:pt x="86" y="415"/>
                  </a:lnTo>
                  <a:lnTo>
                    <a:pt x="92" y="420"/>
                  </a:lnTo>
                  <a:lnTo>
                    <a:pt x="99" y="424"/>
                  </a:lnTo>
                  <a:lnTo>
                    <a:pt x="106" y="430"/>
                  </a:lnTo>
                  <a:lnTo>
                    <a:pt x="113" y="434"/>
                  </a:lnTo>
                  <a:lnTo>
                    <a:pt x="121" y="439"/>
                  </a:lnTo>
                  <a:lnTo>
                    <a:pt x="128" y="445"/>
                  </a:lnTo>
                  <a:lnTo>
                    <a:pt x="136" y="447"/>
                  </a:lnTo>
                  <a:lnTo>
                    <a:pt x="143" y="451"/>
                  </a:lnTo>
                  <a:lnTo>
                    <a:pt x="149" y="456"/>
                  </a:lnTo>
                  <a:lnTo>
                    <a:pt x="159" y="461"/>
                  </a:lnTo>
                  <a:lnTo>
                    <a:pt x="166" y="464"/>
                  </a:lnTo>
                  <a:lnTo>
                    <a:pt x="174" y="468"/>
                  </a:lnTo>
                  <a:lnTo>
                    <a:pt x="183" y="470"/>
                  </a:lnTo>
                  <a:lnTo>
                    <a:pt x="192" y="475"/>
                  </a:lnTo>
                  <a:lnTo>
                    <a:pt x="201" y="479"/>
                  </a:lnTo>
                  <a:lnTo>
                    <a:pt x="209" y="481"/>
                  </a:lnTo>
                  <a:lnTo>
                    <a:pt x="219" y="484"/>
                  </a:lnTo>
                  <a:lnTo>
                    <a:pt x="228" y="488"/>
                  </a:lnTo>
                  <a:lnTo>
                    <a:pt x="238" y="491"/>
                  </a:lnTo>
                  <a:lnTo>
                    <a:pt x="247" y="494"/>
                  </a:lnTo>
                  <a:lnTo>
                    <a:pt x="257" y="496"/>
                  </a:lnTo>
                  <a:lnTo>
                    <a:pt x="266" y="499"/>
                  </a:lnTo>
                  <a:lnTo>
                    <a:pt x="276" y="502"/>
                  </a:lnTo>
                  <a:lnTo>
                    <a:pt x="287" y="503"/>
                  </a:lnTo>
                  <a:lnTo>
                    <a:pt x="296" y="506"/>
                  </a:lnTo>
                  <a:lnTo>
                    <a:pt x="306" y="509"/>
                  </a:lnTo>
                  <a:lnTo>
                    <a:pt x="317" y="510"/>
                  </a:lnTo>
                  <a:lnTo>
                    <a:pt x="328" y="511"/>
                  </a:lnTo>
                  <a:lnTo>
                    <a:pt x="337" y="513"/>
                  </a:lnTo>
                  <a:lnTo>
                    <a:pt x="348" y="514"/>
                  </a:lnTo>
                  <a:lnTo>
                    <a:pt x="359" y="515"/>
                  </a:lnTo>
                  <a:lnTo>
                    <a:pt x="370" y="515"/>
                  </a:lnTo>
                  <a:lnTo>
                    <a:pt x="381" y="517"/>
                  </a:lnTo>
                  <a:lnTo>
                    <a:pt x="393" y="518"/>
                  </a:lnTo>
                  <a:lnTo>
                    <a:pt x="404" y="519"/>
                  </a:lnTo>
                  <a:lnTo>
                    <a:pt x="415" y="519"/>
                  </a:lnTo>
                  <a:lnTo>
                    <a:pt x="427" y="519"/>
                  </a:lnTo>
                  <a:lnTo>
                    <a:pt x="438" y="521"/>
                  </a:lnTo>
                  <a:lnTo>
                    <a:pt x="438" y="521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1795463" y="3038476"/>
              <a:ext cx="514350" cy="377825"/>
            </a:xfrm>
            <a:custGeom>
              <a:avLst/>
              <a:gdLst>
                <a:gd name="T0" fmla="*/ 155 w 324"/>
                <a:gd name="T1" fmla="*/ 24 h 238"/>
                <a:gd name="T2" fmla="*/ 0 w 324"/>
                <a:gd name="T3" fmla="*/ 235 h 238"/>
                <a:gd name="T4" fmla="*/ 2 w 324"/>
                <a:gd name="T5" fmla="*/ 235 h 238"/>
                <a:gd name="T6" fmla="*/ 6 w 324"/>
                <a:gd name="T7" fmla="*/ 235 h 238"/>
                <a:gd name="T8" fmla="*/ 7 w 324"/>
                <a:gd name="T9" fmla="*/ 235 h 238"/>
                <a:gd name="T10" fmla="*/ 11 w 324"/>
                <a:gd name="T11" fmla="*/ 235 h 238"/>
                <a:gd name="T12" fmla="*/ 14 w 324"/>
                <a:gd name="T13" fmla="*/ 235 h 238"/>
                <a:gd name="T14" fmla="*/ 19 w 324"/>
                <a:gd name="T15" fmla="*/ 236 h 238"/>
                <a:gd name="T16" fmla="*/ 23 w 324"/>
                <a:gd name="T17" fmla="*/ 236 h 238"/>
                <a:gd name="T18" fmla="*/ 29 w 324"/>
                <a:gd name="T19" fmla="*/ 236 h 238"/>
                <a:gd name="T20" fmla="*/ 34 w 324"/>
                <a:gd name="T21" fmla="*/ 236 h 238"/>
                <a:gd name="T22" fmla="*/ 41 w 324"/>
                <a:gd name="T23" fmla="*/ 236 h 238"/>
                <a:gd name="T24" fmla="*/ 46 w 324"/>
                <a:gd name="T25" fmla="*/ 236 h 238"/>
                <a:gd name="T26" fmla="*/ 53 w 324"/>
                <a:gd name="T27" fmla="*/ 236 h 238"/>
                <a:gd name="T28" fmla="*/ 60 w 324"/>
                <a:gd name="T29" fmla="*/ 236 h 238"/>
                <a:gd name="T30" fmla="*/ 68 w 324"/>
                <a:gd name="T31" fmla="*/ 238 h 238"/>
                <a:gd name="T32" fmla="*/ 75 w 324"/>
                <a:gd name="T33" fmla="*/ 236 h 238"/>
                <a:gd name="T34" fmla="*/ 83 w 324"/>
                <a:gd name="T35" fmla="*/ 236 h 238"/>
                <a:gd name="T36" fmla="*/ 90 w 324"/>
                <a:gd name="T37" fmla="*/ 236 h 238"/>
                <a:gd name="T38" fmla="*/ 99 w 324"/>
                <a:gd name="T39" fmla="*/ 236 h 238"/>
                <a:gd name="T40" fmla="*/ 106 w 324"/>
                <a:gd name="T41" fmla="*/ 236 h 238"/>
                <a:gd name="T42" fmla="*/ 116 w 324"/>
                <a:gd name="T43" fmla="*/ 236 h 238"/>
                <a:gd name="T44" fmla="*/ 120 w 324"/>
                <a:gd name="T45" fmla="*/ 235 h 238"/>
                <a:gd name="T46" fmla="*/ 122 w 324"/>
                <a:gd name="T47" fmla="*/ 235 h 238"/>
                <a:gd name="T48" fmla="*/ 128 w 324"/>
                <a:gd name="T49" fmla="*/ 235 h 238"/>
                <a:gd name="T50" fmla="*/ 132 w 324"/>
                <a:gd name="T51" fmla="*/ 235 h 238"/>
                <a:gd name="T52" fmla="*/ 140 w 324"/>
                <a:gd name="T53" fmla="*/ 235 h 238"/>
                <a:gd name="T54" fmla="*/ 148 w 324"/>
                <a:gd name="T55" fmla="*/ 234 h 238"/>
                <a:gd name="T56" fmla="*/ 152 w 324"/>
                <a:gd name="T57" fmla="*/ 232 h 238"/>
                <a:gd name="T58" fmla="*/ 156 w 324"/>
                <a:gd name="T59" fmla="*/ 232 h 238"/>
                <a:gd name="T60" fmla="*/ 161 w 324"/>
                <a:gd name="T61" fmla="*/ 232 h 238"/>
                <a:gd name="T62" fmla="*/ 165 w 324"/>
                <a:gd name="T63" fmla="*/ 232 h 238"/>
                <a:gd name="T64" fmla="*/ 173 w 324"/>
                <a:gd name="T65" fmla="*/ 231 h 238"/>
                <a:gd name="T66" fmla="*/ 181 w 324"/>
                <a:gd name="T67" fmla="*/ 231 h 238"/>
                <a:gd name="T68" fmla="*/ 189 w 324"/>
                <a:gd name="T69" fmla="*/ 230 h 238"/>
                <a:gd name="T70" fmla="*/ 197 w 324"/>
                <a:gd name="T71" fmla="*/ 230 h 238"/>
                <a:gd name="T72" fmla="*/ 204 w 324"/>
                <a:gd name="T73" fmla="*/ 227 h 238"/>
                <a:gd name="T74" fmla="*/ 211 w 324"/>
                <a:gd name="T75" fmla="*/ 226 h 238"/>
                <a:gd name="T76" fmla="*/ 219 w 324"/>
                <a:gd name="T77" fmla="*/ 224 h 238"/>
                <a:gd name="T78" fmla="*/ 226 w 324"/>
                <a:gd name="T79" fmla="*/ 223 h 238"/>
                <a:gd name="T80" fmla="*/ 233 w 324"/>
                <a:gd name="T81" fmla="*/ 220 h 238"/>
                <a:gd name="T82" fmla="*/ 239 w 324"/>
                <a:gd name="T83" fmla="*/ 219 h 238"/>
                <a:gd name="T84" fmla="*/ 245 w 324"/>
                <a:gd name="T85" fmla="*/ 217 h 238"/>
                <a:gd name="T86" fmla="*/ 252 w 324"/>
                <a:gd name="T87" fmla="*/ 215 h 238"/>
                <a:gd name="T88" fmla="*/ 257 w 324"/>
                <a:gd name="T89" fmla="*/ 213 h 238"/>
                <a:gd name="T90" fmla="*/ 263 w 324"/>
                <a:gd name="T91" fmla="*/ 211 h 238"/>
                <a:gd name="T92" fmla="*/ 267 w 324"/>
                <a:gd name="T93" fmla="*/ 208 h 238"/>
                <a:gd name="T94" fmla="*/ 272 w 324"/>
                <a:gd name="T95" fmla="*/ 207 h 238"/>
                <a:gd name="T96" fmla="*/ 277 w 324"/>
                <a:gd name="T97" fmla="*/ 204 h 238"/>
                <a:gd name="T98" fmla="*/ 282 w 324"/>
                <a:gd name="T99" fmla="*/ 202 h 238"/>
                <a:gd name="T100" fmla="*/ 286 w 324"/>
                <a:gd name="T101" fmla="*/ 201 h 238"/>
                <a:gd name="T102" fmla="*/ 291 w 324"/>
                <a:gd name="T103" fmla="*/ 198 h 238"/>
                <a:gd name="T104" fmla="*/ 298 w 324"/>
                <a:gd name="T105" fmla="*/ 194 h 238"/>
                <a:gd name="T106" fmla="*/ 305 w 324"/>
                <a:gd name="T107" fmla="*/ 190 h 238"/>
                <a:gd name="T108" fmla="*/ 310 w 324"/>
                <a:gd name="T109" fmla="*/ 187 h 238"/>
                <a:gd name="T110" fmla="*/ 316 w 324"/>
                <a:gd name="T111" fmla="*/ 185 h 238"/>
                <a:gd name="T112" fmla="*/ 321 w 324"/>
                <a:gd name="T113" fmla="*/ 181 h 238"/>
                <a:gd name="T114" fmla="*/ 324 w 324"/>
                <a:gd name="T115" fmla="*/ 179 h 238"/>
                <a:gd name="T116" fmla="*/ 291 w 324"/>
                <a:gd name="T117" fmla="*/ 0 h 238"/>
                <a:gd name="T118" fmla="*/ 155 w 324"/>
                <a:gd name="T119" fmla="*/ 24 h 238"/>
                <a:gd name="T120" fmla="*/ 155 w 324"/>
                <a:gd name="T121" fmla="*/ 2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4" h="238">
                  <a:moveTo>
                    <a:pt x="155" y="24"/>
                  </a:moveTo>
                  <a:lnTo>
                    <a:pt x="0" y="235"/>
                  </a:lnTo>
                  <a:lnTo>
                    <a:pt x="2" y="235"/>
                  </a:lnTo>
                  <a:lnTo>
                    <a:pt x="6" y="235"/>
                  </a:lnTo>
                  <a:lnTo>
                    <a:pt x="7" y="235"/>
                  </a:lnTo>
                  <a:lnTo>
                    <a:pt x="11" y="235"/>
                  </a:lnTo>
                  <a:lnTo>
                    <a:pt x="14" y="235"/>
                  </a:lnTo>
                  <a:lnTo>
                    <a:pt x="19" y="236"/>
                  </a:lnTo>
                  <a:lnTo>
                    <a:pt x="23" y="236"/>
                  </a:lnTo>
                  <a:lnTo>
                    <a:pt x="29" y="236"/>
                  </a:lnTo>
                  <a:lnTo>
                    <a:pt x="34" y="236"/>
                  </a:lnTo>
                  <a:lnTo>
                    <a:pt x="41" y="236"/>
                  </a:lnTo>
                  <a:lnTo>
                    <a:pt x="46" y="236"/>
                  </a:lnTo>
                  <a:lnTo>
                    <a:pt x="53" y="236"/>
                  </a:lnTo>
                  <a:lnTo>
                    <a:pt x="60" y="236"/>
                  </a:lnTo>
                  <a:lnTo>
                    <a:pt x="68" y="238"/>
                  </a:lnTo>
                  <a:lnTo>
                    <a:pt x="75" y="236"/>
                  </a:lnTo>
                  <a:lnTo>
                    <a:pt x="83" y="236"/>
                  </a:lnTo>
                  <a:lnTo>
                    <a:pt x="90" y="236"/>
                  </a:lnTo>
                  <a:lnTo>
                    <a:pt x="99" y="236"/>
                  </a:lnTo>
                  <a:lnTo>
                    <a:pt x="106" y="236"/>
                  </a:lnTo>
                  <a:lnTo>
                    <a:pt x="116" y="236"/>
                  </a:lnTo>
                  <a:lnTo>
                    <a:pt x="120" y="235"/>
                  </a:lnTo>
                  <a:lnTo>
                    <a:pt x="122" y="235"/>
                  </a:lnTo>
                  <a:lnTo>
                    <a:pt x="128" y="235"/>
                  </a:lnTo>
                  <a:lnTo>
                    <a:pt x="132" y="235"/>
                  </a:lnTo>
                  <a:lnTo>
                    <a:pt x="140" y="235"/>
                  </a:lnTo>
                  <a:lnTo>
                    <a:pt x="148" y="234"/>
                  </a:lnTo>
                  <a:lnTo>
                    <a:pt x="152" y="232"/>
                  </a:lnTo>
                  <a:lnTo>
                    <a:pt x="156" y="232"/>
                  </a:lnTo>
                  <a:lnTo>
                    <a:pt x="161" y="232"/>
                  </a:lnTo>
                  <a:lnTo>
                    <a:pt x="165" y="232"/>
                  </a:lnTo>
                  <a:lnTo>
                    <a:pt x="173" y="231"/>
                  </a:lnTo>
                  <a:lnTo>
                    <a:pt x="181" y="231"/>
                  </a:lnTo>
                  <a:lnTo>
                    <a:pt x="189" y="230"/>
                  </a:lnTo>
                  <a:lnTo>
                    <a:pt x="197" y="230"/>
                  </a:lnTo>
                  <a:lnTo>
                    <a:pt x="204" y="227"/>
                  </a:lnTo>
                  <a:lnTo>
                    <a:pt x="211" y="226"/>
                  </a:lnTo>
                  <a:lnTo>
                    <a:pt x="219" y="224"/>
                  </a:lnTo>
                  <a:lnTo>
                    <a:pt x="226" y="223"/>
                  </a:lnTo>
                  <a:lnTo>
                    <a:pt x="233" y="220"/>
                  </a:lnTo>
                  <a:lnTo>
                    <a:pt x="239" y="219"/>
                  </a:lnTo>
                  <a:lnTo>
                    <a:pt x="245" y="217"/>
                  </a:lnTo>
                  <a:lnTo>
                    <a:pt x="252" y="215"/>
                  </a:lnTo>
                  <a:lnTo>
                    <a:pt x="257" y="213"/>
                  </a:lnTo>
                  <a:lnTo>
                    <a:pt x="263" y="211"/>
                  </a:lnTo>
                  <a:lnTo>
                    <a:pt x="267" y="208"/>
                  </a:lnTo>
                  <a:lnTo>
                    <a:pt x="272" y="207"/>
                  </a:lnTo>
                  <a:lnTo>
                    <a:pt x="277" y="204"/>
                  </a:lnTo>
                  <a:lnTo>
                    <a:pt x="282" y="202"/>
                  </a:lnTo>
                  <a:lnTo>
                    <a:pt x="286" y="201"/>
                  </a:lnTo>
                  <a:lnTo>
                    <a:pt x="291" y="198"/>
                  </a:lnTo>
                  <a:lnTo>
                    <a:pt x="298" y="194"/>
                  </a:lnTo>
                  <a:lnTo>
                    <a:pt x="305" y="190"/>
                  </a:lnTo>
                  <a:lnTo>
                    <a:pt x="310" y="187"/>
                  </a:lnTo>
                  <a:lnTo>
                    <a:pt x="316" y="185"/>
                  </a:lnTo>
                  <a:lnTo>
                    <a:pt x="321" y="181"/>
                  </a:lnTo>
                  <a:lnTo>
                    <a:pt x="324" y="179"/>
                  </a:lnTo>
                  <a:lnTo>
                    <a:pt x="291" y="0"/>
                  </a:lnTo>
                  <a:lnTo>
                    <a:pt x="155" y="24"/>
                  </a:lnTo>
                  <a:lnTo>
                    <a:pt x="155" y="24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1920875" y="2630488"/>
              <a:ext cx="688975" cy="1397000"/>
            </a:xfrm>
            <a:custGeom>
              <a:avLst/>
              <a:gdLst>
                <a:gd name="T0" fmla="*/ 0 w 434"/>
                <a:gd name="T1" fmla="*/ 20 h 880"/>
                <a:gd name="T2" fmla="*/ 1 w 434"/>
                <a:gd name="T3" fmla="*/ 27 h 880"/>
                <a:gd name="T4" fmla="*/ 3 w 434"/>
                <a:gd name="T5" fmla="*/ 37 h 880"/>
                <a:gd name="T6" fmla="*/ 5 w 434"/>
                <a:gd name="T7" fmla="*/ 43 h 880"/>
                <a:gd name="T8" fmla="*/ 8 w 434"/>
                <a:gd name="T9" fmla="*/ 53 h 880"/>
                <a:gd name="T10" fmla="*/ 10 w 434"/>
                <a:gd name="T11" fmla="*/ 62 h 880"/>
                <a:gd name="T12" fmla="*/ 12 w 434"/>
                <a:gd name="T13" fmla="*/ 75 h 880"/>
                <a:gd name="T14" fmla="*/ 15 w 434"/>
                <a:gd name="T15" fmla="*/ 88 h 880"/>
                <a:gd name="T16" fmla="*/ 16 w 434"/>
                <a:gd name="T17" fmla="*/ 95 h 880"/>
                <a:gd name="T18" fmla="*/ 19 w 434"/>
                <a:gd name="T19" fmla="*/ 105 h 880"/>
                <a:gd name="T20" fmla="*/ 20 w 434"/>
                <a:gd name="T21" fmla="*/ 113 h 880"/>
                <a:gd name="T22" fmla="*/ 23 w 434"/>
                <a:gd name="T23" fmla="*/ 122 h 880"/>
                <a:gd name="T24" fmla="*/ 26 w 434"/>
                <a:gd name="T25" fmla="*/ 132 h 880"/>
                <a:gd name="T26" fmla="*/ 27 w 434"/>
                <a:gd name="T27" fmla="*/ 143 h 880"/>
                <a:gd name="T28" fmla="*/ 30 w 434"/>
                <a:gd name="T29" fmla="*/ 154 h 880"/>
                <a:gd name="T30" fmla="*/ 33 w 434"/>
                <a:gd name="T31" fmla="*/ 166 h 880"/>
                <a:gd name="T32" fmla="*/ 35 w 434"/>
                <a:gd name="T33" fmla="*/ 178 h 880"/>
                <a:gd name="T34" fmla="*/ 38 w 434"/>
                <a:gd name="T35" fmla="*/ 193 h 880"/>
                <a:gd name="T36" fmla="*/ 41 w 434"/>
                <a:gd name="T37" fmla="*/ 205 h 880"/>
                <a:gd name="T38" fmla="*/ 43 w 434"/>
                <a:gd name="T39" fmla="*/ 220 h 880"/>
                <a:gd name="T40" fmla="*/ 46 w 434"/>
                <a:gd name="T41" fmla="*/ 234 h 880"/>
                <a:gd name="T42" fmla="*/ 49 w 434"/>
                <a:gd name="T43" fmla="*/ 249 h 880"/>
                <a:gd name="T44" fmla="*/ 53 w 434"/>
                <a:gd name="T45" fmla="*/ 264 h 880"/>
                <a:gd name="T46" fmla="*/ 56 w 434"/>
                <a:gd name="T47" fmla="*/ 280 h 880"/>
                <a:gd name="T48" fmla="*/ 58 w 434"/>
                <a:gd name="T49" fmla="*/ 296 h 880"/>
                <a:gd name="T50" fmla="*/ 63 w 434"/>
                <a:gd name="T51" fmla="*/ 313 h 880"/>
                <a:gd name="T52" fmla="*/ 65 w 434"/>
                <a:gd name="T53" fmla="*/ 329 h 880"/>
                <a:gd name="T54" fmla="*/ 68 w 434"/>
                <a:gd name="T55" fmla="*/ 345 h 880"/>
                <a:gd name="T56" fmla="*/ 71 w 434"/>
                <a:gd name="T57" fmla="*/ 362 h 880"/>
                <a:gd name="T58" fmla="*/ 75 w 434"/>
                <a:gd name="T59" fmla="*/ 379 h 880"/>
                <a:gd name="T60" fmla="*/ 77 w 434"/>
                <a:gd name="T61" fmla="*/ 394 h 880"/>
                <a:gd name="T62" fmla="*/ 82 w 434"/>
                <a:gd name="T63" fmla="*/ 411 h 880"/>
                <a:gd name="T64" fmla="*/ 84 w 434"/>
                <a:gd name="T65" fmla="*/ 427 h 880"/>
                <a:gd name="T66" fmla="*/ 88 w 434"/>
                <a:gd name="T67" fmla="*/ 443 h 880"/>
                <a:gd name="T68" fmla="*/ 90 w 434"/>
                <a:gd name="T69" fmla="*/ 457 h 880"/>
                <a:gd name="T70" fmla="*/ 94 w 434"/>
                <a:gd name="T71" fmla="*/ 472 h 880"/>
                <a:gd name="T72" fmla="*/ 95 w 434"/>
                <a:gd name="T73" fmla="*/ 485 h 880"/>
                <a:gd name="T74" fmla="*/ 99 w 434"/>
                <a:gd name="T75" fmla="*/ 499 h 880"/>
                <a:gd name="T76" fmla="*/ 101 w 434"/>
                <a:gd name="T77" fmla="*/ 511 h 880"/>
                <a:gd name="T78" fmla="*/ 102 w 434"/>
                <a:gd name="T79" fmla="*/ 523 h 880"/>
                <a:gd name="T80" fmla="*/ 105 w 434"/>
                <a:gd name="T81" fmla="*/ 534 h 880"/>
                <a:gd name="T82" fmla="*/ 107 w 434"/>
                <a:gd name="T83" fmla="*/ 545 h 880"/>
                <a:gd name="T84" fmla="*/ 109 w 434"/>
                <a:gd name="T85" fmla="*/ 555 h 880"/>
                <a:gd name="T86" fmla="*/ 110 w 434"/>
                <a:gd name="T87" fmla="*/ 563 h 880"/>
                <a:gd name="T88" fmla="*/ 113 w 434"/>
                <a:gd name="T89" fmla="*/ 576 h 880"/>
                <a:gd name="T90" fmla="*/ 114 w 434"/>
                <a:gd name="T91" fmla="*/ 585 h 880"/>
                <a:gd name="T92" fmla="*/ 116 w 434"/>
                <a:gd name="T93" fmla="*/ 589 h 880"/>
                <a:gd name="T94" fmla="*/ 174 w 434"/>
                <a:gd name="T95" fmla="*/ 95 h 880"/>
                <a:gd name="T96" fmla="*/ 5 w 434"/>
                <a:gd name="T97" fmla="*/ 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4" h="880">
                  <a:moveTo>
                    <a:pt x="5" y="0"/>
                  </a:moveTo>
                  <a:lnTo>
                    <a:pt x="0" y="20"/>
                  </a:lnTo>
                  <a:lnTo>
                    <a:pt x="0" y="22"/>
                  </a:lnTo>
                  <a:lnTo>
                    <a:pt x="1" y="27"/>
                  </a:lnTo>
                  <a:lnTo>
                    <a:pt x="1" y="31"/>
                  </a:lnTo>
                  <a:lnTo>
                    <a:pt x="3" y="37"/>
                  </a:lnTo>
                  <a:lnTo>
                    <a:pt x="4" y="39"/>
                  </a:lnTo>
                  <a:lnTo>
                    <a:pt x="5" y="43"/>
                  </a:lnTo>
                  <a:lnTo>
                    <a:pt x="7" y="48"/>
                  </a:lnTo>
                  <a:lnTo>
                    <a:pt x="8" y="53"/>
                  </a:lnTo>
                  <a:lnTo>
                    <a:pt x="8" y="57"/>
                  </a:lnTo>
                  <a:lnTo>
                    <a:pt x="10" y="62"/>
                  </a:lnTo>
                  <a:lnTo>
                    <a:pt x="11" y="68"/>
                  </a:lnTo>
                  <a:lnTo>
                    <a:pt x="12" y="75"/>
                  </a:lnTo>
                  <a:lnTo>
                    <a:pt x="14" y="80"/>
                  </a:lnTo>
                  <a:lnTo>
                    <a:pt x="15" y="88"/>
                  </a:lnTo>
                  <a:lnTo>
                    <a:pt x="16" y="91"/>
                  </a:lnTo>
                  <a:lnTo>
                    <a:pt x="16" y="95"/>
                  </a:lnTo>
                  <a:lnTo>
                    <a:pt x="18" y="101"/>
                  </a:lnTo>
                  <a:lnTo>
                    <a:pt x="19" y="105"/>
                  </a:lnTo>
                  <a:lnTo>
                    <a:pt x="19" y="109"/>
                  </a:lnTo>
                  <a:lnTo>
                    <a:pt x="20" y="113"/>
                  </a:lnTo>
                  <a:lnTo>
                    <a:pt x="22" y="118"/>
                  </a:lnTo>
                  <a:lnTo>
                    <a:pt x="23" y="122"/>
                  </a:lnTo>
                  <a:lnTo>
                    <a:pt x="24" y="126"/>
                  </a:lnTo>
                  <a:lnTo>
                    <a:pt x="26" y="132"/>
                  </a:lnTo>
                  <a:lnTo>
                    <a:pt x="26" y="137"/>
                  </a:lnTo>
                  <a:lnTo>
                    <a:pt x="27" y="143"/>
                  </a:lnTo>
                  <a:lnTo>
                    <a:pt x="29" y="148"/>
                  </a:lnTo>
                  <a:lnTo>
                    <a:pt x="30" y="154"/>
                  </a:lnTo>
                  <a:lnTo>
                    <a:pt x="31" y="159"/>
                  </a:lnTo>
                  <a:lnTo>
                    <a:pt x="33" y="166"/>
                  </a:lnTo>
                  <a:lnTo>
                    <a:pt x="33" y="171"/>
                  </a:lnTo>
                  <a:lnTo>
                    <a:pt x="35" y="178"/>
                  </a:lnTo>
                  <a:lnTo>
                    <a:pt x="37" y="186"/>
                  </a:lnTo>
                  <a:lnTo>
                    <a:pt x="38" y="193"/>
                  </a:lnTo>
                  <a:lnTo>
                    <a:pt x="39" y="198"/>
                  </a:lnTo>
                  <a:lnTo>
                    <a:pt x="41" y="205"/>
                  </a:lnTo>
                  <a:lnTo>
                    <a:pt x="42" y="212"/>
                  </a:lnTo>
                  <a:lnTo>
                    <a:pt x="43" y="220"/>
                  </a:lnTo>
                  <a:lnTo>
                    <a:pt x="43" y="227"/>
                  </a:lnTo>
                  <a:lnTo>
                    <a:pt x="46" y="234"/>
                  </a:lnTo>
                  <a:lnTo>
                    <a:pt x="48" y="241"/>
                  </a:lnTo>
                  <a:lnTo>
                    <a:pt x="49" y="249"/>
                  </a:lnTo>
                  <a:lnTo>
                    <a:pt x="50" y="256"/>
                  </a:lnTo>
                  <a:lnTo>
                    <a:pt x="53" y="264"/>
                  </a:lnTo>
                  <a:lnTo>
                    <a:pt x="53" y="272"/>
                  </a:lnTo>
                  <a:lnTo>
                    <a:pt x="56" y="280"/>
                  </a:lnTo>
                  <a:lnTo>
                    <a:pt x="57" y="288"/>
                  </a:lnTo>
                  <a:lnTo>
                    <a:pt x="58" y="296"/>
                  </a:lnTo>
                  <a:lnTo>
                    <a:pt x="60" y="304"/>
                  </a:lnTo>
                  <a:lnTo>
                    <a:pt x="63" y="313"/>
                  </a:lnTo>
                  <a:lnTo>
                    <a:pt x="63" y="321"/>
                  </a:lnTo>
                  <a:lnTo>
                    <a:pt x="65" y="329"/>
                  </a:lnTo>
                  <a:lnTo>
                    <a:pt x="67" y="337"/>
                  </a:lnTo>
                  <a:lnTo>
                    <a:pt x="68" y="345"/>
                  </a:lnTo>
                  <a:lnTo>
                    <a:pt x="69" y="353"/>
                  </a:lnTo>
                  <a:lnTo>
                    <a:pt x="71" y="362"/>
                  </a:lnTo>
                  <a:lnTo>
                    <a:pt x="72" y="370"/>
                  </a:lnTo>
                  <a:lnTo>
                    <a:pt x="75" y="379"/>
                  </a:lnTo>
                  <a:lnTo>
                    <a:pt x="76" y="386"/>
                  </a:lnTo>
                  <a:lnTo>
                    <a:pt x="77" y="394"/>
                  </a:lnTo>
                  <a:lnTo>
                    <a:pt x="79" y="402"/>
                  </a:lnTo>
                  <a:lnTo>
                    <a:pt x="82" y="411"/>
                  </a:lnTo>
                  <a:lnTo>
                    <a:pt x="83" y="419"/>
                  </a:lnTo>
                  <a:lnTo>
                    <a:pt x="84" y="427"/>
                  </a:lnTo>
                  <a:lnTo>
                    <a:pt x="86" y="435"/>
                  </a:lnTo>
                  <a:lnTo>
                    <a:pt x="88" y="443"/>
                  </a:lnTo>
                  <a:lnTo>
                    <a:pt x="88" y="450"/>
                  </a:lnTo>
                  <a:lnTo>
                    <a:pt x="90" y="457"/>
                  </a:lnTo>
                  <a:lnTo>
                    <a:pt x="91" y="464"/>
                  </a:lnTo>
                  <a:lnTo>
                    <a:pt x="94" y="472"/>
                  </a:lnTo>
                  <a:lnTo>
                    <a:pt x="94" y="478"/>
                  </a:lnTo>
                  <a:lnTo>
                    <a:pt x="95" y="485"/>
                  </a:lnTo>
                  <a:lnTo>
                    <a:pt x="97" y="492"/>
                  </a:lnTo>
                  <a:lnTo>
                    <a:pt x="99" y="499"/>
                  </a:lnTo>
                  <a:lnTo>
                    <a:pt x="99" y="504"/>
                  </a:lnTo>
                  <a:lnTo>
                    <a:pt x="101" y="511"/>
                  </a:lnTo>
                  <a:lnTo>
                    <a:pt x="101" y="517"/>
                  </a:lnTo>
                  <a:lnTo>
                    <a:pt x="102" y="523"/>
                  </a:lnTo>
                  <a:lnTo>
                    <a:pt x="103" y="529"/>
                  </a:lnTo>
                  <a:lnTo>
                    <a:pt x="105" y="534"/>
                  </a:lnTo>
                  <a:lnTo>
                    <a:pt x="106" y="540"/>
                  </a:lnTo>
                  <a:lnTo>
                    <a:pt x="107" y="545"/>
                  </a:lnTo>
                  <a:lnTo>
                    <a:pt x="107" y="549"/>
                  </a:lnTo>
                  <a:lnTo>
                    <a:pt x="109" y="555"/>
                  </a:lnTo>
                  <a:lnTo>
                    <a:pt x="109" y="557"/>
                  </a:lnTo>
                  <a:lnTo>
                    <a:pt x="110" y="563"/>
                  </a:lnTo>
                  <a:lnTo>
                    <a:pt x="111" y="570"/>
                  </a:lnTo>
                  <a:lnTo>
                    <a:pt x="113" y="576"/>
                  </a:lnTo>
                  <a:lnTo>
                    <a:pt x="114" y="580"/>
                  </a:lnTo>
                  <a:lnTo>
                    <a:pt x="114" y="585"/>
                  </a:lnTo>
                  <a:lnTo>
                    <a:pt x="114" y="586"/>
                  </a:lnTo>
                  <a:lnTo>
                    <a:pt x="116" y="589"/>
                  </a:lnTo>
                  <a:lnTo>
                    <a:pt x="434" y="880"/>
                  </a:lnTo>
                  <a:lnTo>
                    <a:pt x="174" y="9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1925638" y="2076451"/>
              <a:ext cx="901700" cy="763588"/>
            </a:xfrm>
            <a:custGeom>
              <a:avLst/>
              <a:gdLst>
                <a:gd name="T0" fmla="*/ 477 w 568"/>
                <a:gd name="T1" fmla="*/ 0 h 481"/>
                <a:gd name="T2" fmla="*/ 469 w 568"/>
                <a:gd name="T3" fmla="*/ 5 h 481"/>
                <a:gd name="T4" fmla="*/ 458 w 568"/>
                <a:gd name="T5" fmla="*/ 13 h 481"/>
                <a:gd name="T6" fmla="*/ 447 w 568"/>
                <a:gd name="T7" fmla="*/ 20 h 481"/>
                <a:gd name="T8" fmla="*/ 436 w 568"/>
                <a:gd name="T9" fmla="*/ 28 h 481"/>
                <a:gd name="T10" fmla="*/ 424 w 568"/>
                <a:gd name="T11" fmla="*/ 38 h 481"/>
                <a:gd name="T12" fmla="*/ 410 w 568"/>
                <a:gd name="T13" fmla="*/ 47 h 481"/>
                <a:gd name="T14" fmla="*/ 394 w 568"/>
                <a:gd name="T15" fmla="*/ 58 h 481"/>
                <a:gd name="T16" fmla="*/ 382 w 568"/>
                <a:gd name="T17" fmla="*/ 65 h 481"/>
                <a:gd name="T18" fmla="*/ 374 w 568"/>
                <a:gd name="T19" fmla="*/ 72 h 481"/>
                <a:gd name="T20" fmla="*/ 365 w 568"/>
                <a:gd name="T21" fmla="*/ 77 h 481"/>
                <a:gd name="T22" fmla="*/ 356 w 568"/>
                <a:gd name="T23" fmla="*/ 82 h 481"/>
                <a:gd name="T24" fmla="*/ 346 w 568"/>
                <a:gd name="T25" fmla="*/ 88 h 481"/>
                <a:gd name="T26" fmla="*/ 337 w 568"/>
                <a:gd name="T27" fmla="*/ 95 h 481"/>
                <a:gd name="T28" fmla="*/ 327 w 568"/>
                <a:gd name="T29" fmla="*/ 100 h 481"/>
                <a:gd name="T30" fmla="*/ 319 w 568"/>
                <a:gd name="T31" fmla="*/ 106 h 481"/>
                <a:gd name="T32" fmla="*/ 308 w 568"/>
                <a:gd name="T33" fmla="*/ 112 h 481"/>
                <a:gd name="T34" fmla="*/ 299 w 568"/>
                <a:gd name="T35" fmla="*/ 118 h 481"/>
                <a:gd name="T36" fmla="*/ 289 w 568"/>
                <a:gd name="T37" fmla="*/ 125 h 481"/>
                <a:gd name="T38" fmla="*/ 278 w 568"/>
                <a:gd name="T39" fmla="*/ 130 h 481"/>
                <a:gd name="T40" fmla="*/ 268 w 568"/>
                <a:gd name="T41" fmla="*/ 137 h 481"/>
                <a:gd name="T42" fmla="*/ 257 w 568"/>
                <a:gd name="T43" fmla="*/ 144 h 481"/>
                <a:gd name="T44" fmla="*/ 246 w 568"/>
                <a:gd name="T45" fmla="*/ 149 h 481"/>
                <a:gd name="T46" fmla="*/ 235 w 568"/>
                <a:gd name="T47" fmla="*/ 156 h 481"/>
                <a:gd name="T48" fmla="*/ 224 w 568"/>
                <a:gd name="T49" fmla="*/ 164 h 481"/>
                <a:gd name="T50" fmla="*/ 212 w 568"/>
                <a:gd name="T51" fmla="*/ 171 h 481"/>
                <a:gd name="T52" fmla="*/ 201 w 568"/>
                <a:gd name="T53" fmla="*/ 180 h 481"/>
                <a:gd name="T54" fmla="*/ 189 w 568"/>
                <a:gd name="T55" fmla="*/ 190 h 481"/>
                <a:gd name="T56" fmla="*/ 178 w 568"/>
                <a:gd name="T57" fmla="*/ 198 h 481"/>
                <a:gd name="T58" fmla="*/ 166 w 568"/>
                <a:gd name="T59" fmla="*/ 206 h 481"/>
                <a:gd name="T60" fmla="*/ 155 w 568"/>
                <a:gd name="T61" fmla="*/ 216 h 481"/>
                <a:gd name="T62" fmla="*/ 142 w 568"/>
                <a:gd name="T63" fmla="*/ 225 h 481"/>
                <a:gd name="T64" fmla="*/ 132 w 568"/>
                <a:gd name="T65" fmla="*/ 233 h 481"/>
                <a:gd name="T66" fmla="*/ 121 w 568"/>
                <a:gd name="T67" fmla="*/ 243 h 481"/>
                <a:gd name="T68" fmla="*/ 110 w 568"/>
                <a:gd name="T69" fmla="*/ 251 h 481"/>
                <a:gd name="T70" fmla="*/ 99 w 568"/>
                <a:gd name="T71" fmla="*/ 261 h 481"/>
                <a:gd name="T72" fmla="*/ 89 w 568"/>
                <a:gd name="T73" fmla="*/ 269 h 481"/>
                <a:gd name="T74" fmla="*/ 79 w 568"/>
                <a:gd name="T75" fmla="*/ 277 h 481"/>
                <a:gd name="T76" fmla="*/ 69 w 568"/>
                <a:gd name="T77" fmla="*/ 285 h 481"/>
                <a:gd name="T78" fmla="*/ 60 w 568"/>
                <a:gd name="T79" fmla="*/ 293 h 481"/>
                <a:gd name="T80" fmla="*/ 51 w 568"/>
                <a:gd name="T81" fmla="*/ 300 h 481"/>
                <a:gd name="T82" fmla="*/ 43 w 568"/>
                <a:gd name="T83" fmla="*/ 307 h 481"/>
                <a:gd name="T84" fmla="*/ 32 w 568"/>
                <a:gd name="T85" fmla="*/ 318 h 481"/>
                <a:gd name="T86" fmla="*/ 19 w 568"/>
                <a:gd name="T87" fmla="*/ 329 h 481"/>
                <a:gd name="T88" fmla="*/ 9 w 568"/>
                <a:gd name="T89" fmla="*/ 338 h 481"/>
                <a:gd name="T90" fmla="*/ 1 w 568"/>
                <a:gd name="T91" fmla="*/ 348 h 481"/>
                <a:gd name="T92" fmla="*/ 130 w 568"/>
                <a:gd name="T93" fmla="*/ 481 h 481"/>
                <a:gd name="T94" fmla="*/ 480 w 568"/>
                <a:gd name="T95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8" h="481">
                  <a:moveTo>
                    <a:pt x="480" y="0"/>
                  </a:moveTo>
                  <a:lnTo>
                    <a:pt x="477" y="0"/>
                  </a:lnTo>
                  <a:lnTo>
                    <a:pt x="474" y="1"/>
                  </a:lnTo>
                  <a:lnTo>
                    <a:pt x="469" y="5"/>
                  </a:lnTo>
                  <a:lnTo>
                    <a:pt x="462" y="10"/>
                  </a:lnTo>
                  <a:lnTo>
                    <a:pt x="458" y="13"/>
                  </a:lnTo>
                  <a:lnTo>
                    <a:pt x="452" y="17"/>
                  </a:lnTo>
                  <a:lnTo>
                    <a:pt x="447" y="20"/>
                  </a:lnTo>
                  <a:lnTo>
                    <a:pt x="441" y="24"/>
                  </a:lnTo>
                  <a:lnTo>
                    <a:pt x="436" y="28"/>
                  </a:lnTo>
                  <a:lnTo>
                    <a:pt x="431" y="32"/>
                  </a:lnTo>
                  <a:lnTo>
                    <a:pt x="424" y="38"/>
                  </a:lnTo>
                  <a:lnTo>
                    <a:pt x="417" y="43"/>
                  </a:lnTo>
                  <a:lnTo>
                    <a:pt x="410" y="47"/>
                  </a:lnTo>
                  <a:lnTo>
                    <a:pt x="402" y="53"/>
                  </a:lnTo>
                  <a:lnTo>
                    <a:pt x="394" y="58"/>
                  </a:lnTo>
                  <a:lnTo>
                    <a:pt x="387" y="63"/>
                  </a:lnTo>
                  <a:lnTo>
                    <a:pt x="382" y="65"/>
                  </a:lnTo>
                  <a:lnTo>
                    <a:pt x="378" y="69"/>
                  </a:lnTo>
                  <a:lnTo>
                    <a:pt x="374" y="72"/>
                  </a:lnTo>
                  <a:lnTo>
                    <a:pt x="369" y="74"/>
                  </a:lnTo>
                  <a:lnTo>
                    <a:pt x="365" y="77"/>
                  </a:lnTo>
                  <a:lnTo>
                    <a:pt x="360" y="80"/>
                  </a:lnTo>
                  <a:lnTo>
                    <a:pt x="356" y="82"/>
                  </a:lnTo>
                  <a:lnTo>
                    <a:pt x="352" y="87"/>
                  </a:lnTo>
                  <a:lnTo>
                    <a:pt x="346" y="88"/>
                  </a:lnTo>
                  <a:lnTo>
                    <a:pt x="342" y="92"/>
                  </a:lnTo>
                  <a:lnTo>
                    <a:pt x="337" y="95"/>
                  </a:lnTo>
                  <a:lnTo>
                    <a:pt x="333" y="97"/>
                  </a:lnTo>
                  <a:lnTo>
                    <a:pt x="327" y="100"/>
                  </a:lnTo>
                  <a:lnTo>
                    <a:pt x="323" y="104"/>
                  </a:lnTo>
                  <a:lnTo>
                    <a:pt x="319" y="106"/>
                  </a:lnTo>
                  <a:lnTo>
                    <a:pt x="314" y="110"/>
                  </a:lnTo>
                  <a:lnTo>
                    <a:pt x="308" y="112"/>
                  </a:lnTo>
                  <a:lnTo>
                    <a:pt x="303" y="115"/>
                  </a:lnTo>
                  <a:lnTo>
                    <a:pt x="299" y="118"/>
                  </a:lnTo>
                  <a:lnTo>
                    <a:pt x="295" y="122"/>
                  </a:lnTo>
                  <a:lnTo>
                    <a:pt x="289" y="125"/>
                  </a:lnTo>
                  <a:lnTo>
                    <a:pt x="284" y="127"/>
                  </a:lnTo>
                  <a:lnTo>
                    <a:pt x="278" y="130"/>
                  </a:lnTo>
                  <a:lnTo>
                    <a:pt x="274" y="134"/>
                  </a:lnTo>
                  <a:lnTo>
                    <a:pt x="268" y="137"/>
                  </a:lnTo>
                  <a:lnTo>
                    <a:pt x="262" y="140"/>
                  </a:lnTo>
                  <a:lnTo>
                    <a:pt x="257" y="144"/>
                  </a:lnTo>
                  <a:lnTo>
                    <a:pt x="251" y="146"/>
                  </a:lnTo>
                  <a:lnTo>
                    <a:pt x="246" y="149"/>
                  </a:lnTo>
                  <a:lnTo>
                    <a:pt x="240" y="153"/>
                  </a:lnTo>
                  <a:lnTo>
                    <a:pt x="235" y="156"/>
                  </a:lnTo>
                  <a:lnTo>
                    <a:pt x="229" y="161"/>
                  </a:lnTo>
                  <a:lnTo>
                    <a:pt x="224" y="164"/>
                  </a:lnTo>
                  <a:lnTo>
                    <a:pt x="219" y="168"/>
                  </a:lnTo>
                  <a:lnTo>
                    <a:pt x="212" y="171"/>
                  </a:lnTo>
                  <a:lnTo>
                    <a:pt x="206" y="176"/>
                  </a:lnTo>
                  <a:lnTo>
                    <a:pt x="201" y="180"/>
                  </a:lnTo>
                  <a:lnTo>
                    <a:pt x="195" y="184"/>
                  </a:lnTo>
                  <a:lnTo>
                    <a:pt x="189" y="190"/>
                  </a:lnTo>
                  <a:lnTo>
                    <a:pt x="183" y="194"/>
                  </a:lnTo>
                  <a:lnTo>
                    <a:pt x="178" y="198"/>
                  </a:lnTo>
                  <a:lnTo>
                    <a:pt x="172" y="202"/>
                  </a:lnTo>
                  <a:lnTo>
                    <a:pt x="166" y="206"/>
                  </a:lnTo>
                  <a:lnTo>
                    <a:pt x="160" y="210"/>
                  </a:lnTo>
                  <a:lnTo>
                    <a:pt x="155" y="216"/>
                  </a:lnTo>
                  <a:lnTo>
                    <a:pt x="149" y="220"/>
                  </a:lnTo>
                  <a:lnTo>
                    <a:pt x="142" y="225"/>
                  </a:lnTo>
                  <a:lnTo>
                    <a:pt x="137" y="229"/>
                  </a:lnTo>
                  <a:lnTo>
                    <a:pt x="132" y="233"/>
                  </a:lnTo>
                  <a:lnTo>
                    <a:pt x="126" y="237"/>
                  </a:lnTo>
                  <a:lnTo>
                    <a:pt x="121" y="243"/>
                  </a:lnTo>
                  <a:lnTo>
                    <a:pt x="115" y="247"/>
                  </a:lnTo>
                  <a:lnTo>
                    <a:pt x="110" y="251"/>
                  </a:lnTo>
                  <a:lnTo>
                    <a:pt x="104" y="255"/>
                  </a:lnTo>
                  <a:lnTo>
                    <a:pt x="99" y="261"/>
                  </a:lnTo>
                  <a:lnTo>
                    <a:pt x="95" y="265"/>
                  </a:lnTo>
                  <a:lnTo>
                    <a:pt x="89" y="269"/>
                  </a:lnTo>
                  <a:lnTo>
                    <a:pt x="84" y="273"/>
                  </a:lnTo>
                  <a:lnTo>
                    <a:pt x="79" y="277"/>
                  </a:lnTo>
                  <a:lnTo>
                    <a:pt x="74" y="281"/>
                  </a:lnTo>
                  <a:lnTo>
                    <a:pt x="69" y="285"/>
                  </a:lnTo>
                  <a:lnTo>
                    <a:pt x="65" y="289"/>
                  </a:lnTo>
                  <a:lnTo>
                    <a:pt x="60" y="293"/>
                  </a:lnTo>
                  <a:lnTo>
                    <a:pt x="57" y="297"/>
                  </a:lnTo>
                  <a:lnTo>
                    <a:pt x="51" y="300"/>
                  </a:lnTo>
                  <a:lnTo>
                    <a:pt x="47" y="304"/>
                  </a:lnTo>
                  <a:lnTo>
                    <a:pt x="43" y="307"/>
                  </a:lnTo>
                  <a:lnTo>
                    <a:pt x="40" y="311"/>
                  </a:lnTo>
                  <a:lnTo>
                    <a:pt x="32" y="318"/>
                  </a:lnTo>
                  <a:lnTo>
                    <a:pt x="27" y="324"/>
                  </a:lnTo>
                  <a:lnTo>
                    <a:pt x="19" y="329"/>
                  </a:lnTo>
                  <a:lnTo>
                    <a:pt x="15" y="334"/>
                  </a:lnTo>
                  <a:lnTo>
                    <a:pt x="9" y="338"/>
                  </a:lnTo>
                  <a:lnTo>
                    <a:pt x="7" y="342"/>
                  </a:lnTo>
                  <a:lnTo>
                    <a:pt x="1" y="348"/>
                  </a:lnTo>
                  <a:lnTo>
                    <a:pt x="0" y="349"/>
                  </a:lnTo>
                  <a:lnTo>
                    <a:pt x="130" y="481"/>
                  </a:lnTo>
                  <a:lnTo>
                    <a:pt x="568" y="251"/>
                  </a:lnTo>
                  <a:lnTo>
                    <a:pt x="480" y="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2120900" y="2406651"/>
              <a:ext cx="825500" cy="1041400"/>
            </a:xfrm>
            <a:custGeom>
              <a:avLst/>
              <a:gdLst>
                <a:gd name="T0" fmla="*/ 301 w 520"/>
                <a:gd name="T1" fmla="*/ 6 h 656"/>
                <a:gd name="T2" fmla="*/ 286 w 520"/>
                <a:gd name="T3" fmla="*/ 19 h 656"/>
                <a:gd name="T4" fmla="*/ 267 w 520"/>
                <a:gd name="T5" fmla="*/ 36 h 656"/>
                <a:gd name="T6" fmla="*/ 248 w 520"/>
                <a:gd name="T7" fmla="*/ 53 h 656"/>
                <a:gd name="T8" fmla="*/ 232 w 520"/>
                <a:gd name="T9" fmla="*/ 68 h 656"/>
                <a:gd name="T10" fmla="*/ 215 w 520"/>
                <a:gd name="T11" fmla="*/ 76 h 656"/>
                <a:gd name="T12" fmla="*/ 202 w 520"/>
                <a:gd name="T13" fmla="*/ 81 h 656"/>
                <a:gd name="T14" fmla="*/ 193 w 520"/>
                <a:gd name="T15" fmla="*/ 80 h 656"/>
                <a:gd name="T16" fmla="*/ 188 w 520"/>
                <a:gd name="T17" fmla="*/ 92 h 656"/>
                <a:gd name="T18" fmla="*/ 178 w 520"/>
                <a:gd name="T19" fmla="*/ 106 h 656"/>
                <a:gd name="T20" fmla="*/ 165 w 520"/>
                <a:gd name="T21" fmla="*/ 126 h 656"/>
                <a:gd name="T22" fmla="*/ 149 w 520"/>
                <a:gd name="T23" fmla="*/ 144 h 656"/>
                <a:gd name="T24" fmla="*/ 136 w 520"/>
                <a:gd name="T25" fmla="*/ 157 h 656"/>
                <a:gd name="T26" fmla="*/ 121 w 520"/>
                <a:gd name="T27" fmla="*/ 171 h 656"/>
                <a:gd name="T28" fmla="*/ 105 w 520"/>
                <a:gd name="T29" fmla="*/ 184 h 656"/>
                <a:gd name="T30" fmla="*/ 87 w 520"/>
                <a:gd name="T31" fmla="*/ 197 h 656"/>
                <a:gd name="T32" fmla="*/ 71 w 520"/>
                <a:gd name="T33" fmla="*/ 212 h 656"/>
                <a:gd name="T34" fmla="*/ 55 w 520"/>
                <a:gd name="T35" fmla="*/ 224 h 656"/>
                <a:gd name="T36" fmla="*/ 38 w 520"/>
                <a:gd name="T37" fmla="*/ 236 h 656"/>
                <a:gd name="T38" fmla="*/ 21 w 520"/>
                <a:gd name="T39" fmla="*/ 248 h 656"/>
                <a:gd name="T40" fmla="*/ 3 w 520"/>
                <a:gd name="T41" fmla="*/ 262 h 656"/>
                <a:gd name="T42" fmla="*/ 0 w 520"/>
                <a:gd name="T43" fmla="*/ 266 h 656"/>
                <a:gd name="T44" fmla="*/ 6 w 520"/>
                <a:gd name="T45" fmla="*/ 282 h 656"/>
                <a:gd name="T46" fmla="*/ 14 w 520"/>
                <a:gd name="T47" fmla="*/ 303 h 656"/>
                <a:gd name="T48" fmla="*/ 18 w 520"/>
                <a:gd name="T49" fmla="*/ 318 h 656"/>
                <a:gd name="T50" fmla="*/ 21 w 520"/>
                <a:gd name="T51" fmla="*/ 330 h 656"/>
                <a:gd name="T52" fmla="*/ 24 w 520"/>
                <a:gd name="T53" fmla="*/ 344 h 656"/>
                <a:gd name="T54" fmla="*/ 26 w 520"/>
                <a:gd name="T55" fmla="*/ 357 h 656"/>
                <a:gd name="T56" fmla="*/ 29 w 520"/>
                <a:gd name="T57" fmla="*/ 376 h 656"/>
                <a:gd name="T58" fmla="*/ 29 w 520"/>
                <a:gd name="T59" fmla="*/ 399 h 656"/>
                <a:gd name="T60" fmla="*/ 29 w 520"/>
                <a:gd name="T61" fmla="*/ 420 h 656"/>
                <a:gd name="T62" fmla="*/ 28 w 520"/>
                <a:gd name="T63" fmla="*/ 432 h 656"/>
                <a:gd name="T64" fmla="*/ 26 w 520"/>
                <a:gd name="T65" fmla="*/ 444 h 656"/>
                <a:gd name="T66" fmla="*/ 32 w 520"/>
                <a:gd name="T67" fmla="*/ 455 h 656"/>
                <a:gd name="T68" fmla="*/ 38 w 520"/>
                <a:gd name="T69" fmla="*/ 474 h 656"/>
                <a:gd name="T70" fmla="*/ 45 w 520"/>
                <a:gd name="T71" fmla="*/ 492 h 656"/>
                <a:gd name="T72" fmla="*/ 51 w 520"/>
                <a:gd name="T73" fmla="*/ 505 h 656"/>
                <a:gd name="T74" fmla="*/ 56 w 520"/>
                <a:gd name="T75" fmla="*/ 519 h 656"/>
                <a:gd name="T76" fmla="*/ 62 w 520"/>
                <a:gd name="T77" fmla="*/ 534 h 656"/>
                <a:gd name="T78" fmla="*/ 67 w 520"/>
                <a:gd name="T79" fmla="*/ 549 h 656"/>
                <a:gd name="T80" fmla="*/ 72 w 520"/>
                <a:gd name="T81" fmla="*/ 564 h 656"/>
                <a:gd name="T82" fmla="*/ 78 w 520"/>
                <a:gd name="T83" fmla="*/ 579 h 656"/>
                <a:gd name="T84" fmla="*/ 82 w 520"/>
                <a:gd name="T85" fmla="*/ 594 h 656"/>
                <a:gd name="T86" fmla="*/ 86 w 520"/>
                <a:gd name="T87" fmla="*/ 606 h 656"/>
                <a:gd name="T88" fmla="*/ 91 w 520"/>
                <a:gd name="T89" fmla="*/ 621 h 656"/>
                <a:gd name="T90" fmla="*/ 97 w 520"/>
                <a:gd name="T91" fmla="*/ 640 h 656"/>
                <a:gd name="T92" fmla="*/ 101 w 520"/>
                <a:gd name="T93" fmla="*/ 653 h 656"/>
                <a:gd name="T94" fmla="*/ 520 w 520"/>
                <a:gd name="T95" fmla="*/ 202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0" h="656">
                  <a:moveTo>
                    <a:pt x="309" y="0"/>
                  </a:moveTo>
                  <a:lnTo>
                    <a:pt x="306" y="1"/>
                  </a:lnTo>
                  <a:lnTo>
                    <a:pt x="301" y="6"/>
                  </a:lnTo>
                  <a:lnTo>
                    <a:pt x="295" y="10"/>
                  </a:lnTo>
                  <a:lnTo>
                    <a:pt x="291" y="15"/>
                  </a:lnTo>
                  <a:lnTo>
                    <a:pt x="286" y="19"/>
                  </a:lnTo>
                  <a:lnTo>
                    <a:pt x="280" y="25"/>
                  </a:lnTo>
                  <a:lnTo>
                    <a:pt x="274" y="29"/>
                  </a:lnTo>
                  <a:lnTo>
                    <a:pt x="267" y="36"/>
                  </a:lnTo>
                  <a:lnTo>
                    <a:pt x="260" y="42"/>
                  </a:lnTo>
                  <a:lnTo>
                    <a:pt x="255" y="47"/>
                  </a:lnTo>
                  <a:lnTo>
                    <a:pt x="248" y="53"/>
                  </a:lnTo>
                  <a:lnTo>
                    <a:pt x="242" y="58"/>
                  </a:lnTo>
                  <a:lnTo>
                    <a:pt x="236" y="63"/>
                  </a:lnTo>
                  <a:lnTo>
                    <a:pt x="232" y="68"/>
                  </a:lnTo>
                  <a:lnTo>
                    <a:pt x="225" y="70"/>
                  </a:lnTo>
                  <a:lnTo>
                    <a:pt x="221" y="73"/>
                  </a:lnTo>
                  <a:lnTo>
                    <a:pt x="215" y="76"/>
                  </a:lnTo>
                  <a:lnTo>
                    <a:pt x="212" y="77"/>
                  </a:lnTo>
                  <a:lnTo>
                    <a:pt x="206" y="80"/>
                  </a:lnTo>
                  <a:lnTo>
                    <a:pt x="202" y="81"/>
                  </a:lnTo>
                  <a:lnTo>
                    <a:pt x="195" y="80"/>
                  </a:lnTo>
                  <a:lnTo>
                    <a:pt x="195" y="80"/>
                  </a:lnTo>
                  <a:lnTo>
                    <a:pt x="193" y="80"/>
                  </a:lnTo>
                  <a:lnTo>
                    <a:pt x="191" y="85"/>
                  </a:lnTo>
                  <a:lnTo>
                    <a:pt x="189" y="87"/>
                  </a:lnTo>
                  <a:lnTo>
                    <a:pt x="188" y="92"/>
                  </a:lnTo>
                  <a:lnTo>
                    <a:pt x="185" y="96"/>
                  </a:lnTo>
                  <a:lnTo>
                    <a:pt x="183" y="100"/>
                  </a:lnTo>
                  <a:lnTo>
                    <a:pt x="178" y="106"/>
                  </a:lnTo>
                  <a:lnTo>
                    <a:pt x="174" y="111"/>
                  </a:lnTo>
                  <a:lnTo>
                    <a:pt x="169" y="118"/>
                  </a:lnTo>
                  <a:lnTo>
                    <a:pt x="165" y="126"/>
                  </a:lnTo>
                  <a:lnTo>
                    <a:pt x="158" y="133"/>
                  </a:lnTo>
                  <a:lnTo>
                    <a:pt x="151" y="140"/>
                  </a:lnTo>
                  <a:lnTo>
                    <a:pt x="149" y="144"/>
                  </a:lnTo>
                  <a:lnTo>
                    <a:pt x="145" y="149"/>
                  </a:lnTo>
                  <a:lnTo>
                    <a:pt x="140" y="153"/>
                  </a:lnTo>
                  <a:lnTo>
                    <a:pt x="136" y="157"/>
                  </a:lnTo>
                  <a:lnTo>
                    <a:pt x="131" y="161"/>
                  </a:lnTo>
                  <a:lnTo>
                    <a:pt x="127" y="167"/>
                  </a:lnTo>
                  <a:lnTo>
                    <a:pt x="121" y="171"/>
                  </a:lnTo>
                  <a:lnTo>
                    <a:pt x="116" y="175"/>
                  </a:lnTo>
                  <a:lnTo>
                    <a:pt x="109" y="179"/>
                  </a:lnTo>
                  <a:lnTo>
                    <a:pt x="105" y="184"/>
                  </a:lnTo>
                  <a:lnTo>
                    <a:pt x="98" y="189"/>
                  </a:lnTo>
                  <a:lnTo>
                    <a:pt x="94" y="193"/>
                  </a:lnTo>
                  <a:lnTo>
                    <a:pt x="87" y="197"/>
                  </a:lnTo>
                  <a:lnTo>
                    <a:pt x="82" y="202"/>
                  </a:lnTo>
                  <a:lnTo>
                    <a:pt x="77" y="206"/>
                  </a:lnTo>
                  <a:lnTo>
                    <a:pt x="71" y="212"/>
                  </a:lnTo>
                  <a:lnTo>
                    <a:pt x="64" y="214"/>
                  </a:lnTo>
                  <a:lnTo>
                    <a:pt x="60" y="220"/>
                  </a:lnTo>
                  <a:lnTo>
                    <a:pt x="55" y="224"/>
                  </a:lnTo>
                  <a:lnTo>
                    <a:pt x="49" y="229"/>
                  </a:lnTo>
                  <a:lnTo>
                    <a:pt x="44" y="232"/>
                  </a:lnTo>
                  <a:lnTo>
                    <a:pt x="38" y="236"/>
                  </a:lnTo>
                  <a:lnTo>
                    <a:pt x="34" y="239"/>
                  </a:lnTo>
                  <a:lnTo>
                    <a:pt x="29" y="243"/>
                  </a:lnTo>
                  <a:lnTo>
                    <a:pt x="21" y="248"/>
                  </a:lnTo>
                  <a:lnTo>
                    <a:pt x="14" y="254"/>
                  </a:lnTo>
                  <a:lnTo>
                    <a:pt x="9" y="258"/>
                  </a:lnTo>
                  <a:lnTo>
                    <a:pt x="3" y="262"/>
                  </a:lnTo>
                  <a:lnTo>
                    <a:pt x="0" y="263"/>
                  </a:lnTo>
                  <a:lnTo>
                    <a:pt x="0" y="265"/>
                  </a:lnTo>
                  <a:lnTo>
                    <a:pt x="0" y="266"/>
                  </a:lnTo>
                  <a:lnTo>
                    <a:pt x="3" y="273"/>
                  </a:lnTo>
                  <a:lnTo>
                    <a:pt x="4" y="277"/>
                  </a:lnTo>
                  <a:lnTo>
                    <a:pt x="6" y="282"/>
                  </a:lnTo>
                  <a:lnTo>
                    <a:pt x="9" y="289"/>
                  </a:lnTo>
                  <a:lnTo>
                    <a:pt x="11" y="296"/>
                  </a:lnTo>
                  <a:lnTo>
                    <a:pt x="14" y="303"/>
                  </a:lnTo>
                  <a:lnTo>
                    <a:pt x="15" y="310"/>
                  </a:lnTo>
                  <a:lnTo>
                    <a:pt x="17" y="314"/>
                  </a:lnTo>
                  <a:lnTo>
                    <a:pt x="18" y="318"/>
                  </a:lnTo>
                  <a:lnTo>
                    <a:pt x="18" y="322"/>
                  </a:lnTo>
                  <a:lnTo>
                    <a:pt x="21" y="327"/>
                  </a:lnTo>
                  <a:lnTo>
                    <a:pt x="21" y="330"/>
                  </a:lnTo>
                  <a:lnTo>
                    <a:pt x="22" y="334"/>
                  </a:lnTo>
                  <a:lnTo>
                    <a:pt x="22" y="339"/>
                  </a:lnTo>
                  <a:lnTo>
                    <a:pt x="24" y="344"/>
                  </a:lnTo>
                  <a:lnTo>
                    <a:pt x="24" y="348"/>
                  </a:lnTo>
                  <a:lnTo>
                    <a:pt x="25" y="352"/>
                  </a:lnTo>
                  <a:lnTo>
                    <a:pt x="26" y="357"/>
                  </a:lnTo>
                  <a:lnTo>
                    <a:pt x="28" y="361"/>
                  </a:lnTo>
                  <a:lnTo>
                    <a:pt x="28" y="369"/>
                  </a:lnTo>
                  <a:lnTo>
                    <a:pt x="29" y="376"/>
                  </a:lnTo>
                  <a:lnTo>
                    <a:pt x="29" y="384"/>
                  </a:lnTo>
                  <a:lnTo>
                    <a:pt x="29" y="392"/>
                  </a:lnTo>
                  <a:lnTo>
                    <a:pt x="29" y="399"/>
                  </a:lnTo>
                  <a:lnTo>
                    <a:pt x="29" y="406"/>
                  </a:lnTo>
                  <a:lnTo>
                    <a:pt x="29" y="411"/>
                  </a:lnTo>
                  <a:lnTo>
                    <a:pt x="29" y="420"/>
                  </a:lnTo>
                  <a:lnTo>
                    <a:pt x="29" y="424"/>
                  </a:lnTo>
                  <a:lnTo>
                    <a:pt x="28" y="428"/>
                  </a:lnTo>
                  <a:lnTo>
                    <a:pt x="28" y="432"/>
                  </a:lnTo>
                  <a:lnTo>
                    <a:pt x="28" y="437"/>
                  </a:lnTo>
                  <a:lnTo>
                    <a:pt x="26" y="441"/>
                  </a:lnTo>
                  <a:lnTo>
                    <a:pt x="26" y="444"/>
                  </a:lnTo>
                  <a:lnTo>
                    <a:pt x="26" y="445"/>
                  </a:lnTo>
                  <a:lnTo>
                    <a:pt x="29" y="451"/>
                  </a:lnTo>
                  <a:lnTo>
                    <a:pt x="32" y="455"/>
                  </a:lnTo>
                  <a:lnTo>
                    <a:pt x="33" y="460"/>
                  </a:lnTo>
                  <a:lnTo>
                    <a:pt x="36" y="467"/>
                  </a:lnTo>
                  <a:lnTo>
                    <a:pt x="38" y="474"/>
                  </a:lnTo>
                  <a:lnTo>
                    <a:pt x="41" y="481"/>
                  </a:lnTo>
                  <a:lnTo>
                    <a:pt x="44" y="489"/>
                  </a:lnTo>
                  <a:lnTo>
                    <a:pt x="45" y="492"/>
                  </a:lnTo>
                  <a:lnTo>
                    <a:pt x="47" y="496"/>
                  </a:lnTo>
                  <a:lnTo>
                    <a:pt x="49" y="501"/>
                  </a:lnTo>
                  <a:lnTo>
                    <a:pt x="51" y="505"/>
                  </a:lnTo>
                  <a:lnTo>
                    <a:pt x="52" y="511"/>
                  </a:lnTo>
                  <a:lnTo>
                    <a:pt x="55" y="515"/>
                  </a:lnTo>
                  <a:lnTo>
                    <a:pt x="56" y="519"/>
                  </a:lnTo>
                  <a:lnTo>
                    <a:pt x="58" y="524"/>
                  </a:lnTo>
                  <a:lnTo>
                    <a:pt x="60" y="528"/>
                  </a:lnTo>
                  <a:lnTo>
                    <a:pt x="62" y="534"/>
                  </a:lnTo>
                  <a:lnTo>
                    <a:pt x="63" y="539"/>
                  </a:lnTo>
                  <a:lnTo>
                    <a:pt x="66" y="545"/>
                  </a:lnTo>
                  <a:lnTo>
                    <a:pt x="67" y="549"/>
                  </a:lnTo>
                  <a:lnTo>
                    <a:pt x="68" y="554"/>
                  </a:lnTo>
                  <a:lnTo>
                    <a:pt x="70" y="558"/>
                  </a:lnTo>
                  <a:lnTo>
                    <a:pt x="72" y="564"/>
                  </a:lnTo>
                  <a:lnTo>
                    <a:pt x="74" y="569"/>
                  </a:lnTo>
                  <a:lnTo>
                    <a:pt x="75" y="575"/>
                  </a:lnTo>
                  <a:lnTo>
                    <a:pt x="78" y="579"/>
                  </a:lnTo>
                  <a:lnTo>
                    <a:pt x="79" y="584"/>
                  </a:lnTo>
                  <a:lnTo>
                    <a:pt x="81" y="588"/>
                  </a:lnTo>
                  <a:lnTo>
                    <a:pt x="82" y="594"/>
                  </a:lnTo>
                  <a:lnTo>
                    <a:pt x="83" y="598"/>
                  </a:lnTo>
                  <a:lnTo>
                    <a:pt x="85" y="602"/>
                  </a:lnTo>
                  <a:lnTo>
                    <a:pt x="86" y="606"/>
                  </a:lnTo>
                  <a:lnTo>
                    <a:pt x="87" y="611"/>
                  </a:lnTo>
                  <a:lnTo>
                    <a:pt x="89" y="615"/>
                  </a:lnTo>
                  <a:lnTo>
                    <a:pt x="91" y="621"/>
                  </a:lnTo>
                  <a:lnTo>
                    <a:pt x="93" y="628"/>
                  </a:lnTo>
                  <a:lnTo>
                    <a:pt x="96" y="634"/>
                  </a:lnTo>
                  <a:lnTo>
                    <a:pt x="97" y="640"/>
                  </a:lnTo>
                  <a:lnTo>
                    <a:pt x="98" y="647"/>
                  </a:lnTo>
                  <a:lnTo>
                    <a:pt x="100" y="651"/>
                  </a:lnTo>
                  <a:lnTo>
                    <a:pt x="101" y="653"/>
                  </a:lnTo>
                  <a:lnTo>
                    <a:pt x="101" y="655"/>
                  </a:lnTo>
                  <a:lnTo>
                    <a:pt x="102" y="656"/>
                  </a:lnTo>
                  <a:lnTo>
                    <a:pt x="520" y="202"/>
                  </a:lnTo>
                  <a:lnTo>
                    <a:pt x="309" y="0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2216150" y="2536826"/>
              <a:ext cx="862013" cy="1052513"/>
            </a:xfrm>
            <a:custGeom>
              <a:avLst/>
              <a:gdLst>
                <a:gd name="T0" fmla="*/ 239 w 543"/>
                <a:gd name="T1" fmla="*/ 0 h 663"/>
                <a:gd name="T2" fmla="*/ 238 w 543"/>
                <a:gd name="T3" fmla="*/ 2 h 663"/>
                <a:gd name="T4" fmla="*/ 238 w 543"/>
                <a:gd name="T5" fmla="*/ 7 h 663"/>
                <a:gd name="T6" fmla="*/ 237 w 543"/>
                <a:gd name="T7" fmla="*/ 10 h 663"/>
                <a:gd name="T8" fmla="*/ 235 w 543"/>
                <a:gd name="T9" fmla="*/ 14 h 663"/>
                <a:gd name="T10" fmla="*/ 234 w 543"/>
                <a:gd name="T11" fmla="*/ 18 h 663"/>
                <a:gd name="T12" fmla="*/ 233 w 543"/>
                <a:gd name="T13" fmla="*/ 25 h 663"/>
                <a:gd name="T14" fmla="*/ 230 w 543"/>
                <a:gd name="T15" fmla="*/ 30 h 663"/>
                <a:gd name="T16" fmla="*/ 227 w 543"/>
                <a:gd name="T17" fmla="*/ 39 h 663"/>
                <a:gd name="T18" fmla="*/ 222 w 543"/>
                <a:gd name="T19" fmla="*/ 45 h 663"/>
                <a:gd name="T20" fmla="*/ 218 w 543"/>
                <a:gd name="T21" fmla="*/ 54 h 663"/>
                <a:gd name="T22" fmla="*/ 215 w 543"/>
                <a:gd name="T23" fmla="*/ 58 h 663"/>
                <a:gd name="T24" fmla="*/ 212 w 543"/>
                <a:gd name="T25" fmla="*/ 62 h 663"/>
                <a:gd name="T26" fmla="*/ 210 w 543"/>
                <a:gd name="T27" fmla="*/ 66 h 663"/>
                <a:gd name="T28" fmla="*/ 207 w 543"/>
                <a:gd name="T29" fmla="*/ 70 h 663"/>
                <a:gd name="T30" fmla="*/ 203 w 543"/>
                <a:gd name="T31" fmla="*/ 75 h 663"/>
                <a:gd name="T32" fmla="*/ 199 w 543"/>
                <a:gd name="T33" fmla="*/ 79 h 663"/>
                <a:gd name="T34" fmla="*/ 195 w 543"/>
                <a:gd name="T35" fmla="*/ 85 h 663"/>
                <a:gd name="T36" fmla="*/ 191 w 543"/>
                <a:gd name="T37" fmla="*/ 90 h 663"/>
                <a:gd name="T38" fmla="*/ 185 w 543"/>
                <a:gd name="T39" fmla="*/ 96 h 663"/>
                <a:gd name="T40" fmla="*/ 181 w 543"/>
                <a:gd name="T41" fmla="*/ 100 h 663"/>
                <a:gd name="T42" fmla="*/ 176 w 543"/>
                <a:gd name="T43" fmla="*/ 105 h 663"/>
                <a:gd name="T44" fmla="*/ 170 w 543"/>
                <a:gd name="T45" fmla="*/ 111 h 663"/>
                <a:gd name="T46" fmla="*/ 165 w 543"/>
                <a:gd name="T47" fmla="*/ 115 h 663"/>
                <a:gd name="T48" fmla="*/ 159 w 543"/>
                <a:gd name="T49" fmla="*/ 120 h 663"/>
                <a:gd name="T50" fmla="*/ 152 w 543"/>
                <a:gd name="T51" fmla="*/ 126 h 663"/>
                <a:gd name="T52" fmla="*/ 147 w 543"/>
                <a:gd name="T53" fmla="*/ 132 h 663"/>
                <a:gd name="T54" fmla="*/ 140 w 543"/>
                <a:gd name="T55" fmla="*/ 136 h 663"/>
                <a:gd name="T56" fmla="*/ 135 w 543"/>
                <a:gd name="T57" fmla="*/ 142 h 663"/>
                <a:gd name="T58" fmla="*/ 128 w 543"/>
                <a:gd name="T59" fmla="*/ 147 h 663"/>
                <a:gd name="T60" fmla="*/ 123 w 543"/>
                <a:gd name="T61" fmla="*/ 153 h 663"/>
                <a:gd name="T62" fmla="*/ 116 w 543"/>
                <a:gd name="T63" fmla="*/ 157 h 663"/>
                <a:gd name="T64" fmla="*/ 110 w 543"/>
                <a:gd name="T65" fmla="*/ 162 h 663"/>
                <a:gd name="T66" fmla="*/ 104 w 543"/>
                <a:gd name="T67" fmla="*/ 166 h 663"/>
                <a:gd name="T68" fmla="*/ 99 w 543"/>
                <a:gd name="T69" fmla="*/ 172 h 663"/>
                <a:gd name="T70" fmla="*/ 93 w 543"/>
                <a:gd name="T71" fmla="*/ 176 h 663"/>
                <a:gd name="T72" fmla="*/ 87 w 543"/>
                <a:gd name="T73" fmla="*/ 180 h 663"/>
                <a:gd name="T74" fmla="*/ 82 w 543"/>
                <a:gd name="T75" fmla="*/ 184 h 663"/>
                <a:gd name="T76" fmla="*/ 76 w 543"/>
                <a:gd name="T77" fmla="*/ 189 h 663"/>
                <a:gd name="T78" fmla="*/ 72 w 543"/>
                <a:gd name="T79" fmla="*/ 192 h 663"/>
                <a:gd name="T80" fmla="*/ 67 w 543"/>
                <a:gd name="T81" fmla="*/ 196 h 663"/>
                <a:gd name="T82" fmla="*/ 63 w 543"/>
                <a:gd name="T83" fmla="*/ 199 h 663"/>
                <a:gd name="T84" fmla="*/ 60 w 543"/>
                <a:gd name="T85" fmla="*/ 203 h 663"/>
                <a:gd name="T86" fmla="*/ 53 w 543"/>
                <a:gd name="T87" fmla="*/ 207 h 663"/>
                <a:gd name="T88" fmla="*/ 48 w 543"/>
                <a:gd name="T89" fmla="*/ 211 h 663"/>
                <a:gd name="T90" fmla="*/ 45 w 543"/>
                <a:gd name="T91" fmla="*/ 214 h 663"/>
                <a:gd name="T92" fmla="*/ 44 w 543"/>
                <a:gd name="T93" fmla="*/ 215 h 663"/>
                <a:gd name="T94" fmla="*/ 0 w 543"/>
                <a:gd name="T95" fmla="*/ 309 h 663"/>
                <a:gd name="T96" fmla="*/ 3 w 543"/>
                <a:gd name="T97" fmla="*/ 506 h 663"/>
                <a:gd name="T98" fmla="*/ 51 w 543"/>
                <a:gd name="T99" fmla="*/ 663 h 663"/>
                <a:gd name="T100" fmla="*/ 348 w 543"/>
                <a:gd name="T101" fmla="*/ 426 h 663"/>
                <a:gd name="T102" fmla="*/ 543 w 543"/>
                <a:gd name="T103" fmla="*/ 252 h 663"/>
                <a:gd name="T104" fmla="*/ 381 w 543"/>
                <a:gd name="T105" fmla="*/ 0 h 663"/>
                <a:gd name="T106" fmla="*/ 239 w 543"/>
                <a:gd name="T107" fmla="*/ 0 h 663"/>
                <a:gd name="T108" fmla="*/ 239 w 543"/>
                <a:gd name="T109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3" h="663">
                  <a:moveTo>
                    <a:pt x="239" y="0"/>
                  </a:moveTo>
                  <a:lnTo>
                    <a:pt x="238" y="2"/>
                  </a:lnTo>
                  <a:lnTo>
                    <a:pt x="238" y="7"/>
                  </a:lnTo>
                  <a:lnTo>
                    <a:pt x="237" y="10"/>
                  </a:lnTo>
                  <a:lnTo>
                    <a:pt x="235" y="14"/>
                  </a:lnTo>
                  <a:lnTo>
                    <a:pt x="234" y="18"/>
                  </a:lnTo>
                  <a:lnTo>
                    <a:pt x="233" y="25"/>
                  </a:lnTo>
                  <a:lnTo>
                    <a:pt x="230" y="30"/>
                  </a:lnTo>
                  <a:lnTo>
                    <a:pt x="227" y="39"/>
                  </a:lnTo>
                  <a:lnTo>
                    <a:pt x="222" y="45"/>
                  </a:lnTo>
                  <a:lnTo>
                    <a:pt x="218" y="54"/>
                  </a:lnTo>
                  <a:lnTo>
                    <a:pt x="215" y="58"/>
                  </a:lnTo>
                  <a:lnTo>
                    <a:pt x="212" y="62"/>
                  </a:lnTo>
                  <a:lnTo>
                    <a:pt x="210" y="66"/>
                  </a:lnTo>
                  <a:lnTo>
                    <a:pt x="207" y="70"/>
                  </a:lnTo>
                  <a:lnTo>
                    <a:pt x="203" y="75"/>
                  </a:lnTo>
                  <a:lnTo>
                    <a:pt x="199" y="79"/>
                  </a:lnTo>
                  <a:lnTo>
                    <a:pt x="195" y="85"/>
                  </a:lnTo>
                  <a:lnTo>
                    <a:pt x="191" y="90"/>
                  </a:lnTo>
                  <a:lnTo>
                    <a:pt x="185" y="96"/>
                  </a:lnTo>
                  <a:lnTo>
                    <a:pt x="181" y="100"/>
                  </a:lnTo>
                  <a:lnTo>
                    <a:pt x="176" y="105"/>
                  </a:lnTo>
                  <a:lnTo>
                    <a:pt x="170" y="111"/>
                  </a:lnTo>
                  <a:lnTo>
                    <a:pt x="165" y="115"/>
                  </a:lnTo>
                  <a:lnTo>
                    <a:pt x="159" y="120"/>
                  </a:lnTo>
                  <a:lnTo>
                    <a:pt x="152" y="126"/>
                  </a:lnTo>
                  <a:lnTo>
                    <a:pt x="147" y="132"/>
                  </a:lnTo>
                  <a:lnTo>
                    <a:pt x="140" y="136"/>
                  </a:lnTo>
                  <a:lnTo>
                    <a:pt x="135" y="142"/>
                  </a:lnTo>
                  <a:lnTo>
                    <a:pt x="128" y="147"/>
                  </a:lnTo>
                  <a:lnTo>
                    <a:pt x="123" y="153"/>
                  </a:lnTo>
                  <a:lnTo>
                    <a:pt x="116" y="157"/>
                  </a:lnTo>
                  <a:lnTo>
                    <a:pt x="110" y="162"/>
                  </a:lnTo>
                  <a:lnTo>
                    <a:pt x="104" y="166"/>
                  </a:lnTo>
                  <a:lnTo>
                    <a:pt x="99" y="172"/>
                  </a:lnTo>
                  <a:lnTo>
                    <a:pt x="93" y="176"/>
                  </a:lnTo>
                  <a:lnTo>
                    <a:pt x="87" y="180"/>
                  </a:lnTo>
                  <a:lnTo>
                    <a:pt x="82" y="184"/>
                  </a:lnTo>
                  <a:lnTo>
                    <a:pt x="76" y="189"/>
                  </a:lnTo>
                  <a:lnTo>
                    <a:pt x="72" y="192"/>
                  </a:lnTo>
                  <a:lnTo>
                    <a:pt x="67" y="196"/>
                  </a:lnTo>
                  <a:lnTo>
                    <a:pt x="63" y="199"/>
                  </a:lnTo>
                  <a:lnTo>
                    <a:pt x="60" y="203"/>
                  </a:lnTo>
                  <a:lnTo>
                    <a:pt x="53" y="207"/>
                  </a:lnTo>
                  <a:lnTo>
                    <a:pt x="48" y="211"/>
                  </a:lnTo>
                  <a:lnTo>
                    <a:pt x="45" y="214"/>
                  </a:lnTo>
                  <a:lnTo>
                    <a:pt x="44" y="215"/>
                  </a:lnTo>
                  <a:lnTo>
                    <a:pt x="0" y="309"/>
                  </a:lnTo>
                  <a:lnTo>
                    <a:pt x="3" y="506"/>
                  </a:lnTo>
                  <a:lnTo>
                    <a:pt x="51" y="663"/>
                  </a:lnTo>
                  <a:lnTo>
                    <a:pt x="348" y="426"/>
                  </a:lnTo>
                  <a:lnTo>
                    <a:pt x="543" y="252"/>
                  </a:lnTo>
                  <a:lnTo>
                    <a:pt x="381" y="0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C29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2436813" y="2520951"/>
              <a:ext cx="741363" cy="984250"/>
            </a:xfrm>
            <a:custGeom>
              <a:avLst/>
              <a:gdLst>
                <a:gd name="T0" fmla="*/ 412 w 467"/>
                <a:gd name="T1" fmla="*/ 51 h 620"/>
                <a:gd name="T2" fmla="*/ 410 w 467"/>
                <a:gd name="T3" fmla="*/ 54 h 620"/>
                <a:gd name="T4" fmla="*/ 410 w 467"/>
                <a:gd name="T5" fmla="*/ 61 h 620"/>
                <a:gd name="T6" fmla="*/ 410 w 467"/>
                <a:gd name="T7" fmla="*/ 68 h 620"/>
                <a:gd name="T8" fmla="*/ 412 w 467"/>
                <a:gd name="T9" fmla="*/ 77 h 620"/>
                <a:gd name="T10" fmla="*/ 414 w 467"/>
                <a:gd name="T11" fmla="*/ 88 h 620"/>
                <a:gd name="T12" fmla="*/ 420 w 467"/>
                <a:gd name="T13" fmla="*/ 102 h 620"/>
                <a:gd name="T14" fmla="*/ 421 w 467"/>
                <a:gd name="T15" fmla="*/ 108 h 620"/>
                <a:gd name="T16" fmla="*/ 425 w 467"/>
                <a:gd name="T17" fmla="*/ 118 h 620"/>
                <a:gd name="T18" fmla="*/ 428 w 467"/>
                <a:gd name="T19" fmla="*/ 126 h 620"/>
                <a:gd name="T20" fmla="*/ 432 w 467"/>
                <a:gd name="T21" fmla="*/ 137 h 620"/>
                <a:gd name="T22" fmla="*/ 436 w 467"/>
                <a:gd name="T23" fmla="*/ 146 h 620"/>
                <a:gd name="T24" fmla="*/ 440 w 467"/>
                <a:gd name="T25" fmla="*/ 155 h 620"/>
                <a:gd name="T26" fmla="*/ 444 w 467"/>
                <a:gd name="T27" fmla="*/ 164 h 620"/>
                <a:gd name="T28" fmla="*/ 448 w 467"/>
                <a:gd name="T29" fmla="*/ 175 h 620"/>
                <a:gd name="T30" fmla="*/ 455 w 467"/>
                <a:gd name="T31" fmla="*/ 190 h 620"/>
                <a:gd name="T32" fmla="*/ 462 w 467"/>
                <a:gd name="T33" fmla="*/ 204 h 620"/>
                <a:gd name="T34" fmla="*/ 466 w 467"/>
                <a:gd name="T35" fmla="*/ 212 h 620"/>
                <a:gd name="T36" fmla="*/ 467 w 467"/>
                <a:gd name="T37" fmla="*/ 216 h 620"/>
                <a:gd name="T38" fmla="*/ 66 w 467"/>
                <a:gd name="T39" fmla="*/ 618 h 620"/>
                <a:gd name="T40" fmla="*/ 66 w 467"/>
                <a:gd name="T41" fmla="*/ 610 h 620"/>
                <a:gd name="T42" fmla="*/ 65 w 467"/>
                <a:gd name="T43" fmla="*/ 602 h 620"/>
                <a:gd name="T44" fmla="*/ 65 w 467"/>
                <a:gd name="T45" fmla="*/ 595 h 620"/>
                <a:gd name="T46" fmla="*/ 65 w 467"/>
                <a:gd name="T47" fmla="*/ 586 h 620"/>
                <a:gd name="T48" fmla="*/ 65 w 467"/>
                <a:gd name="T49" fmla="*/ 576 h 620"/>
                <a:gd name="T50" fmla="*/ 64 w 467"/>
                <a:gd name="T51" fmla="*/ 565 h 620"/>
                <a:gd name="T52" fmla="*/ 62 w 467"/>
                <a:gd name="T53" fmla="*/ 553 h 620"/>
                <a:gd name="T54" fmla="*/ 61 w 467"/>
                <a:gd name="T55" fmla="*/ 539 h 620"/>
                <a:gd name="T56" fmla="*/ 60 w 467"/>
                <a:gd name="T57" fmla="*/ 526 h 620"/>
                <a:gd name="T58" fmla="*/ 57 w 467"/>
                <a:gd name="T59" fmla="*/ 512 h 620"/>
                <a:gd name="T60" fmla="*/ 54 w 467"/>
                <a:gd name="T61" fmla="*/ 497 h 620"/>
                <a:gd name="T62" fmla="*/ 52 w 467"/>
                <a:gd name="T63" fmla="*/ 481 h 620"/>
                <a:gd name="T64" fmla="*/ 50 w 467"/>
                <a:gd name="T65" fmla="*/ 466 h 620"/>
                <a:gd name="T66" fmla="*/ 47 w 467"/>
                <a:gd name="T67" fmla="*/ 454 h 620"/>
                <a:gd name="T68" fmla="*/ 45 w 467"/>
                <a:gd name="T69" fmla="*/ 444 h 620"/>
                <a:gd name="T70" fmla="*/ 43 w 467"/>
                <a:gd name="T71" fmla="*/ 436 h 620"/>
                <a:gd name="T72" fmla="*/ 42 w 467"/>
                <a:gd name="T73" fmla="*/ 428 h 620"/>
                <a:gd name="T74" fmla="*/ 39 w 467"/>
                <a:gd name="T75" fmla="*/ 418 h 620"/>
                <a:gd name="T76" fmla="*/ 38 w 467"/>
                <a:gd name="T77" fmla="*/ 409 h 620"/>
                <a:gd name="T78" fmla="*/ 35 w 467"/>
                <a:gd name="T79" fmla="*/ 397 h 620"/>
                <a:gd name="T80" fmla="*/ 33 w 467"/>
                <a:gd name="T81" fmla="*/ 384 h 620"/>
                <a:gd name="T82" fmla="*/ 30 w 467"/>
                <a:gd name="T83" fmla="*/ 376 h 620"/>
                <a:gd name="T84" fmla="*/ 27 w 467"/>
                <a:gd name="T85" fmla="*/ 364 h 620"/>
                <a:gd name="T86" fmla="*/ 23 w 467"/>
                <a:gd name="T87" fmla="*/ 349 h 620"/>
                <a:gd name="T88" fmla="*/ 20 w 467"/>
                <a:gd name="T89" fmla="*/ 334 h 620"/>
                <a:gd name="T90" fmla="*/ 16 w 467"/>
                <a:gd name="T91" fmla="*/ 320 h 620"/>
                <a:gd name="T92" fmla="*/ 12 w 467"/>
                <a:gd name="T93" fmla="*/ 307 h 620"/>
                <a:gd name="T94" fmla="*/ 8 w 467"/>
                <a:gd name="T95" fmla="*/ 296 h 620"/>
                <a:gd name="T96" fmla="*/ 5 w 467"/>
                <a:gd name="T97" fmla="*/ 286 h 620"/>
                <a:gd name="T98" fmla="*/ 3 w 467"/>
                <a:gd name="T99" fmla="*/ 278 h 620"/>
                <a:gd name="T100" fmla="*/ 1 w 467"/>
                <a:gd name="T101" fmla="*/ 270 h 620"/>
                <a:gd name="T102" fmla="*/ 0 w 467"/>
                <a:gd name="T103" fmla="*/ 265 h 620"/>
                <a:gd name="T104" fmla="*/ 33 w 467"/>
                <a:gd name="T105" fmla="*/ 285 h 620"/>
                <a:gd name="T106" fmla="*/ 167 w 467"/>
                <a:gd name="T107" fmla="*/ 273 h 620"/>
                <a:gd name="T108" fmla="*/ 206 w 467"/>
                <a:gd name="T109" fmla="*/ 225 h 620"/>
                <a:gd name="T110" fmla="*/ 269 w 467"/>
                <a:gd name="T111" fmla="*/ 193 h 620"/>
                <a:gd name="T112" fmla="*/ 277 w 467"/>
                <a:gd name="T113" fmla="*/ 27 h 620"/>
                <a:gd name="T114" fmla="*/ 345 w 467"/>
                <a:gd name="T115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7" h="620">
                  <a:moveTo>
                    <a:pt x="345" y="0"/>
                  </a:moveTo>
                  <a:lnTo>
                    <a:pt x="412" y="51"/>
                  </a:lnTo>
                  <a:lnTo>
                    <a:pt x="412" y="51"/>
                  </a:lnTo>
                  <a:lnTo>
                    <a:pt x="410" y="54"/>
                  </a:lnTo>
                  <a:lnTo>
                    <a:pt x="410" y="55"/>
                  </a:lnTo>
                  <a:lnTo>
                    <a:pt x="410" y="61"/>
                  </a:lnTo>
                  <a:lnTo>
                    <a:pt x="410" y="64"/>
                  </a:lnTo>
                  <a:lnTo>
                    <a:pt x="410" y="68"/>
                  </a:lnTo>
                  <a:lnTo>
                    <a:pt x="410" y="72"/>
                  </a:lnTo>
                  <a:lnTo>
                    <a:pt x="412" y="77"/>
                  </a:lnTo>
                  <a:lnTo>
                    <a:pt x="412" y="81"/>
                  </a:lnTo>
                  <a:lnTo>
                    <a:pt x="414" y="88"/>
                  </a:lnTo>
                  <a:lnTo>
                    <a:pt x="416" y="93"/>
                  </a:lnTo>
                  <a:lnTo>
                    <a:pt x="420" y="102"/>
                  </a:lnTo>
                  <a:lnTo>
                    <a:pt x="420" y="104"/>
                  </a:lnTo>
                  <a:lnTo>
                    <a:pt x="421" y="108"/>
                  </a:lnTo>
                  <a:lnTo>
                    <a:pt x="423" y="112"/>
                  </a:lnTo>
                  <a:lnTo>
                    <a:pt x="425" y="118"/>
                  </a:lnTo>
                  <a:lnTo>
                    <a:pt x="427" y="122"/>
                  </a:lnTo>
                  <a:lnTo>
                    <a:pt x="428" y="126"/>
                  </a:lnTo>
                  <a:lnTo>
                    <a:pt x="431" y="131"/>
                  </a:lnTo>
                  <a:lnTo>
                    <a:pt x="432" y="137"/>
                  </a:lnTo>
                  <a:lnTo>
                    <a:pt x="433" y="141"/>
                  </a:lnTo>
                  <a:lnTo>
                    <a:pt x="436" y="146"/>
                  </a:lnTo>
                  <a:lnTo>
                    <a:pt x="438" y="151"/>
                  </a:lnTo>
                  <a:lnTo>
                    <a:pt x="440" y="155"/>
                  </a:lnTo>
                  <a:lnTo>
                    <a:pt x="442" y="160"/>
                  </a:lnTo>
                  <a:lnTo>
                    <a:pt x="444" y="164"/>
                  </a:lnTo>
                  <a:lnTo>
                    <a:pt x="446" y="170"/>
                  </a:lnTo>
                  <a:lnTo>
                    <a:pt x="448" y="175"/>
                  </a:lnTo>
                  <a:lnTo>
                    <a:pt x="451" y="182"/>
                  </a:lnTo>
                  <a:lnTo>
                    <a:pt x="455" y="190"/>
                  </a:lnTo>
                  <a:lnTo>
                    <a:pt x="458" y="197"/>
                  </a:lnTo>
                  <a:lnTo>
                    <a:pt x="462" y="204"/>
                  </a:lnTo>
                  <a:lnTo>
                    <a:pt x="463" y="209"/>
                  </a:lnTo>
                  <a:lnTo>
                    <a:pt x="466" y="212"/>
                  </a:lnTo>
                  <a:lnTo>
                    <a:pt x="467" y="214"/>
                  </a:lnTo>
                  <a:lnTo>
                    <a:pt x="467" y="216"/>
                  </a:lnTo>
                  <a:lnTo>
                    <a:pt x="66" y="620"/>
                  </a:lnTo>
                  <a:lnTo>
                    <a:pt x="66" y="618"/>
                  </a:lnTo>
                  <a:lnTo>
                    <a:pt x="66" y="615"/>
                  </a:lnTo>
                  <a:lnTo>
                    <a:pt x="66" y="610"/>
                  </a:lnTo>
                  <a:lnTo>
                    <a:pt x="66" y="606"/>
                  </a:lnTo>
                  <a:lnTo>
                    <a:pt x="65" y="602"/>
                  </a:lnTo>
                  <a:lnTo>
                    <a:pt x="65" y="598"/>
                  </a:lnTo>
                  <a:lnTo>
                    <a:pt x="65" y="595"/>
                  </a:lnTo>
                  <a:lnTo>
                    <a:pt x="65" y="591"/>
                  </a:lnTo>
                  <a:lnTo>
                    <a:pt x="65" y="586"/>
                  </a:lnTo>
                  <a:lnTo>
                    <a:pt x="65" y="581"/>
                  </a:lnTo>
                  <a:lnTo>
                    <a:pt x="65" y="576"/>
                  </a:lnTo>
                  <a:lnTo>
                    <a:pt x="65" y="572"/>
                  </a:lnTo>
                  <a:lnTo>
                    <a:pt x="64" y="565"/>
                  </a:lnTo>
                  <a:lnTo>
                    <a:pt x="62" y="558"/>
                  </a:lnTo>
                  <a:lnTo>
                    <a:pt x="62" y="553"/>
                  </a:lnTo>
                  <a:lnTo>
                    <a:pt x="61" y="546"/>
                  </a:lnTo>
                  <a:lnTo>
                    <a:pt x="61" y="539"/>
                  </a:lnTo>
                  <a:lnTo>
                    <a:pt x="60" y="533"/>
                  </a:lnTo>
                  <a:lnTo>
                    <a:pt x="60" y="526"/>
                  </a:lnTo>
                  <a:lnTo>
                    <a:pt x="60" y="520"/>
                  </a:lnTo>
                  <a:lnTo>
                    <a:pt x="57" y="512"/>
                  </a:lnTo>
                  <a:lnTo>
                    <a:pt x="56" y="504"/>
                  </a:lnTo>
                  <a:lnTo>
                    <a:pt x="54" y="497"/>
                  </a:lnTo>
                  <a:lnTo>
                    <a:pt x="54" y="489"/>
                  </a:lnTo>
                  <a:lnTo>
                    <a:pt x="52" y="481"/>
                  </a:lnTo>
                  <a:lnTo>
                    <a:pt x="52" y="474"/>
                  </a:lnTo>
                  <a:lnTo>
                    <a:pt x="50" y="466"/>
                  </a:lnTo>
                  <a:lnTo>
                    <a:pt x="49" y="458"/>
                  </a:lnTo>
                  <a:lnTo>
                    <a:pt x="47" y="454"/>
                  </a:lnTo>
                  <a:lnTo>
                    <a:pt x="46" y="448"/>
                  </a:lnTo>
                  <a:lnTo>
                    <a:pt x="45" y="444"/>
                  </a:lnTo>
                  <a:lnTo>
                    <a:pt x="45" y="440"/>
                  </a:lnTo>
                  <a:lnTo>
                    <a:pt x="43" y="436"/>
                  </a:lnTo>
                  <a:lnTo>
                    <a:pt x="43" y="432"/>
                  </a:lnTo>
                  <a:lnTo>
                    <a:pt x="42" y="428"/>
                  </a:lnTo>
                  <a:lnTo>
                    <a:pt x="42" y="424"/>
                  </a:lnTo>
                  <a:lnTo>
                    <a:pt x="39" y="418"/>
                  </a:lnTo>
                  <a:lnTo>
                    <a:pt x="39" y="414"/>
                  </a:lnTo>
                  <a:lnTo>
                    <a:pt x="38" y="409"/>
                  </a:lnTo>
                  <a:lnTo>
                    <a:pt x="38" y="406"/>
                  </a:lnTo>
                  <a:lnTo>
                    <a:pt x="35" y="397"/>
                  </a:lnTo>
                  <a:lnTo>
                    <a:pt x="34" y="390"/>
                  </a:lnTo>
                  <a:lnTo>
                    <a:pt x="33" y="384"/>
                  </a:lnTo>
                  <a:lnTo>
                    <a:pt x="31" y="380"/>
                  </a:lnTo>
                  <a:lnTo>
                    <a:pt x="30" y="376"/>
                  </a:lnTo>
                  <a:lnTo>
                    <a:pt x="30" y="372"/>
                  </a:lnTo>
                  <a:lnTo>
                    <a:pt x="27" y="364"/>
                  </a:lnTo>
                  <a:lnTo>
                    <a:pt x="26" y="357"/>
                  </a:lnTo>
                  <a:lnTo>
                    <a:pt x="23" y="349"/>
                  </a:lnTo>
                  <a:lnTo>
                    <a:pt x="22" y="342"/>
                  </a:lnTo>
                  <a:lnTo>
                    <a:pt x="20" y="334"/>
                  </a:lnTo>
                  <a:lnTo>
                    <a:pt x="19" y="327"/>
                  </a:lnTo>
                  <a:lnTo>
                    <a:pt x="16" y="320"/>
                  </a:lnTo>
                  <a:lnTo>
                    <a:pt x="13" y="314"/>
                  </a:lnTo>
                  <a:lnTo>
                    <a:pt x="12" y="307"/>
                  </a:lnTo>
                  <a:lnTo>
                    <a:pt x="11" y="301"/>
                  </a:lnTo>
                  <a:lnTo>
                    <a:pt x="8" y="296"/>
                  </a:lnTo>
                  <a:lnTo>
                    <a:pt x="7" y="291"/>
                  </a:lnTo>
                  <a:lnTo>
                    <a:pt x="5" y="286"/>
                  </a:lnTo>
                  <a:lnTo>
                    <a:pt x="4" y="282"/>
                  </a:lnTo>
                  <a:lnTo>
                    <a:pt x="3" y="278"/>
                  </a:lnTo>
                  <a:lnTo>
                    <a:pt x="3" y="274"/>
                  </a:lnTo>
                  <a:lnTo>
                    <a:pt x="1" y="270"/>
                  </a:lnTo>
                  <a:lnTo>
                    <a:pt x="1" y="269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33" y="285"/>
                  </a:lnTo>
                  <a:lnTo>
                    <a:pt x="105" y="216"/>
                  </a:lnTo>
                  <a:lnTo>
                    <a:pt x="167" y="273"/>
                  </a:lnTo>
                  <a:lnTo>
                    <a:pt x="200" y="238"/>
                  </a:lnTo>
                  <a:lnTo>
                    <a:pt x="206" y="225"/>
                  </a:lnTo>
                  <a:lnTo>
                    <a:pt x="249" y="252"/>
                  </a:lnTo>
                  <a:lnTo>
                    <a:pt x="269" y="193"/>
                  </a:lnTo>
                  <a:lnTo>
                    <a:pt x="228" y="153"/>
                  </a:lnTo>
                  <a:lnTo>
                    <a:pt x="277" y="27"/>
                  </a:lnTo>
                  <a:lnTo>
                    <a:pt x="345" y="0"/>
                  </a:lnTo>
                  <a:lnTo>
                    <a:pt x="345" y="0"/>
                  </a:lnTo>
                  <a:close/>
                </a:path>
              </a:pathLst>
            </a:custGeom>
            <a:solidFill>
              <a:srgbClr val="784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2503488" y="2406651"/>
              <a:ext cx="168275" cy="261938"/>
            </a:xfrm>
            <a:custGeom>
              <a:avLst/>
              <a:gdLst>
                <a:gd name="T0" fmla="*/ 50 w 106"/>
                <a:gd name="T1" fmla="*/ 0 h 165"/>
                <a:gd name="T2" fmla="*/ 50 w 106"/>
                <a:gd name="T3" fmla="*/ 0 h 165"/>
                <a:gd name="T4" fmla="*/ 49 w 106"/>
                <a:gd name="T5" fmla="*/ 4 h 165"/>
                <a:gd name="T6" fmla="*/ 48 w 106"/>
                <a:gd name="T7" fmla="*/ 6 h 165"/>
                <a:gd name="T8" fmla="*/ 46 w 106"/>
                <a:gd name="T9" fmla="*/ 10 h 165"/>
                <a:gd name="T10" fmla="*/ 46 w 106"/>
                <a:gd name="T11" fmla="*/ 13 h 165"/>
                <a:gd name="T12" fmla="*/ 45 w 106"/>
                <a:gd name="T13" fmla="*/ 19 h 165"/>
                <a:gd name="T14" fmla="*/ 42 w 106"/>
                <a:gd name="T15" fmla="*/ 23 h 165"/>
                <a:gd name="T16" fmla="*/ 41 w 106"/>
                <a:gd name="T17" fmla="*/ 27 h 165"/>
                <a:gd name="T18" fmla="*/ 39 w 106"/>
                <a:gd name="T19" fmla="*/ 31 h 165"/>
                <a:gd name="T20" fmla="*/ 38 w 106"/>
                <a:gd name="T21" fmla="*/ 36 h 165"/>
                <a:gd name="T22" fmla="*/ 35 w 106"/>
                <a:gd name="T23" fmla="*/ 40 h 165"/>
                <a:gd name="T24" fmla="*/ 34 w 106"/>
                <a:gd name="T25" fmla="*/ 46 h 165"/>
                <a:gd name="T26" fmla="*/ 31 w 106"/>
                <a:gd name="T27" fmla="*/ 51 h 165"/>
                <a:gd name="T28" fmla="*/ 30 w 106"/>
                <a:gd name="T29" fmla="*/ 57 h 165"/>
                <a:gd name="T30" fmla="*/ 26 w 106"/>
                <a:gd name="T31" fmla="*/ 59 h 165"/>
                <a:gd name="T32" fmla="*/ 24 w 106"/>
                <a:gd name="T33" fmla="*/ 65 h 165"/>
                <a:gd name="T34" fmla="*/ 20 w 106"/>
                <a:gd name="T35" fmla="*/ 69 h 165"/>
                <a:gd name="T36" fmla="*/ 19 w 106"/>
                <a:gd name="T37" fmla="*/ 72 h 165"/>
                <a:gd name="T38" fmla="*/ 14 w 106"/>
                <a:gd name="T39" fmla="*/ 80 h 165"/>
                <a:gd name="T40" fmla="*/ 10 w 106"/>
                <a:gd name="T41" fmla="*/ 87 h 165"/>
                <a:gd name="T42" fmla="*/ 4 w 106"/>
                <a:gd name="T43" fmla="*/ 91 h 165"/>
                <a:gd name="T44" fmla="*/ 3 w 106"/>
                <a:gd name="T45" fmla="*/ 93 h 165"/>
                <a:gd name="T46" fmla="*/ 0 w 106"/>
                <a:gd name="T47" fmla="*/ 96 h 165"/>
                <a:gd name="T48" fmla="*/ 0 w 106"/>
                <a:gd name="T49" fmla="*/ 97 h 165"/>
                <a:gd name="T50" fmla="*/ 1 w 106"/>
                <a:gd name="T51" fmla="*/ 100 h 165"/>
                <a:gd name="T52" fmla="*/ 3 w 106"/>
                <a:gd name="T53" fmla="*/ 104 h 165"/>
                <a:gd name="T54" fmla="*/ 7 w 106"/>
                <a:gd name="T55" fmla="*/ 110 h 165"/>
                <a:gd name="T56" fmla="*/ 10 w 106"/>
                <a:gd name="T57" fmla="*/ 114 h 165"/>
                <a:gd name="T58" fmla="*/ 16 w 106"/>
                <a:gd name="T59" fmla="*/ 121 h 165"/>
                <a:gd name="T60" fmla="*/ 19 w 106"/>
                <a:gd name="T61" fmla="*/ 123 h 165"/>
                <a:gd name="T62" fmla="*/ 23 w 106"/>
                <a:gd name="T63" fmla="*/ 127 h 165"/>
                <a:gd name="T64" fmla="*/ 29 w 106"/>
                <a:gd name="T65" fmla="*/ 130 h 165"/>
                <a:gd name="T66" fmla="*/ 34 w 106"/>
                <a:gd name="T67" fmla="*/ 134 h 165"/>
                <a:gd name="T68" fmla="*/ 38 w 106"/>
                <a:gd name="T69" fmla="*/ 137 h 165"/>
                <a:gd name="T70" fmla="*/ 44 w 106"/>
                <a:gd name="T71" fmla="*/ 140 h 165"/>
                <a:gd name="T72" fmla="*/ 49 w 106"/>
                <a:gd name="T73" fmla="*/ 141 h 165"/>
                <a:gd name="T74" fmla="*/ 54 w 106"/>
                <a:gd name="T75" fmla="*/ 145 h 165"/>
                <a:gd name="T76" fmla="*/ 61 w 106"/>
                <a:gd name="T77" fmla="*/ 146 h 165"/>
                <a:gd name="T78" fmla="*/ 67 w 106"/>
                <a:gd name="T79" fmla="*/ 149 h 165"/>
                <a:gd name="T80" fmla="*/ 73 w 106"/>
                <a:gd name="T81" fmla="*/ 152 h 165"/>
                <a:gd name="T82" fmla="*/ 79 w 106"/>
                <a:gd name="T83" fmla="*/ 155 h 165"/>
                <a:gd name="T84" fmla="*/ 84 w 106"/>
                <a:gd name="T85" fmla="*/ 156 h 165"/>
                <a:gd name="T86" fmla="*/ 90 w 106"/>
                <a:gd name="T87" fmla="*/ 159 h 165"/>
                <a:gd name="T88" fmla="*/ 94 w 106"/>
                <a:gd name="T89" fmla="*/ 160 h 165"/>
                <a:gd name="T90" fmla="*/ 98 w 106"/>
                <a:gd name="T91" fmla="*/ 161 h 165"/>
                <a:gd name="T92" fmla="*/ 105 w 106"/>
                <a:gd name="T93" fmla="*/ 163 h 165"/>
                <a:gd name="T94" fmla="*/ 106 w 106"/>
                <a:gd name="T95" fmla="*/ 165 h 165"/>
                <a:gd name="T96" fmla="*/ 50 w 106"/>
                <a:gd name="T97" fmla="*/ 0 h 165"/>
                <a:gd name="T98" fmla="*/ 50 w 106"/>
                <a:gd name="T9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6" h="165">
                  <a:moveTo>
                    <a:pt x="50" y="0"/>
                  </a:moveTo>
                  <a:lnTo>
                    <a:pt x="50" y="0"/>
                  </a:lnTo>
                  <a:lnTo>
                    <a:pt x="49" y="4"/>
                  </a:lnTo>
                  <a:lnTo>
                    <a:pt x="48" y="6"/>
                  </a:lnTo>
                  <a:lnTo>
                    <a:pt x="46" y="10"/>
                  </a:lnTo>
                  <a:lnTo>
                    <a:pt x="46" y="13"/>
                  </a:lnTo>
                  <a:lnTo>
                    <a:pt x="45" y="19"/>
                  </a:lnTo>
                  <a:lnTo>
                    <a:pt x="42" y="23"/>
                  </a:lnTo>
                  <a:lnTo>
                    <a:pt x="41" y="27"/>
                  </a:lnTo>
                  <a:lnTo>
                    <a:pt x="39" y="31"/>
                  </a:lnTo>
                  <a:lnTo>
                    <a:pt x="38" y="36"/>
                  </a:lnTo>
                  <a:lnTo>
                    <a:pt x="35" y="40"/>
                  </a:lnTo>
                  <a:lnTo>
                    <a:pt x="34" y="46"/>
                  </a:lnTo>
                  <a:lnTo>
                    <a:pt x="31" y="51"/>
                  </a:lnTo>
                  <a:lnTo>
                    <a:pt x="30" y="57"/>
                  </a:lnTo>
                  <a:lnTo>
                    <a:pt x="26" y="59"/>
                  </a:lnTo>
                  <a:lnTo>
                    <a:pt x="24" y="65"/>
                  </a:lnTo>
                  <a:lnTo>
                    <a:pt x="20" y="69"/>
                  </a:lnTo>
                  <a:lnTo>
                    <a:pt x="19" y="72"/>
                  </a:lnTo>
                  <a:lnTo>
                    <a:pt x="14" y="80"/>
                  </a:lnTo>
                  <a:lnTo>
                    <a:pt x="10" y="87"/>
                  </a:lnTo>
                  <a:lnTo>
                    <a:pt x="4" y="91"/>
                  </a:lnTo>
                  <a:lnTo>
                    <a:pt x="3" y="93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4"/>
                  </a:lnTo>
                  <a:lnTo>
                    <a:pt x="7" y="110"/>
                  </a:lnTo>
                  <a:lnTo>
                    <a:pt x="10" y="114"/>
                  </a:lnTo>
                  <a:lnTo>
                    <a:pt x="16" y="121"/>
                  </a:lnTo>
                  <a:lnTo>
                    <a:pt x="19" y="123"/>
                  </a:lnTo>
                  <a:lnTo>
                    <a:pt x="23" y="127"/>
                  </a:lnTo>
                  <a:lnTo>
                    <a:pt x="29" y="130"/>
                  </a:lnTo>
                  <a:lnTo>
                    <a:pt x="34" y="134"/>
                  </a:lnTo>
                  <a:lnTo>
                    <a:pt x="38" y="137"/>
                  </a:lnTo>
                  <a:lnTo>
                    <a:pt x="44" y="140"/>
                  </a:lnTo>
                  <a:lnTo>
                    <a:pt x="49" y="141"/>
                  </a:lnTo>
                  <a:lnTo>
                    <a:pt x="54" y="145"/>
                  </a:lnTo>
                  <a:lnTo>
                    <a:pt x="61" y="146"/>
                  </a:lnTo>
                  <a:lnTo>
                    <a:pt x="67" y="149"/>
                  </a:lnTo>
                  <a:lnTo>
                    <a:pt x="73" y="152"/>
                  </a:lnTo>
                  <a:lnTo>
                    <a:pt x="79" y="155"/>
                  </a:lnTo>
                  <a:lnTo>
                    <a:pt x="84" y="156"/>
                  </a:lnTo>
                  <a:lnTo>
                    <a:pt x="90" y="159"/>
                  </a:lnTo>
                  <a:lnTo>
                    <a:pt x="94" y="160"/>
                  </a:lnTo>
                  <a:lnTo>
                    <a:pt x="98" y="161"/>
                  </a:lnTo>
                  <a:lnTo>
                    <a:pt x="105" y="163"/>
                  </a:lnTo>
                  <a:lnTo>
                    <a:pt x="106" y="165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2576513" y="2090738"/>
              <a:ext cx="357188" cy="803275"/>
            </a:xfrm>
            <a:custGeom>
              <a:avLst/>
              <a:gdLst>
                <a:gd name="T0" fmla="*/ 12 w 225"/>
                <a:gd name="T1" fmla="*/ 147 h 506"/>
                <a:gd name="T2" fmla="*/ 10 w 225"/>
                <a:gd name="T3" fmla="*/ 150 h 506"/>
                <a:gd name="T4" fmla="*/ 4 w 225"/>
                <a:gd name="T5" fmla="*/ 159 h 506"/>
                <a:gd name="T6" fmla="*/ 3 w 225"/>
                <a:gd name="T7" fmla="*/ 166 h 506"/>
                <a:gd name="T8" fmla="*/ 2 w 225"/>
                <a:gd name="T9" fmla="*/ 177 h 506"/>
                <a:gd name="T10" fmla="*/ 0 w 225"/>
                <a:gd name="T11" fmla="*/ 190 h 506"/>
                <a:gd name="T12" fmla="*/ 0 w 225"/>
                <a:gd name="T13" fmla="*/ 197 h 506"/>
                <a:gd name="T14" fmla="*/ 0 w 225"/>
                <a:gd name="T15" fmla="*/ 207 h 506"/>
                <a:gd name="T16" fmla="*/ 0 w 225"/>
                <a:gd name="T17" fmla="*/ 215 h 506"/>
                <a:gd name="T18" fmla="*/ 0 w 225"/>
                <a:gd name="T19" fmla="*/ 224 h 506"/>
                <a:gd name="T20" fmla="*/ 2 w 225"/>
                <a:gd name="T21" fmla="*/ 234 h 506"/>
                <a:gd name="T22" fmla="*/ 2 w 225"/>
                <a:gd name="T23" fmla="*/ 245 h 506"/>
                <a:gd name="T24" fmla="*/ 3 w 225"/>
                <a:gd name="T25" fmla="*/ 256 h 506"/>
                <a:gd name="T26" fmla="*/ 4 w 225"/>
                <a:gd name="T27" fmla="*/ 265 h 506"/>
                <a:gd name="T28" fmla="*/ 4 w 225"/>
                <a:gd name="T29" fmla="*/ 275 h 506"/>
                <a:gd name="T30" fmla="*/ 7 w 225"/>
                <a:gd name="T31" fmla="*/ 286 h 506"/>
                <a:gd name="T32" fmla="*/ 7 w 225"/>
                <a:gd name="T33" fmla="*/ 295 h 506"/>
                <a:gd name="T34" fmla="*/ 8 w 225"/>
                <a:gd name="T35" fmla="*/ 303 h 506"/>
                <a:gd name="T36" fmla="*/ 11 w 225"/>
                <a:gd name="T37" fmla="*/ 318 h 506"/>
                <a:gd name="T38" fmla="*/ 12 w 225"/>
                <a:gd name="T39" fmla="*/ 328 h 506"/>
                <a:gd name="T40" fmla="*/ 14 w 225"/>
                <a:gd name="T41" fmla="*/ 332 h 506"/>
                <a:gd name="T42" fmla="*/ 37 w 225"/>
                <a:gd name="T43" fmla="*/ 405 h 506"/>
                <a:gd name="T44" fmla="*/ 38 w 225"/>
                <a:gd name="T45" fmla="*/ 409 h 506"/>
                <a:gd name="T46" fmla="*/ 45 w 225"/>
                <a:gd name="T47" fmla="*/ 423 h 506"/>
                <a:gd name="T48" fmla="*/ 49 w 225"/>
                <a:gd name="T49" fmla="*/ 431 h 506"/>
                <a:gd name="T50" fmla="*/ 55 w 225"/>
                <a:gd name="T51" fmla="*/ 441 h 506"/>
                <a:gd name="T52" fmla="*/ 61 w 225"/>
                <a:gd name="T53" fmla="*/ 450 h 506"/>
                <a:gd name="T54" fmla="*/ 70 w 225"/>
                <a:gd name="T55" fmla="*/ 460 h 506"/>
                <a:gd name="T56" fmla="*/ 76 w 225"/>
                <a:gd name="T57" fmla="*/ 469 h 506"/>
                <a:gd name="T58" fmla="*/ 83 w 225"/>
                <a:gd name="T59" fmla="*/ 477 h 506"/>
                <a:gd name="T60" fmla="*/ 99 w 225"/>
                <a:gd name="T61" fmla="*/ 492 h 506"/>
                <a:gd name="T62" fmla="*/ 110 w 225"/>
                <a:gd name="T63" fmla="*/ 503 h 506"/>
                <a:gd name="T64" fmla="*/ 114 w 225"/>
                <a:gd name="T65" fmla="*/ 506 h 506"/>
                <a:gd name="T66" fmla="*/ 225 w 225"/>
                <a:gd name="T67" fmla="*/ 242 h 506"/>
                <a:gd name="T68" fmla="*/ 85 w 225"/>
                <a:gd name="T69" fmla="*/ 0 h 506"/>
                <a:gd name="T70" fmla="*/ 10 w 225"/>
                <a:gd name="T71" fmla="*/ 114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5" h="506">
                  <a:moveTo>
                    <a:pt x="10" y="114"/>
                  </a:moveTo>
                  <a:lnTo>
                    <a:pt x="12" y="147"/>
                  </a:lnTo>
                  <a:lnTo>
                    <a:pt x="10" y="147"/>
                  </a:lnTo>
                  <a:lnTo>
                    <a:pt x="10" y="150"/>
                  </a:lnTo>
                  <a:lnTo>
                    <a:pt x="7" y="154"/>
                  </a:lnTo>
                  <a:lnTo>
                    <a:pt x="4" y="159"/>
                  </a:lnTo>
                  <a:lnTo>
                    <a:pt x="3" y="162"/>
                  </a:lnTo>
                  <a:lnTo>
                    <a:pt x="3" y="166"/>
                  </a:lnTo>
                  <a:lnTo>
                    <a:pt x="2" y="171"/>
                  </a:lnTo>
                  <a:lnTo>
                    <a:pt x="2" y="177"/>
                  </a:lnTo>
                  <a:lnTo>
                    <a:pt x="0" y="182"/>
                  </a:lnTo>
                  <a:lnTo>
                    <a:pt x="0" y="190"/>
                  </a:lnTo>
                  <a:lnTo>
                    <a:pt x="0" y="193"/>
                  </a:lnTo>
                  <a:lnTo>
                    <a:pt x="0" y="197"/>
                  </a:lnTo>
                  <a:lnTo>
                    <a:pt x="0" y="201"/>
                  </a:lnTo>
                  <a:lnTo>
                    <a:pt x="0" y="207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0" y="220"/>
                  </a:lnTo>
                  <a:lnTo>
                    <a:pt x="0" y="224"/>
                  </a:lnTo>
                  <a:lnTo>
                    <a:pt x="0" y="228"/>
                  </a:lnTo>
                  <a:lnTo>
                    <a:pt x="2" y="234"/>
                  </a:lnTo>
                  <a:lnTo>
                    <a:pt x="2" y="239"/>
                  </a:lnTo>
                  <a:lnTo>
                    <a:pt x="2" y="245"/>
                  </a:lnTo>
                  <a:lnTo>
                    <a:pt x="2" y="250"/>
                  </a:lnTo>
                  <a:lnTo>
                    <a:pt x="3" y="256"/>
                  </a:lnTo>
                  <a:lnTo>
                    <a:pt x="3" y="260"/>
                  </a:lnTo>
                  <a:lnTo>
                    <a:pt x="4" y="265"/>
                  </a:lnTo>
                  <a:lnTo>
                    <a:pt x="4" y="269"/>
                  </a:lnTo>
                  <a:lnTo>
                    <a:pt x="4" y="275"/>
                  </a:lnTo>
                  <a:lnTo>
                    <a:pt x="6" y="280"/>
                  </a:lnTo>
                  <a:lnTo>
                    <a:pt x="7" y="286"/>
                  </a:lnTo>
                  <a:lnTo>
                    <a:pt x="7" y="290"/>
                  </a:lnTo>
                  <a:lnTo>
                    <a:pt x="7" y="295"/>
                  </a:lnTo>
                  <a:lnTo>
                    <a:pt x="8" y="299"/>
                  </a:lnTo>
                  <a:lnTo>
                    <a:pt x="8" y="303"/>
                  </a:lnTo>
                  <a:lnTo>
                    <a:pt x="10" y="311"/>
                  </a:lnTo>
                  <a:lnTo>
                    <a:pt x="11" y="318"/>
                  </a:lnTo>
                  <a:lnTo>
                    <a:pt x="11" y="324"/>
                  </a:lnTo>
                  <a:lnTo>
                    <a:pt x="12" y="328"/>
                  </a:lnTo>
                  <a:lnTo>
                    <a:pt x="12" y="330"/>
                  </a:lnTo>
                  <a:lnTo>
                    <a:pt x="14" y="332"/>
                  </a:lnTo>
                  <a:lnTo>
                    <a:pt x="44" y="352"/>
                  </a:lnTo>
                  <a:lnTo>
                    <a:pt x="37" y="405"/>
                  </a:lnTo>
                  <a:lnTo>
                    <a:pt x="37" y="405"/>
                  </a:lnTo>
                  <a:lnTo>
                    <a:pt x="38" y="409"/>
                  </a:lnTo>
                  <a:lnTo>
                    <a:pt x="41" y="415"/>
                  </a:lnTo>
                  <a:lnTo>
                    <a:pt x="45" y="423"/>
                  </a:lnTo>
                  <a:lnTo>
                    <a:pt x="48" y="427"/>
                  </a:lnTo>
                  <a:lnTo>
                    <a:pt x="49" y="431"/>
                  </a:lnTo>
                  <a:lnTo>
                    <a:pt x="52" y="436"/>
                  </a:lnTo>
                  <a:lnTo>
                    <a:pt x="55" y="441"/>
                  </a:lnTo>
                  <a:lnTo>
                    <a:pt x="57" y="446"/>
                  </a:lnTo>
                  <a:lnTo>
                    <a:pt x="61" y="450"/>
                  </a:lnTo>
                  <a:lnTo>
                    <a:pt x="64" y="454"/>
                  </a:lnTo>
                  <a:lnTo>
                    <a:pt x="70" y="460"/>
                  </a:lnTo>
                  <a:lnTo>
                    <a:pt x="72" y="464"/>
                  </a:lnTo>
                  <a:lnTo>
                    <a:pt x="76" y="469"/>
                  </a:lnTo>
                  <a:lnTo>
                    <a:pt x="79" y="473"/>
                  </a:lnTo>
                  <a:lnTo>
                    <a:pt x="83" y="477"/>
                  </a:lnTo>
                  <a:lnTo>
                    <a:pt x="91" y="485"/>
                  </a:lnTo>
                  <a:lnTo>
                    <a:pt x="99" y="492"/>
                  </a:lnTo>
                  <a:lnTo>
                    <a:pt x="105" y="498"/>
                  </a:lnTo>
                  <a:lnTo>
                    <a:pt x="110" y="503"/>
                  </a:lnTo>
                  <a:lnTo>
                    <a:pt x="113" y="504"/>
                  </a:lnTo>
                  <a:lnTo>
                    <a:pt x="114" y="506"/>
                  </a:lnTo>
                  <a:lnTo>
                    <a:pt x="151" y="396"/>
                  </a:lnTo>
                  <a:lnTo>
                    <a:pt x="225" y="242"/>
                  </a:lnTo>
                  <a:lnTo>
                    <a:pt x="108" y="3"/>
                  </a:lnTo>
                  <a:lnTo>
                    <a:pt x="85" y="0"/>
                  </a:lnTo>
                  <a:lnTo>
                    <a:pt x="33" y="38"/>
                  </a:lnTo>
                  <a:lnTo>
                    <a:pt x="10" y="114"/>
                  </a:lnTo>
                  <a:lnTo>
                    <a:pt x="10" y="114"/>
                  </a:lnTo>
                  <a:close/>
                </a:path>
              </a:pathLst>
            </a:custGeom>
            <a:solidFill>
              <a:srgbClr val="FFE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2587625" y="2046288"/>
              <a:ext cx="166688" cy="225425"/>
            </a:xfrm>
            <a:custGeom>
              <a:avLst/>
              <a:gdLst>
                <a:gd name="T0" fmla="*/ 105 w 105"/>
                <a:gd name="T1" fmla="*/ 38 h 142"/>
                <a:gd name="T2" fmla="*/ 103 w 105"/>
                <a:gd name="T3" fmla="*/ 38 h 142"/>
                <a:gd name="T4" fmla="*/ 99 w 105"/>
                <a:gd name="T5" fmla="*/ 38 h 142"/>
                <a:gd name="T6" fmla="*/ 94 w 105"/>
                <a:gd name="T7" fmla="*/ 40 h 142"/>
                <a:gd name="T8" fmla="*/ 87 w 105"/>
                <a:gd name="T9" fmla="*/ 44 h 142"/>
                <a:gd name="T10" fmla="*/ 82 w 105"/>
                <a:gd name="T11" fmla="*/ 46 h 142"/>
                <a:gd name="T12" fmla="*/ 78 w 105"/>
                <a:gd name="T13" fmla="*/ 48 h 142"/>
                <a:gd name="T14" fmla="*/ 72 w 105"/>
                <a:gd name="T15" fmla="*/ 51 h 142"/>
                <a:gd name="T16" fmla="*/ 68 w 105"/>
                <a:gd name="T17" fmla="*/ 55 h 142"/>
                <a:gd name="T18" fmla="*/ 63 w 105"/>
                <a:gd name="T19" fmla="*/ 58 h 142"/>
                <a:gd name="T20" fmla="*/ 58 w 105"/>
                <a:gd name="T21" fmla="*/ 62 h 142"/>
                <a:gd name="T22" fmla="*/ 53 w 105"/>
                <a:gd name="T23" fmla="*/ 66 h 142"/>
                <a:gd name="T24" fmla="*/ 49 w 105"/>
                <a:gd name="T25" fmla="*/ 72 h 142"/>
                <a:gd name="T26" fmla="*/ 44 w 105"/>
                <a:gd name="T27" fmla="*/ 77 h 142"/>
                <a:gd name="T28" fmla="*/ 38 w 105"/>
                <a:gd name="T29" fmla="*/ 82 h 142"/>
                <a:gd name="T30" fmla="*/ 34 w 105"/>
                <a:gd name="T31" fmla="*/ 88 h 142"/>
                <a:gd name="T32" fmla="*/ 30 w 105"/>
                <a:gd name="T33" fmla="*/ 93 h 142"/>
                <a:gd name="T34" fmla="*/ 24 w 105"/>
                <a:gd name="T35" fmla="*/ 99 h 142"/>
                <a:gd name="T36" fmla="*/ 22 w 105"/>
                <a:gd name="T37" fmla="*/ 106 h 142"/>
                <a:gd name="T38" fmla="*/ 18 w 105"/>
                <a:gd name="T39" fmla="*/ 111 h 142"/>
                <a:gd name="T40" fmla="*/ 14 w 105"/>
                <a:gd name="T41" fmla="*/ 116 h 142"/>
                <a:gd name="T42" fmla="*/ 11 w 105"/>
                <a:gd name="T43" fmla="*/ 121 h 142"/>
                <a:gd name="T44" fmla="*/ 7 w 105"/>
                <a:gd name="T45" fmla="*/ 126 h 142"/>
                <a:gd name="T46" fmla="*/ 5 w 105"/>
                <a:gd name="T47" fmla="*/ 130 h 142"/>
                <a:gd name="T48" fmla="*/ 3 w 105"/>
                <a:gd name="T49" fmla="*/ 134 h 142"/>
                <a:gd name="T50" fmla="*/ 0 w 105"/>
                <a:gd name="T51" fmla="*/ 140 h 142"/>
                <a:gd name="T52" fmla="*/ 0 w 105"/>
                <a:gd name="T53" fmla="*/ 142 h 142"/>
                <a:gd name="T54" fmla="*/ 19 w 105"/>
                <a:gd name="T55" fmla="*/ 54 h 142"/>
                <a:gd name="T56" fmla="*/ 88 w 105"/>
                <a:gd name="T57" fmla="*/ 0 h 142"/>
                <a:gd name="T58" fmla="*/ 105 w 105"/>
                <a:gd name="T59" fmla="*/ 38 h 142"/>
                <a:gd name="T60" fmla="*/ 105 w 105"/>
                <a:gd name="T61" fmla="*/ 3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142">
                  <a:moveTo>
                    <a:pt x="105" y="38"/>
                  </a:moveTo>
                  <a:lnTo>
                    <a:pt x="103" y="38"/>
                  </a:lnTo>
                  <a:lnTo>
                    <a:pt x="99" y="38"/>
                  </a:lnTo>
                  <a:lnTo>
                    <a:pt x="94" y="40"/>
                  </a:lnTo>
                  <a:lnTo>
                    <a:pt x="87" y="44"/>
                  </a:lnTo>
                  <a:lnTo>
                    <a:pt x="82" y="46"/>
                  </a:lnTo>
                  <a:lnTo>
                    <a:pt x="78" y="48"/>
                  </a:lnTo>
                  <a:lnTo>
                    <a:pt x="72" y="51"/>
                  </a:lnTo>
                  <a:lnTo>
                    <a:pt x="68" y="55"/>
                  </a:lnTo>
                  <a:lnTo>
                    <a:pt x="63" y="58"/>
                  </a:lnTo>
                  <a:lnTo>
                    <a:pt x="58" y="62"/>
                  </a:lnTo>
                  <a:lnTo>
                    <a:pt x="53" y="66"/>
                  </a:lnTo>
                  <a:lnTo>
                    <a:pt x="49" y="72"/>
                  </a:lnTo>
                  <a:lnTo>
                    <a:pt x="44" y="77"/>
                  </a:lnTo>
                  <a:lnTo>
                    <a:pt x="38" y="82"/>
                  </a:lnTo>
                  <a:lnTo>
                    <a:pt x="34" y="88"/>
                  </a:lnTo>
                  <a:lnTo>
                    <a:pt x="30" y="93"/>
                  </a:lnTo>
                  <a:lnTo>
                    <a:pt x="24" y="99"/>
                  </a:lnTo>
                  <a:lnTo>
                    <a:pt x="22" y="106"/>
                  </a:lnTo>
                  <a:lnTo>
                    <a:pt x="18" y="111"/>
                  </a:lnTo>
                  <a:lnTo>
                    <a:pt x="14" y="116"/>
                  </a:lnTo>
                  <a:lnTo>
                    <a:pt x="11" y="121"/>
                  </a:lnTo>
                  <a:lnTo>
                    <a:pt x="7" y="126"/>
                  </a:lnTo>
                  <a:lnTo>
                    <a:pt x="5" y="130"/>
                  </a:lnTo>
                  <a:lnTo>
                    <a:pt x="3" y="134"/>
                  </a:lnTo>
                  <a:lnTo>
                    <a:pt x="0" y="140"/>
                  </a:lnTo>
                  <a:lnTo>
                    <a:pt x="0" y="142"/>
                  </a:lnTo>
                  <a:lnTo>
                    <a:pt x="19" y="54"/>
                  </a:lnTo>
                  <a:lnTo>
                    <a:pt x="88" y="0"/>
                  </a:lnTo>
                  <a:lnTo>
                    <a:pt x="105" y="38"/>
                  </a:lnTo>
                  <a:lnTo>
                    <a:pt x="105" y="38"/>
                  </a:lnTo>
                  <a:close/>
                </a:path>
              </a:pathLst>
            </a:custGeom>
            <a:solidFill>
              <a:srgbClr val="EDA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2611438" y="2192338"/>
              <a:ext cx="395288" cy="581025"/>
            </a:xfrm>
            <a:custGeom>
              <a:avLst/>
              <a:gdLst>
                <a:gd name="T0" fmla="*/ 99 w 249"/>
                <a:gd name="T1" fmla="*/ 34 h 366"/>
                <a:gd name="T2" fmla="*/ 75 w 249"/>
                <a:gd name="T3" fmla="*/ 42 h 366"/>
                <a:gd name="T4" fmla="*/ 0 w 249"/>
                <a:gd name="T5" fmla="*/ 170 h 366"/>
                <a:gd name="T6" fmla="*/ 34 w 249"/>
                <a:gd name="T7" fmla="*/ 203 h 366"/>
                <a:gd name="T8" fmla="*/ 34 w 249"/>
                <a:gd name="T9" fmla="*/ 211 h 366"/>
                <a:gd name="T10" fmla="*/ 34 w 249"/>
                <a:gd name="T11" fmla="*/ 224 h 366"/>
                <a:gd name="T12" fmla="*/ 35 w 249"/>
                <a:gd name="T13" fmla="*/ 231 h 366"/>
                <a:gd name="T14" fmla="*/ 37 w 249"/>
                <a:gd name="T15" fmla="*/ 241 h 366"/>
                <a:gd name="T16" fmla="*/ 38 w 249"/>
                <a:gd name="T17" fmla="*/ 256 h 366"/>
                <a:gd name="T18" fmla="*/ 41 w 249"/>
                <a:gd name="T19" fmla="*/ 269 h 366"/>
                <a:gd name="T20" fmla="*/ 42 w 249"/>
                <a:gd name="T21" fmla="*/ 279 h 366"/>
                <a:gd name="T22" fmla="*/ 43 w 249"/>
                <a:gd name="T23" fmla="*/ 284 h 366"/>
                <a:gd name="T24" fmla="*/ 50 w 249"/>
                <a:gd name="T25" fmla="*/ 284 h 366"/>
                <a:gd name="T26" fmla="*/ 63 w 249"/>
                <a:gd name="T27" fmla="*/ 287 h 366"/>
                <a:gd name="T28" fmla="*/ 73 w 249"/>
                <a:gd name="T29" fmla="*/ 287 h 366"/>
                <a:gd name="T30" fmla="*/ 83 w 249"/>
                <a:gd name="T31" fmla="*/ 287 h 366"/>
                <a:gd name="T32" fmla="*/ 92 w 249"/>
                <a:gd name="T33" fmla="*/ 285 h 366"/>
                <a:gd name="T34" fmla="*/ 102 w 249"/>
                <a:gd name="T35" fmla="*/ 284 h 366"/>
                <a:gd name="T36" fmla="*/ 111 w 249"/>
                <a:gd name="T37" fmla="*/ 281 h 366"/>
                <a:gd name="T38" fmla="*/ 121 w 249"/>
                <a:gd name="T39" fmla="*/ 279 h 366"/>
                <a:gd name="T40" fmla="*/ 133 w 249"/>
                <a:gd name="T41" fmla="*/ 275 h 366"/>
                <a:gd name="T42" fmla="*/ 143 w 249"/>
                <a:gd name="T43" fmla="*/ 272 h 366"/>
                <a:gd name="T44" fmla="*/ 68 w 249"/>
                <a:gd name="T45" fmla="*/ 314 h 366"/>
                <a:gd name="T46" fmla="*/ 118 w 249"/>
                <a:gd name="T47" fmla="*/ 364 h 366"/>
                <a:gd name="T48" fmla="*/ 120 w 249"/>
                <a:gd name="T49" fmla="*/ 359 h 366"/>
                <a:gd name="T50" fmla="*/ 122 w 249"/>
                <a:gd name="T51" fmla="*/ 351 h 366"/>
                <a:gd name="T52" fmla="*/ 126 w 249"/>
                <a:gd name="T53" fmla="*/ 343 h 366"/>
                <a:gd name="T54" fmla="*/ 132 w 249"/>
                <a:gd name="T55" fmla="*/ 332 h 366"/>
                <a:gd name="T56" fmla="*/ 141 w 249"/>
                <a:gd name="T57" fmla="*/ 318 h 366"/>
                <a:gd name="T58" fmla="*/ 150 w 249"/>
                <a:gd name="T59" fmla="*/ 307 h 366"/>
                <a:gd name="T60" fmla="*/ 155 w 249"/>
                <a:gd name="T61" fmla="*/ 298 h 366"/>
                <a:gd name="T62" fmla="*/ 163 w 249"/>
                <a:gd name="T63" fmla="*/ 288 h 366"/>
                <a:gd name="T64" fmla="*/ 171 w 249"/>
                <a:gd name="T65" fmla="*/ 279 h 366"/>
                <a:gd name="T66" fmla="*/ 179 w 249"/>
                <a:gd name="T67" fmla="*/ 269 h 366"/>
                <a:gd name="T68" fmla="*/ 188 w 249"/>
                <a:gd name="T69" fmla="*/ 258 h 366"/>
                <a:gd name="T70" fmla="*/ 196 w 249"/>
                <a:gd name="T71" fmla="*/ 249 h 366"/>
                <a:gd name="T72" fmla="*/ 203 w 249"/>
                <a:gd name="T73" fmla="*/ 239 h 366"/>
                <a:gd name="T74" fmla="*/ 211 w 249"/>
                <a:gd name="T75" fmla="*/ 231 h 366"/>
                <a:gd name="T76" fmla="*/ 217 w 249"/>
                <a:gd name="T77" fmla="*/ 222 h 366"/>
                <a:gd name="T78" fmla="*/ 228 w 249"/>
                <a:gd name="T79" fmla="*/ 209 h 366"/>
                <a:gd name="T80" fmla="*/ 238 w 249"/>
                <a:gd name="T81" fmla="*/ 198 h 366"/>
                <a:gd name="T82" fmla="*/ 243 w 249"/>
                <a:gd name="T83" fmla="*/ 192 h 366"/>
                <a:gd name="T84" fmla="*/ 249 w 249"/>
                <a:gd name="T85" fmla="*/ 64 h 366"/>
                <a:gd name="T86" fmla="*/ 116 w 249"/>
                <a:gd name="T87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9" h="366">
                  <a:moveTo>
                    <a:pt x="116" y="0"/>
                  </a:moveTo>
                  <a:lnTo>
                    <a:pt x="99" y="34"/>
                  </a:lnTo>
                  <a:lnTo>
                    <a:pt x="130" y="90"/>
                  </a:lnTo>
                  <a:lnTo>
                    <a:pt x="75" y="42"/>
                  </a:lnTo>
                  <a:lnTo>
                    <a:pt x="35" y="77"/>
                  </a:lnTo>
                  <a:lnTo>
                    <a:pt x="0" y="170"/>
                  </a:lnTo>
                  <a:lnTo>
                    <a:pt x="34" y="200"/>
                  </a:lnTo>
                  <a:lnTo>
                    <a:pt x="34" y="203"/>
                  </a:lnTo>
                  <a:lnTo>
                    <a:pt x="34" y="205"/>
                  </a:lnTo>
                  <a:lnTo>
                    <a:pt x="34" y="211"/>
                  </a:lnTo>
                  <a:lnTo>
                    <a:pt x="34" y="216"/>
                  </a:lnTo>
                  <a:lnTo>
                    <a:pt x="34" y="224"/>
                  </a:lnTo>
                  <a:lnTo>
                    <a:pt x="34" y="227"/>
                  </a:lnTo>
                  <a:lnTo>
                    <a:pt x="35" y="231"/>
                  </a:lnTo>
                  <a:lnTo>
                    <a:pt x="37" y="235"/>
                  </a:lnTo>
                  <a:lnTo>
                    <a:pt x="37" y="241"/>
                  </a:lnTo>
                  <a:lnTo>
                    <a:pt x="37" y="247"/>
                  </a:lnTo>
                  <a:lnTo>
                    <a:pt x="38" y="256"/>
                  </a:lnTo>
                  <a:lnTo>
                    <a:pt x="39" y="262"/>
                  </a:lnTo>
                  <a:lnTo>
                    <a:pt x="41" y="269"/>
                  </a:lnTo>
                  <a:lnTo>
                    <a:pt x="42" y="275"/>
                  </a:lnTo>
                  <a:lnTo>
                    <a:pt x="42" y="279"/>
                  </a:lnTo>
                  <a:lnTo>
                    <a:pt x="43" y="281"/>
                  </a:lnTo>
                  <a:lnTo>
                    <a:pt x="43" y="284"/>
                  </a:lnTo>
                  <a:lnTo>
                    <a:pt x="48" y="284"/>
                  </a:lnTo>
                  <a:lnTo>
                    <a:pt x="50" y="284"/>
                  </a:lnTo>
                  <a:lnTo>
                    <a:pt x="56" y="285"/>
                  </a:lnTo>
                  <a:lnTo>
                    <a:pt x="63" y="287"/>
                  </a:lnTo>
                  <a:lnTo>
                    <a:pt x="69" y="287"/>
                  </a:lnTo>
                  <a:lnTo>
                    <a:pt x="73" y="287"/>
                  </a:lnTo>
                  <a:lnTo>
                    <a:pt x="79" y="287"/>
                  </a:lnTo>
                  <a:lnTo>
                    <a:pt x="83" y="287"/>
                  </a:lnTo>
                  <a:lnTo>
                    <a:pt x="88" y="287"/>
                  </a:lnTo>
                  <a:lnTo>
                    <a:pt x="92" y="285"/>
                  </a:lnTo>
                  <a:lnTo>
                    <a:pt x="96" y="284"/>
                  </a:lnTo>
                  <a:lnTo>
                    <a:pt x="102" y="284"/>
                  </a:lnTo>
                  <a:lnTo>
                    <a:pt x="107" y="283"/>
                  </a:lnTo>
                  <a:lnTo>
                    <a:pt x="111" y="281"/>
                  </a:lnTo>
                  <a:lnTo>
                    <a:pt x="116" y="280"/>
                  </a:lnTo>
                  <a:lnTo>
                    <a:pt x="121" y="279"/>
                  </a:lnTo>
                  <a:lnTo>
                    <a:pt x="126" y="279"/>
                  </a:lnTo>
                  <a:lnTo>
                    <a:pt x="133" y="275"/>
                  </a:lnTo>
                  <a:lnTo>
                    <a:pt x="139" y="273"/>
                  </a:lnTo>
                  <a:lnTo>
                    <a:pt x="143" y="272"/>
                  </a:lnTo>
                  <a:lnTo>
                    <a:pt x="145" y="272"/>
                  </a:lnTo>
                  <a:lnTo>
                    <a:pt x="68" y="314"/>
                  </a:lnTo>
                  <a:lnTo>
                    <a:pt x="120" y="366"/>
                  </a:lnTo>
                  <a:lnTo>
                    <a:pt x="118" y="364"/>
                  </a:lnTo>
                  <a:lnTo>
                    <a:pt x="120" y="362"/>
                  </a:lnTo>
                  <a:lnTo>
                    <a:pt x="120" y="359"/>
                  </a:lnTo>
                  <a:lnTo>
                    <a:pt x="121" y="355"/>
                  </a:lnTo>
                  <a:lnTo>
                    <a:pt x="122" y="351"/>
                  </a:lnTo>
                  <a:lnTo>
                    <a:pt x="124" y="347"/>
                  </a:lnTo>
                  <a:lnTo>
                    <a:pt x="126" y="343"/>
                  </a:lnTo>
                  <a:lnTo>
                    <a:pt x="129" y="337"/>
                  </a:lnTo>
                  <a:lnTo>
                    <a:pt x="132" y="332"/>
                  </a:lnTo>
                  <a:lnTo>
                    <a:pt x="136" y="325"/>
                  </a:lnTo>
                  <a:lnTo>
                    <a:pt x="141" y="318"/>
                  </a:lnTo>
                  <a:lnTo>
                    <a:pt x="147" y="311"/>
                  </a:lnTo>
                  <a:lnTo>
                    <a:pt x="150" y="307"/>
                  </a:lnTo>
                  <a:lnTo>
                    <a:pt x="152" y="302"/>
                  </a:lnTo>
                  <a:lnTo>
                    <a:pt x="155" y="298"/>
                  </a:lnTo>
                  <a:lnTo>
                    <a:pt x="160" y="294"/>
                  </a:lnTo>
                  <a:lnTo>
                    <a:pt x="163" y="288"/>
                  </a:lnTo>
                  <a:lnTo>
                    <a:pt x="167" y="284"/>
                  </a:lnTo>
                  <a:lnTo>
                    <a:pt x="171" y="279"/>
                  </a:lnTo>
                  <a:lnTo>
                    <a:pt x="175" y="275"/>
                  </a:lnTo>
                  <a:lnTo>
                    <a:pt x="179" y="269"/>
                  </a:lnTo>
                  <a:lnTo>
                    <a:pt x="183" y="264"/>
                  </a:lnTo>
                  <a:lnTo>
                    <a:pt x="188" y="258"/>
                  </a:lnTo>
                  <a:lnTo>
                    <a:pt x="192" y="253"/>
                  </a:lnTo>
                  <a:lnTo>
                    <a:pt x="196" y="249"/>
                  </a:lnTo>
                  <a:lnTo>
                    <a:pt x="200" y="245"/>
                  </a:lnTo>
                  <a:lnTo>
                    <a:pt x="203" y="239"/>
                  </a:lnTo>
                  <a:lnTo>
                    <a:pt x="208" y="235"/>
                  </a:lnTo>
                  <a:lnTo>
                    <a:pt x="211" y="231"/>
                  </a:lnTo>
                  <a:lnTo>
                    <a:pt x="215" y="226"/>
                  </a:lnTo>
                  <a:lnTo>
                    <a:pt x="217" y="222"/>
                  </a:lnTo>
                  <a:lnTo>
                    <a:pt x="222" y="217"/>
                  </a:lnTo>
                  <a:lnTo>
                    <a:pt x="228" y="209"/>
                  </a:lnTo>
                  <a:lnTo>
                    <a:pt x="234" y="204"/>
                  </a:lnTo>
                  <a:lnTo>
                    <a:pt x="238" y="198"/>
                  </a:lnTo>
                  <a:lnTo>
                    <a:pt x="242" y="194"/>
                  </a:lnTo>
                  <a:lnTo>
                    <a:pt x="243" y="192"/>
                  </a:lnTo>
                  <a:lnTo>
                    <a:pt x="246" y="192"/>
                  </a:lnTo>
                  <a:lnTo>
                    <a:pt x="249" y="64"/>
                  </a:lnTo>
                  <a:lnTo>
                    <a:pt x="116" y="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EDA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2563813" y="2055813"/>
              <a:ext cx="96838" cy="280988"/>
            </a:xfrm>
            <a:custGeom>
              <a:avLst/>
              <a:gdLst>
                <a:gd name="T0" fmla="*/ 61 w 61"/>
                <a:gd name="T1" fmla="*/ 23 h 177"/>
                <a:gd name="T2" fmla="*/ 59 w 61"/>
                <a:gd name="T3" fmla="*/ 25 h 177"/>
                <a:gd name="T4" fmla="*/ 53 w 61"/>
                <a:gd name="T5" fmla="*/ 32 h 177"/>
                <a:gd name="T6" fmla="*/ 50 w 61"/>
                <a:gd name="T7" fmla="*/ 36 h 177"/>
                <a:gd name="T8" fmla="*/ 48 w 61"/>
                <a:gd name="T9" fmla="*/ 42 h 177"/>
                <a:gd name="T10" fmla="*/ 45 w 61"/>
                <a:gd name="T11" fmla="*/ 45 h 177"/>
                <a:gd name="T12" fmla="*/ 44 w 61"/>
                <a:gd name="T13" fmla="*/ 49 h 177"/>
                <a:gd name="T14" fmla="*/ 42 w 61"/>
                <a:gd name="T15" fmla="*/ 53 h 177"/>
                <a:gd name="T16" fmla="*/ 41 w 61"/>
                <a:gd name="T17" fmla="*/ 59 h 177"/>
                <a:gd name="T18" fmla="*/ 38 w 61"/>
                <a:gd name="T19" fmla="*/ 63 h 177"/>
                <a:gd name="T20" fmla="*/ 37 w 61"/>
                <a:gd name="T21" fmla="*/ 68 h 177"/>
                <a:gd name="T22" fmla="*/ 34 w 61"/>
                <a:gd name="T23" fmla="*/ 74 h 177"/>
                <a:gd name="T24" fmla="*/ 31 w 61"/>
                <a:gd name="T25" fmla="*/ 82 h 177"/>
                <a:gd name="T26" fmla="*/ 29 w 61"/>
                <a:gd name="T27" fmla="*/ 87 h 177"/>
                <a:gd name="T28" fmla="*/ 27 w 61"/>
                <a:gd name="T29" fmla="*/ 93 h 177"/>
                <a:gd name="T30" fmla="*/ 26 w 61"/>
                <a:gd name="T31" fmla="*/ 100 h 177"/>
                <a:gd name="T32" fmla="*/ 25 w 61"/>
                <a:gd name="T33" fmla="*/ 105 h 177"/>
                <a:gd name="T34" fmla="*/ 22 w 61"/>
                <a:gd name="T35" fmla="*/ 110 h 177"/>
                <a:gd name="T36" fmla="*/ 20 w 61"/>
                <a:gd name="T37" fmla="*/ 115 h 177"/>
                <a:gd name="T38" fmla="*/ 19 w 61"/>
                <a:gd name="T39" fmla="*/ 119 h 177"/>
                <a:gd name="T40" fmla="*/ 19 w 61"/>
                <a:gd name="T41" fmla="*/ 124 h 177"/>
                <a:gd name="T42" fmla="*/ 18 w 61"/>
                <a:gd name="T43" fmla="*/ 129 h 177"/>
                <a:gd name="T44" fmla="*/ 18 w 61"/>
                <a:gd name="T45" fmla="*/ 131 h 177"/>
                <a:gd name="T46" fmla="*/ 20 w 61"/>
                <a:gd name="T47" fmla="*/ 166 h 177"/>
                <a:gd name="T48" fmla="*/ 18 w 61"/>
                <a:gd name="T49" fmla="*/ 177 h 177"/>
                <a:gd name="T50" fmla="*/ 3 w 61"/>
                <a:gd name="T51" fmla="*/ 134 h 177"/>
                <a:gd name="T52" fmla="*/ 0 w 61"/>
                <a:gd name="T53" fmla="*/ 0 h 177"/>
                <a:gd name="T54" fmla="*/ 61 w 61"/>
                <a:gd name="T55" fmla="*/ 23 h 177"/>
                <a:gd name="T56" fmla="*/ 61 w 61"/>
                <a:gd name="T57" fmla="*/ 2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77">
                  <a:moveTo>
                    <a:pt x="61" y="23"/>
                  </a:moveTo>
                  <a:lnTo>
                    <a:pt x="59" y="25"/>
                  </a:lnTo>
                  <a:lnTo>
                    <a:pt x="53" y="32"/>
                  </a:lnTo>
                  <a:lnTo>
                    <a:pt x="50" y="36"/>
                  </a:lnTo>
                  <a:lnTo>
                    <a:pt x="48" y="42"/>
                  </a:lnTo>
                  <a:lnTo>
                    <a:pt x="45" y="45"/>
                  </a:lnTo>
                  <a:lnTo>
                    <a:pt x="44" y="49"/>
                  </a:lnTo>
                  <a:lnTo>
                    <a:pt x="42" y="53"/>
                  </a:lnTo>
                  <a:lnTo>
                    <a:pt x="41" y="59"/>
                  </a:lnTo>
                  <a:lnTo>
                    <a:pt x="38" y="63"/>
                  </a:lnTo>
                  <a:lnTo>
                    <a:pt x="37" y="68"/>
                  </a:lnTo>
                  <a:lnTo>
                    <a:pt x="34" y="74"/>
                  </a:lnTo>
                  <a:lnTo>
                    <a:pt x="31" y="82"/>
                  </a:lnTo>
                  <a:lnTo>
                    <a:pt x="29" y="87"/>
                  </a:lnTo>
                  <a:lnTo>
                    <a:pt x="27" y="93"/>
                  </a:lnTo>
                  <a:lnTo>
                    <a:pt x="26" y="100"/>
                  </a:lnTo>
                  <a:lnTo>
                    <a:pt x="25" y="105"/>
                  </a:lnTo>
                  <a:lnTo>
                    <a:pt x="22" y="110"/>
                  </a:lnTo>
                  <a:lnTo>
                    <a:pt x="20" y="115"/>
                  </a:lnTo>
                  <a:lnTo>
                    <a:pt x="19" y="119"/>
                  </a:lnTo>
                  <a:lnTo>
                    <a:pt x="19" y="124"/>
                  </a:lnTo>
                  <a:lnTo>
                    <a:pt x="18" y="129"/>
                  </a:lnTo>
                  <a:lnTo>
                    <a:pt x="18" y="131"/>
                  </a:lnTo>
                  <a:lnTo>
                    <a:pt x="20" y="166"/>
                  </a:lnTo>
                  <a:lnTo>
                    <a:pt x="18" y="177"/>
                  </a:lnTo>
                  <a:lnTo>
                    <a:pt x="3" y="134"/>
                  </a:lnTo>
                  <a:lnTo>
                    <a:pt x="0" y="0"/>
                  </a:lnTo>
                  <a:lnTo>
                    <a:pt x="61" y="23"/>
                  </a:lnTo>
                  <a:lnTo>
                    <a:pt x="61" y="23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2540000" y="2008188"/>
              <a:ext cx="517525" cy="665163"/>
            </a:xfrm>
            <a:custGeom>
              <a:avLst/>
              <a:gdLst>
                <a:gd name="T0" fmla="*/ 98 w 326"/>
                <a:gd name="T1" fmla="*/ 3 h 419"/>
                <a:gd name="T2" fmla="*/ 74 w 326"/>
                <a:gd name="T3" fmla="*/ 3 h 419"/>
                <a:gd name="T4" fmla="*/ 48 w 326"/>
                <a:gd name="T5" fmla="*/ 4 h 419"/>
                <a:gd name="T6" fmla="*/ 16 w 326"/>
                <a:gd name="T7" fmla="*/ 14 h 419"/>
                <a:gd name="T8" fmla="*/ 7 w 326"/>
                <a:gd name="T9" fmla="*/ 24 h 419"/>
                <a:gd name="T10" fmla="*/ 1 w 326"/>
                <a:gd name="T11" fmla="*/ 47 h 419"/>
                <a:gd name="T12" fmla="*/ 0 w 326"/>
                <a:gd name="T13" fmla="*/ 81 h 419"/>
                <a:gd name="T14" fmla="*/ 3 w 326"/>
                <a:gd name="T15" fmla="*/ 120 h 419"/>
                <a:gd name="T16" fmla="*/ 11 w 326"/>
                <a:gd name="T17" fmla="*/ 157 h 419"/>
                <a:gd name="T18" fmla="*/ 19 w 326"/>
                <a:gd name="T19" fmla="*/ 183 h 419"/>
                <a:gd name="T20" fmla="*/ 18 w 326"/>
                <a:gd name="T21" fmla="*/ 168 h 419"/>
                <a:gd name="T22" fmla="*/ 18 w 326"/>
                <a:gd name="T23" fmla="*/ 143 h 419"/>
                <a:gd name="T24" fmla="*/ 18 w 326"/>
                <a:gd name="T25" fmla="*/ 113 h 419"/>
                <a:gd name="T26" fmla="*/ 22 w 326"/>
                <a:gd name="T27" fmla="*/ 79 h 419"/>
                <a:gd name="T28" fmla="*/ 26 w 326"/>
                <a:gd name="T29" fmla="*/ 55 h 419"/>
                <a:gd name="T30" fmla="*/ 118 w 326"/>
                <a:gd name="T31" fmla="*/ 28 h 419"/>
                <a:gd name="T32" fmla="*/ 120 w 326"/>
                <a:gd name="T33" fmla="*/ 52 h 419"/>
                <a:gd name="T34" fmla="*/ 128 w 326"/>
                <a:gd name="T35" fmla="*/ 85 h 419"/>
                <a:gd name="T36" fmla="*/ 135 w 326"/>
                <a:gd name="T37" fmla="*/ 108 h 419"/>
                <a:gd name="T38" fmla="*/ 148 w 326"/>
                <a:gd name="T39" fmla="*/ 131 h 419"/>
                <a:gd name="T40" fmla="*/ 163 w 326"/>
                <a:gd name="T41" fmla="*/ 151 h 419"/>
                <a:gd name="T42" fmla="*/ 190 w 326"/>
                <a:gd name="T43" fmla="*/ 179 h 419"/>
                <a:gd name="T44" fmla="*/ 226 w 326"/>
                <a:gd name="T45" fmla="*/ 207 h 419"/>
                <a:gd name="T46" fmla="*/ 243 w 326"/>
                <a:gd name="T47" fmla="*/ 219 h 419"/>
                <a:gd name="T48" fmla="*/ 269 w 326"/>
                <a:gd name="T49" fmla="*/ 212 h 419"/>
                <a:gd name="T50" fmla="*/ 276 w 326"/>
                <a:gd name="T51" fmla="*/ 238 h 419"/>
                <a:gd name="T52" fmla="*/ 275 w 326"/>
                <a:gd name="T53" fmla="*/ 261 h 419"/>
                <a:gd name="T54" fmla="*/ 262 w 326"/>
                <a:gd name="T55" fmla="*/ 286 h 419"/>
                <a:gd name="T56" fmla="*/ 241 w 326"/>
                <a:gd name="T57" fmla="*/ 295 h 419"/>
                <a:gd name="T58" fmla="*/ 238 w 326"/>
                <a:gd name="T59" fmla="*/ 310 h 419"/>
                <a:gd name="T60" fmla="*/ 211 w 326"/>
                <a:gd name="T61" fmla="*/ 343 h 419"/>
                <a:gd name="T62" fmla="*/ 185 w 326"/>
                <a:gd name="T63" fmla="*/ 359 h 419"/>
                <a:gd name="T64" fmla="*/ 159 w 326"/>
                <a:gd name="T65" fmla="*/ 372 h 419"/>
                <a:gd name="T66" fmla="*/ 155 w 326"/>
                <a:gd name="T67" fmla="*/ 382 h 419"/>
                <a:gd name="T68" fmla="*/ 178 w 326"/>
                <a:gd name="T69" fmla="*/ 401 h 419"/>
                <a:gd name="T70" fmla="*/ 207 w 326"/>
                <a:gd name="T71" fmla="*/ 416 h 419"/>
                <a:gd name="T72" fmla="*/ 220 w 326"/>
                <a:gd name="T73" fmla="*/ 414 h 419"/>
                <a:gd name="T74" fmla="*/ 245 w 326"/>
                <a:gd name="T75" fmla="*/ 406 h 419"/>
                <a:gd name="T76" fmla="*/ 271 w 326"/>
                <a:gd name="T77" fmla="*/ 393 h 419"/>
                <a:gd name="T78" fmla="*/ 294 w 326"/>
                <a:gd name="T79" fmla="*/ 380 h 419"/>
                <a:gd name="T80" fmla="*/ 314 w 326"/>
                <a:gd name="T81" fmla="*/ 361 h 419"/>
                <a:gd name="T82" fmla="*/ 317 w 326"/>
                <a:gd name="T83" fmla="*/ 347 h 419"/>
                <a:gd name="T84" fmla="*/ 320 w 326"/>
                <a:gd name="T85" fmla="*/ 327 h 419"/>
                <a:gd name="T86" fmla="*/ 324 w 326"/>
                <a:gd name="T87" fmla="*/ 301 h 419"/>
                <a:gd name="T88" fmla="*/ 326 w 326"/>
                <a:gd name="T89" fmla="*/ 270 h 419"/>
                <a:gd name="T90" fmla="*/ 326 w 326"/>
                <a:gd name="T91" fmla="*/ 236 h 419"/>
                <a:gd name="T92" fmla="*/ 325 w 326"/>
                <a:gd name="T93" fmla="*/ 200 h 419"/>
                <a:gd name="T94" fmla="*/ 320 w 326"/>
                <a:gd name="T95" fmla="*/ 164 h 419"/>
                <a:gd name="T96" fmla="*/ 311 w 326"/>
                <a:gd name="T97" fmla="*/ 127 h 419"/>
                <a:gd name="T98" fmla="*/ 305 w 326"/>
                <a:gd name="T99" fmla="*/ 97 h 419"/>
                <a:gd name="T100" fmla="*/ 296 w 326"/>
                <a:gd name="T101" fmla="*/ 71 h 419"/>
                <a:gd name="T102" fmla="*/ 288 w 326"/>
                <a:gd name="T103" fmla="*/ 49 h 419"/>
                <a:gd name="T104" fmla="*/ 273 w 326"/>
                <a:gd name="T105" fmla="*/ 29 h 419"/>
                <a:gd name="T106" fmla="*/ 248 w 326"/>
                <a:gd name="T107" fmla="*/ 11 h 419"/>
                <a:gd name="T108" fmla="*/ 219 w 326"/>
                <a:gd name="T109" fmla="*/ 3 h 419"/>
                <a:gd name="T110" fmla="*/ 197 w 326"/>
                <a:gd name="T111" fmla="*/ 0 h 419"/>
                <a:gd name="T112" fmla="*/ 174 w 326"/>
                <a:gd name="T113" fmla="*/ 0 h 419"/>
                <a:gd name="T114" fmla="*/ 152 w 326"/>
                <a:gd name="T115" fmla="*/ 2 h 419"/>
                <a:gd name="T116" fmla="*/ 129 w 326"/>
                <a:gd name="T117" fmla="*/ 3 h 419"/>
                <a:gd name="T118" fmla="*/ 118 w 326"/>
                <a:gd name="T119" fmla="*/ 6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6" h="419">
                  <a:moveTo>
                    <a:pt x="118" y="6"/>
                  </a:moveTo>
                  <a:lnTo>
                    <a:pt x="116" y="4"/>
                  </a:lnTo>
                  <a:lnTo>
                    <a:pt x="112" y="4"/>
                  </a:lnTo>
                  <a:lnTo>
                    <a:pt x="106" y="3"/>
                  </a:lnTo>
                  <a:lnTo>
                    <a:pt x="98" y="3"/>
                  </a:lnTo>
                  <a:lnTo>
                    <a:pt x="93" y="3"/>
                  </a:lnTo>
                  <a:lnTo>
                    <a:pt x="88" y="3"/>
                  </a:lnTo>
                  <a:lnTo>
                    <a:pt x="83" y="3"/>
                  </a:lnTo>
                  <a:lnTo>
                    <a:pt x="79" y="3"/>
                  </a:lnTo>
                  <a:lnTo>
                    <a:pt x="74" y="3"/>
                  </a:lnTo>
                  <a:lnTo>
                    <a:pt x="68" y="3"/>
                  </a:lnTo>
                  <a:lnTo>
                    <a:pt x="63" y="3"/>
                  </a:lnTo>
                  <a:lnTo>
                    <a:pt x="59" y="4"/>
                  </a:lnTo>
                  <a:lnTo>
                    <a:pt x="53" y="4"/>
                  </a:lnTo>
                  <a:lnTo>
                    <a:pt x="48" y="4"/>
                  </a:lnTo>
                  <a:lnTo>
                    <a:pt x="42" y="6"/>
                  </a:lnTo>
                  <a:lnTo>
                    <a:pt x="38" y="7"/>
                  </a:lnTo>
                  <a:lnTo>
                    <a:pt x="30" y="10"/>
                  </a:lnTo>
                  <a:lnTo>
                    <a:pt x="23" y="11"/>
                  </a:lnTo>
                  <a:lnTo>
                    <a:pt x="16" y="14"/>
                  </a:lnTo>
                  <a:lnTo>
                    <a:pt x="12" y="15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8"/>
                  </a:lnTo>
                  <a:lnTo>
                    <a:pt x="7" y="24"/>
                  </a:lnTo>
                  <a:lnTo>
                    <a:pt x="6" y="26"/>
                  </a:lnTo>
                  <a:lnTo>
                    <a:pt x="6" y="32"/>
                  </a:lnTo>
                  <a:lnTo>
                    <a:pt x="3" y="36"/>
                  </a:lnTo>
                  <a:lnTo>
                    <a:pt x="3" y="43"/>
                  </a:lnTo>
                  <a:lnTo>
                    <a:pt x="1" y="47"/>
                  </a:lnTo>
                  <a:lnTo>
                    <a:pt x="1" y="53"/>
                  </a:lnTo>
                  <a:lnTo>
                    <a:pt x="0" y="60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89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3"/>
                  </a:lnTo>
                  <a:lnTo>
                    <a:pt x="3" y="120"/>
                  </a:lnTo>
                  <a:lnTo>
                    <a:pt x="4" y="128"/>
                  </a:lnTo>
                  <a:lnTo>
                    <a:pt x="6" y="135"/>
                  </a:lnTo>
                  <a:lnTo>
                    <a:pt x="7" y="143"/>
                  </a:lnTo>
                  <a:lnTo>
                    <a:pt x="8" y="150"/>
                  </a:lnTo>
                  <a:lnTo>
                    <a:pt x="11" y="157"/>
                  </a:lnTo>
                  <a:lnTo>
                    <a:pt x="12" y="162"/>
                  </a:lnTo>
                  <a:lnTo>
                    <a:pt x="14" y="168"/>
                  </a:lnTo>
                  <a:lnTo>
                    <a:pt x="15" y="172"/>
                  </a:lnTo>
                  <a:lnTo>
                    <a:pt x="18" y="176"/>
                  </a:lnTo>
                  <a:lnTo>
                    <a:pt x="19" y="183"/>
                  </a:lnTo>
                  <a:lnTo>
                    <a:pt x="21" y="184"/>
                  </a:lnTo>
                  <a:lnTo>
                    <a:pt x="19" y="183"/>
                  </a:lnTo>
                  <a:lnTo>
                    <a:pt x="19" y="180"/>
                  </a:lnTo>
                  <a:lnTo>
                    <a:pt x="18" y="174"/>
                  </a:lnTo>
                  <a:lnTo>
                    <a:pt x="18" y="168"/>
                  </a:lnTo>
                  <a:lnTo>
                    <a:pt x="18" y="164"/>
                  </a:lnTo>
                  <a:lnTo>
                    <a:pt x="18" y="158"/>
                  </a:lnTo>
                  <a:lnTo>
                    <a:pt x="18" y="154"/>
                  </a:lnTo>
                  <a:lnTo>
                    <a:pt x="18" y="149"/>
                  </a:lnTo>
                  <a:lnTo>
                    <a:pt x="18" y="143"/>
                  </a:lnTo>
                  <a:lnTo>
                    <a:pt x="18" y="138"/>
                  </a:lnTo>
                  <a:lnTo>
                    <a:pt x="18" y="132"/>
                  </a:lnTo>
                  <a:lnTo>
                    <a:pt x="18" y="127"/>
                  </a:lnTo>
                  <a:lnTo>
                    <a:pt x="18" y="120"/>
                  </a:lnTo>
                  <a:lnTo>
                    <a:pt x="18" y="113"/>
                  </a:lnTo>
                  <a:lnTo>
                    <a:pt x="19" y="106"/>
                  </a:lnTo>
                  <a:lnTo>
                    <a:pt x="19" y="98"/>
                  </a:lnTo>
                  <a:lnTo>
                    <a:pt x="21" y="91"/>
                  </a:lnTo>
                  <a:lnTo>
                    <a:pt x="21" y="85"/>
                  </a:lnTo>
                  <a:lnTo>
                    <a:pt x="22" y="79"/>
                  </a:lnTo>
                  <a:lnTo>
                    <a:pt x="23" y="74"/>
                  </a:lnTo>
                  <a:lnTo>
                    <a:pt x="23" y="67"/>
                  </a:lnTo>
                  <a:lnTo>
                    <a:pt x="25" y="63"/>
                  </a:lnTo>
                  <a:lnTo>
                    <a:pt x="25" y="58"/>
                  </a:lnTo>
                  <a:lnTo>
                    <a:pt x="26" y="55"/>
                  </a:lnTo>
                  <a:lnTo>
                    <a:pt x="27" y="49"/>
                  </a:lnTo>
                  <a:lnTo>
                    <a:pt x="27" y="48"/>
                  </a:lnTo>
                  <a:lnTo>
                    <a:pt x="61" y="68"/>
                  </a:lnTo>
                  <a:lnTo>
                    <a:pt x="118" y="26"/>
                  </a:lnTo>
                  <a:lnTo>
                    <a:pt x="118" y="28"/>
                  </a:lnTo>
                  <a:lnTo>
                    <a:pt x="118" y="30"/>
                  </a:lnTo>
                  <a:lnTo>
                    <a:pt x="120" y="34"/>
                  </a:lnTo>
                  <a:lnTo>
                    <a:pt x="120" y="40"/>
                  </a:lnTo>
                  <a:lnTo>
                    <a:pt x="120" y="45"/>
                  </a:lnTo>
                  <a:lnTo>
                    <a:pt x="120" y="52"/>
                  </a:lnTo>
                  <a:lnTo>
                    <a:pt x="122" y="60"/>
                  </a:lnTo>
                  <a:lnTo>
                    <a:pt x="122" y="67"/>
                  </a:lnTo>
                  <a:lnTo>
                    <a:pt x="125" y="75"/>
                  </a:lnTo>
                  <a:lnTo>
                    <a:pt x="125" y="79"/>
                  </a:lnTo>
                  <a:lnTo>
                    <a:pt x="128" y="85"/>
                  </a:lnTo>
                  <a:lnTo>
                    <a:pt x="128" y="89"/>
                  </a:lnTo>
                  <a:lnTo>
                    <a:pt x="131" y="93"/>
                  </a:lnTo>
                  <a:lnTo>
                    <a:pt x="131" y="98"/>
                  </a:lnTo>
                  <a:lnTo>
                    <a:pt x="133" y="102"/>
                  </a:lnTo>
                  <a:lnTo>
                    <a:pt x="135" y="108"/>
                  </a:lnTo>
                  <a:lnTo>
                    <a:pt x="137" y="112"/>
                  </a:lnTo>
                  <a:lnTo>
                    <a:pt x="140" y="117"/>
                  </a:lnTo>
                  <a:lnTo>
                    <a:pt x="141" y="121"/>
                  </a:lnTo>
                  <a:lnTo>
                    <a:pt x="146" y="125"/>
                  </a:lnTo>
                  <a:lnTo>
                    <a:pt x="148" y="131"/>
                  </a:lnTo>
                  <a:lnTo>
                    <a:pt x="151" y="135"/>
                  </a:lnTo>
                  <a:lnTo>
                    <a:pt x="154" y="139"/>
                  </a:lnTo>
                  <a:lnTo>
                    <a:pt x="156" y="143"/>
                  </a:lnTo>
                  <a:lnTo>
                    <a:pt x="161" y="147"/>
                  </a:lnTo>
                  <a:lnTo>
                    <a:pt x="163" y="151"/>
                  </a:lnTo>
                  <a:lnTo>
                    <a:pt x="167" y="155"/>
                  </a:lnTo>
                  <a:lnTo>
                    <a:pt x="170" y="159"/>
                  </a:lnTo>
                  <a:lnTo>
                    <a:pt x="175" y="165"/>
                  </a:lnTo>
                  <a:lnTo>
                    <a:pt x="182" y="172"/>
                  </a:lnTo>
                  <a:lnTo>
                    <a:pt x="190" y="179"/>
                  </a:lnTo>
                  <a:lnTo>
                    <a:pt x="199" y="187"/>
                  </a:lnTo>
                  <a:lnTo>
                    <a:pt x="207" y="193"/>
                  </a:lnTo>
                  <a:lnTo>
                    <a:pt x="214" y="198"/>
                  </a:lnTo>
                  <a:lnTo>
                    <a:pt x="220" y="203"/>
                  </a:lnTo>
                  <a:lnTo>
                    <a:pt x="226" y="207"/>
                  </a:lnTo>
                  <a:lnTo>
                    <a:pt x="233" y="211"/>
                  </a:lnTo>
                  <a:lnTo>
                    <a:pt x="235" y="214"/>
                  </a:lnTo>
                  <a:lnTo>
                    <a:pt x="239" y="217"/>
                  </a:lnTo>
                  <a:lnTo>
                    <a:pt x="241" y="218"/>
                  </a:lnTo>
                  <a:lnTo>
                    <a:pt x="243" y="219"/>
                  </a:lnTo>
                  <a:lnTo>
                    <a:pt x="245" y="215"/>
                  </a:lnTo>
                  <a:lnTo>
                    <a:pt x="250" y="210"/>
                  </a:lnTo>
                  <a:lnTo>
                    <a:pt x="258" y="206"/>
                  </a:lnTo>
                  <a:lnTo>
                    <a:pt x="265" y="210"/>
                  </a:lnTo>
                  <a:lnTo>
                    <a:pt x="269" y="212"/>
                  </a:lnTo>
                  <a:lnTo>
                    <a:pt x="272" y="219"/>
                  </a:lnTo>
                  <a:lnTo>
                    <a:pt x="273" y="223"/>
                  </a:lnTo>
                  <a:lnTo>
                    <a:pt x="273" y="227"/>
                  </a:lnTo>
                  <a:lnTo>
                    <a:pt x="275" y="233"/>
                  </a:lnTo>
                  <a:lnTo>
                    <a:pt x="276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5" y="252"/>
                  </a:lnTo>
                  <a:lnTo>
                    <a:pt x="275" y="257"/>
                  </a:lnTo>
                  <a:lnTo>
                    <a:pt x="275" y="261"/>
                  </a:lnTo>
                  <a:lnTo>
                    <a:pt x="273" y="267"/>
                  </a:lnTo>
                  <a:lnTo>
                    <a:pt x="273" y="270"/>
                  </a:lnTo>
                  <a:lnTo>
                    <a:pt x="272" y="275"/>
                  </a:lnTo>
                  <a:lnTo>
                    <a:pt x="268" y="280"/>
                  </a:lnTo>
                  <a:lnTo>
                    <a:pt x="262" y="286"/>
                  </a:lnTo>
                  <a:lnTo>
                    <a:pt x="257" y="289"/>
                  </a:lnTo>
                  <a:lnTo>
                    <a:pt x="253" y="293"/>
                  </a:lnTo>
                  <a:lnTo>
                    <a:pt x="248" y="294"/>
                  </a:lnTo>
                  <a:lnTo>
                    <a:pt x="245" y="295"/>
                  </a:lnTo>
                  <a:lnTo>
                    <a:pt x="241" y="295"/>
                  </a:lnTo>
                  <a:lnTo>
                    <a:pt x="241" y="297"/>
                  </a:lnTo>
                  <a:lnTo>
                    <a:pt x="241" y="297"/>
                  </a:lnTo>
                  <a:lnTo>
                    <a:pt x="241" y="299"/>
                  </a:lnTo>
                  <a:lnTo>
                    <a:pt x="239" y="304"/>
                  </a:lnTo>
                  <a:lnTo>
                    <a:pt x="238" y="310"/>
                  </a:lnTo>
                  <a:lnTo>
                    <a:pt x="234" y="316"/>
                  </a:lnTo>
                  <a:lnTo>
                    <a:pt x="230" y="324"/>
                  </a:lnTo>
                  <a:lnTo>
                    <a:pt x="223" y="332"/>
                  </a:lnTo>
                  <a:lnTo>
                    <a:pt x="216" y="340"/>
                  </a:lnTo>
                  <a:lnTo>
                    <a:pt x="211" y="343"/>
                  </a:lnTo>
                  <a:lnTo>
                    <a:pt x="207" y="347"/>
                  </a:lnTo>
                  <a:lnTo>
                    <a:pt x="201" y="350"/>
                  </a:lnTo>
                  <a:lnTo>
                    <a:pt x="196" y="354"/>
                  </a:lnTo>
                  <a:lnTo>
                    <a:pt x="189" y="357"/>
                  </a:lnTo>
                  <a:lnTo>
                    <a:pt x="185" y="359"/>
                  </a:lnTo>
                  <a:lnTo>
                    <a:pt x="178" y="362"/>
                  </a:lnTo>
                  <a:lnTo>
                    <a:pt x="174" y="366"/>
                  </a:lnTo>
                  <a:lnTo>
                    <a:pt x="169" y="367"/>
                  </a:lnTo>
                  <a:lnTo>
                    <a:pt x="165" y="369"/>
                  </a:lnTo>
                  <a:lnTo>
                    <a:pt x="159" y="372"/>
                  </a:lnTo>
                  <a:lnTo>
                    <a:pt x="156" y="373"/>
                  </a:lnTo>
                  <a:lnTo>
                    <a:pt x="151" y="374"/>
                  </a:lnTo>
                  <a:lnTo>
                    <a:pt x="150" y="377"/>
                  </a:lnTo>
                  <a:lnTo>
                    <a:pt x="151" y="378"/>
                  </a:lnTo>
                  <a:lnTo>
                    <a:pt x="155" y="382"/>
                  </a:lnTo>
                  <a:lnTo>
                    <a:pt x="158" y="385"/>
                  </a:lnTo>
                  <a:lnTo>
                    <a:pt x="163" y="389"/>
                  </a:lnTo>
                  <a:lnTo>
                    <a:pt x="167" y="392"/>
                  </a:lnTo>
                  <a:lnTo>
                    <a:pt x="174" y="397"/>
                  </a:lnTo>
                  <a:lnTo>
                    <a:pt x="178" y="401"/>
                  </a:lnTo>
                  <a:lnTo>
                    <a:pt x="186" y="406"/>
                  </a:lnTo>
                  <a:lnTo>
                    <a:pt x="192" y="408"/>
                  </a:lnTo>
                  <a:lnTo>
                    <a:pt x="199" y="412"/>
                  </a:lnTo>
                  <a:lnTo>
                    <a:pt x="201" y="414"/>
                  </a:lnTo>
                  <a:lnTo>
                    <a:pt x="207" y="416"/>
                  </a:lnTo>
                  <a:lnTo>
                    <a:pt x="209" y="418"/>
                  </a:lnTo>
                  <a:lnTo>
                    <a:pt x="211" y="419"/>
                  </a:lnTo>
                  <a:lnTo>
                    <a:pt x="212" y="418"/>
                  </a:lnTo>
                  <a:lnTo>
                    <a:pt x="218" y="416"/>
                  </a:lnTo>
                  <a:lnTo>
                    <a:pt x="220" y="414"/>
                  </a:lnTo>
                  <a:lnTo>
                    <a:pt x="224" y="412"/>
                  </a:lnTo>
                  <a:lnTo>
                    <a:pt x="228" y="411"/>
                  </a:lnTo>
                  <a:lnTo>
                    <a:pt x="234" y="411"/>
                  </a:lnTo>
                  <a:lnTo>
                    <a:pt x="239" y="408"/>
                  </a:lnTo>
                  <a:lnTo>
                    <a:pt x="245" y="406"/>
                  </a:lnTo>
                  <a:lnTo>
                    <a:pt x="250" y="403"/>
                  </a:lnTo>
                  <a:lnTo>
                    <a:pt x="256" y="401"/>
                  </a:lnTo>
                  <a:lnTo>
                    <a:pt x="260" y="397"/>
                  </a:lnTo>
                  <a:lnTo>
                    <a:pt x="267" y="396"/>
                  </a:lnTo>
                  <a:lnTo>
                    <a:pt x="271" y="393"/>
                  </a:lnTo>
                  <a:lnTo>
                    <a:pt x="277" y="391"/>
                  </a:lnTo>
                  <a:lnTo>
                    <a:pt x="282" y="388"/>
                  </a:lnTo>
                  <a:lnTo>
                    <a:pt x="286" y="385"/>
                  </a:lnTo>
                  <a:lnTo>
                    <a:pt x="290" y="382"/>
                  </a:lnTo>
                  <a:lnTo>
                    <a:pt x="294" y="380"/>
                  </a:lnTo>
                  <a:lnTo>
                    <a:pt x="301" y="374"/>
                  </a:lnTo>
                  <a:lnTo>
                    <a:pt x="306" y="369"/>
                  </a:lnTo>
                  <a:lnTo>
                    <a:pt x="310" y="365"/>
                  </a:lnTo>
                  <a:lnTo>
                    <a:pt x="313" y="362"/>
                  </a:lnTo>
                  <a:lnTo>
                    <a:pt x="314" y="361"/>
                  </a:lnTo>
                  <a:lnTo>
                    <a:pt x="315" y="361"/>
                  </a:lnTo>
                  <a:lnTo>
                    <a:pt x="315" y="358"/>
                  </a:lnTo>
                  <a:lnTo>
                    <a:pt x="315" y="357"/>
                  </a:lnTo>
                  <a:lnTo>
                    <a:pt x="315" y="351"/>
                  </a:lnTo>
                  <a:lnTo>
                    <a:pt x="317" y="347"/>
                  </a:lnTo>
                  <a:lnTo>
                    <a:pt x="317" y="343"/>
                  </a:lnTo>
                  <a:lnTo>
                    <a:pt x="318" y="339"/>
                  </a:lnTo>
                  <a:lnTo>
                    <a:pt x="320" y="336"/>
                  </a:lnTo>
                  <a:lnTo>
                    <a:pt x="320" y="332"/>
                  </a:lnTo>
                  <a:lnTo>
                    <a:pt x="320" y="327"/>
                  </a:lnTo>
                  <a:lnTo>
                    <a:pt x="321" y="323"/>
                  </a:lnTo>
                  <a:lnTo>
                    <a:pt x="321" y="317"/>
                  </a:lnTo>
                  <a:lnTo>
                    <a:pt x="322" y="313"/>
                  </a:lnTo>
                  <a:lnTo>
                    <a:pt x="322" y="308"/>
                  </a:lnTo>
                  <a:lnTo>
                    <a:pt x="324" y="301"/>
                  </a:lnTo>
                  <a:lnTo>
                    <a:pt x="324" y="294"/>
                  </a:lnTo>
                  <a:lnTo>
                    <a:pt x="325" y="289"/>
                  </a:lnTo>
                  <a:lnTo>
                    <a:pt x="325" y="283"/>
                  </a:lnTo>
                  <a:lnTo>
                    <a:pt x="325" y="276"/>
                  </a:lnTo>
                  <a:lnTo>
                    <a:pt x="326" y="270"/>
                  </a:lnTo>
                  <a:lnTo>
                    <a:pt x="326" y="264"/>
                  </a:lnTo>
                  <a:lnTo>
                    <a:pt x="326" y="257"/>
                  </a:lnTo>
                  <a:lnTo>
                    <a:pt x="326" y="251"/>
                  </a:lnTo>
                  <a:lnTo>
                    <a:pt x="326" y="242"/>
                  </a:lnTo>
                  <a:lnTo>
                    <a:pt x="326" y="236"/>
                  </a:lnTo>
                  <a:lnTo>
                    <a:pt x="326" y="229"/>
                  </a:lnTo>
                  <a:lnTo>
                    <a:pt x="326" y="222"/>
                  </a:lnTo>
                  <a:lnTo>
                    <a:pt x="326" y="214"/>
                  </a:lnTo>
                  <a:lnTo>
                    <a:pt x="326" y="207"/>
                  </a:lnTo>
                  <a:lnTo>
                    <a:pt x="325" y="200"/>
                  </a:lnTo>
                  <a:lnTo>
                    <a:pt x="324" y="192"/>
                  </a:lnTo>
                  <a:lnTo>
                    <a:pt x="322" y="184"/>
                  </a:lnTo>
                  <a:lnTo>
                    <a:pt x="322" y="177"/>
                  </a:lnTo>
                  <a:lnTo>
                    <a:pt x="321" y="170"/>
                  </a:lnTo>
                  <a:lnTo>
                    <a:pt x="320" y="164"/>
                  </a:lnTo>
                  <a:lnTo>
                    <a:pt x="317" y="155"/>
                  </a:lnTo>
                  <a:lnTo>
                    <a:pt x="317" y="149"/>
                  </a:lnTo>
                  <a:lnTo>
                    <a:pt x="314" y="142"/>
                  </a:lnTo>
                  <a:lnTo>
                    <a:pt x="313" y="135"/>
                  </a:lnTo>
                  <a:lnTo>
                    <a:pt x="311" y="127"/>
                  </a:lnTo>
                  <a:lnTo>
                    <a:pt x="310" y="121"/>
                  </a:lnTo>
                  <a:lnTo>
                    <a:pt x="309" y="115"/>
                  </a:lnTo>
                  <a:lnTo>
                    <a:pt x="306" y="108"/>
                  </a:lnTo>
                  <a:lnTo>
                    <a:pt x="305" y="102"/>
                  </a:lnTo>
                  <a:lnTo>
                    <a:pt x="305" y="97"/>
                  </a:lnTo>
                  <a:lnTo>
                    <a:pt x="302" y="91"/>
                  </a:lnTo>
                  <a:lnTo>
                    <a:pt x="301" y="86"/>
                  </a:lnTo>
                  <a:lnTo>
                    <a:pt x="299" y="81"/>
                  </a:lnTo>
                  <a:lnTo>
                    <a:pt x="298" y="75"/>
                  </a:lnTo>
                  <a:lnTo>
                    <a:pt x="296" y="71"/>
                  </a:lnTo>
                  <a:lnTo>
                    <a:pt x="295" y="67"/>
                  </a:lnTo>
                  <a:lnTo>
                    <a:pt x="294" y="63"/>
                  </a:lnTo>
                  <a:lnTo>
                    <a:pt x="292" y="60"/>
                  </a:lnTo>
                  <a:lnTo>
                    <a:pt x="291" y="53"/>
                  </a:lnTo>
                  <a:lnTo>
                    <a:pt x="288" y="49"/>
                  </a:lnTo>
                  <a:lnTo>
                    <a:pt x="288" y="47"/>
                  </a:lnTo>
                  <a:lnTo>
                    <a:pt x="287" y="45"/>
                  </a:lnTo>
                  <a:lnTo>
                    <a:pt x="284" y="41"/>
                  </a:lnTo>
                  <a:lnTo>
                    <a:pt x="280" y="36"/>
                  </a:lnTo>
                  <a:lnTo>
                    <a:pt x="273" y="29"/>
                  </a:lnTo>
                  <a:lnTo>
                    <a:pt x="269" y="26"/>
                  </a:lnTo>
                  <a:lnTo>
                    <a:pt x="265" y="22"/>
                  </a:lnTo>
                  <a:lnTo>
                    <a:pt x="260" y="18"/>
                  </a:lnTo>
                  <a:lnTo>
                    <a:pt x="256" y="15"/>
                  </a:lnTo>
                  <a:lnTo>
                    <a:pt x="248" y="11"/>
                  </a:lnTo>
                  <a:lnTo>
                    <a:pt x="242" y="10"/>
                  </a:lnTo>
                  <a:lnTo>
                    <a:pt x="235" y="7"/>
                  </a:lnTo>
                  <a:lnTo>
                    <a:pt x="228" y="6"/>
                  </a:lnTo>
                  <a:lnTo>
                    <a:pt x="223" y="4"/>
                  </a:lnTo>
                  <a:lnTo>
                    <a:pt x="219" y="3"/>
                  </a:lnTo>
                  <a:lnTo>
                    <a:pt x="215" y="2"/>
                  </a:lnTo>
                  <a:lnTo>
                    <a:pt x="211" y="2"/>
                  </a:lnTo>
                  <a:lnTo>
                    <a:pt x="205" y="0"/>
                  </a:lnTo>
                  <a:lnTo>
                    <a:pt x="201" y="0"/>
                  </a:lnTo>
                  <a:lnTo>
                    <a:pt x="197" y="0"/>
                  </a:lnTo>
                  <a:lnTo>
                    <a:pt x="193" y="0"/>
                  </a:lnTo>
                  <a:lnTo>
                    <a:pt x="188" y="0"/>
                  </a:lnTo>
                  <a:lnTo>
                    <a:pt x="184" y="0"/>
                  </a:lnTo>
                  <a:lnTo>
                    <a:pt x="178" y="0"/>
                  </a:lnTo>
                  <a:lnTo>
                    <a:pt x="174" y="0"/>
                  </a:lnTo>
                  <a:lnTo>
                    <a:pt x="170" y="0"/>
                  </a:lnTo>
                  <a:lnTo>
                    <a:pt x="165" y="0"/>
                  </a:lnTo>
                  <a:lnTo>
                    <a:pt x="161" y="0"/>
                  </a:lnTo>
                  <a:lnTo>
                    <a:pt x="158" y="2"/>
                  </a:lnTo>
                  <a:lnTo>
                    <a:pt x="152" y="2"/>
                  </a:lnTo>
                  <a:lnTo>
                    <a:pt x="148" y="2"/>
                  </a:lnTo>
                  <a:lnTo>
                    <a:pt x="144" y="2"/>
                  </a:lnTo>
                  <a:lnTo>
                    <a:pt x="141" y="2"/>
                  </a:lnTo>
                  <a:lnTo>
                    <a:pt x="135" y="3"/>
                  </a:lnTo>
                  <a:lnTo>
                    <a:pt x="129" y="3"/>
                  </a:lnTo>
                  <a:lnTo>
                    <a:pt x="124" y="4"/>
                  </a:lnTo>
                  <a:lnTo>
                    <a:pt x="120" y="4"/>
                  </a:lnTo>
                  <a:lnTo>
                    <a:pt x="118" y="4"/>
                  </a:lnTo>
                  <a:lnTo>
                    <a:pt x="118" y="6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2738438" y="2012951"/>
              <a:ext cx="168275" cy="263525"/>
            </a:xfrm>
            <a:custGeom>
              <a:avLst/>
              <a:gdLst>
                <a:gd name="T0" fmla="*/ 76 w 106"/>
                <a:gd name="T1" fmla="*/ 0 h 166"/>
                <a:gd name="T2" fmla="*/ 72 w 106"/>
                <a:gd name="T3" fmla="*/ 0 h 166"/>
                <a:gd name="T4" fmla="*/ 63 w 106"/>
                <a:gd name="T5" fmla="*/ 0 h 166"/>
                <a:gd name="T6" fmla="*/ 50 w 106"/>
                <a:gd name="T7" fmla="*/ 0 h 166"/>
                <a:gd name="T8" fmla="*/ 36 w 106"/>
                <a:gd name="T9" fmla="*/ 4 h 166"/>
                <a:gd name="T10" fmla="*/ 22 w 106"/>
                <a:gd name="T11" fmla="*/ 8 h 166"/>
                <a:gd name="T12" fmla="*/ 10 w 106"/>
                <a:gd name="T13" fmla="*/ 12 h 166"/>
                <a:gd name="T14" fmla="*/ 3 w 106"/>
                <a:gd name="T15" fmla="*/ 16 h 166"/>
                <a:gd name="T16" fmla="*/ 3 w 106"/>
                <a:gd name="T17" fmla="*/ 18 h 166"/>
                <a:gd name="T18" fmla="*/ 0 w 106"/>
                <a:gd name="T19" fmla="*/ 25 h 166"/>
                <a:gd name="T20" fmla="*/ 0 w 106"/>
                <a:gd name="T21" fmla="*/ 33 h 166"/>
                <a:gd name="T22" fmla="*/ 2 w 106"/>
                <a:gd name="T23" fmla="*/ 42 h 166"/>
                <a:gd name="T24" fmla="*/ 2 w 106"/>
                <a:gd name="T25" fmla="*/ 52 h 166"/>
                <a:gd name="T26" fmla="*/ 4 w 106"/>
                <a:gd name="T27" fmla="*/ 64 h 166"/>
                <a:gd name="T28" fmla="*/ 8 w 106"/>
                <a:gd name="T29" fmla="*/ 78 h 166"/>
                <a:gd name="T30" fmla="*/ 14 w 106"/>
                <a:gd name="T31" fmla="*/ 93 h 166"/>
                <a:gd name="T32" fmla="*/ 22 w 106"/>
                <a:gd name="T33" fmla="*/ 106 h 166"/>
                <a:gd name="T34" fmla="*/ 30 w 106"/>
                <a:gd name="T35" fmla="*/ 120 h 166"/>
                <a:gd name="T36" fmla="*/ 40 w 106"/>
                <a:gd name="T37" fmla="*/ 133 h 166"/>
                <a:gd name="T38" fmla="*/ 49 w 106"/>
                <a:gd name="T39" fmla="*/ 146 h 166"/>
                <a:gd name="T40" fmla="*/ 56 w 106"/>
                <a:gd name="T41" fmla="*/ 155 h 166"/>
                <a:gd name="T42" fmla="*/ 64 w 106"/>
                <a:gd name="T43" fmla="*/ 165 h 166"/>
                <a:gd name="T44" fmla="*/ 64 w 106"/>
                <a:gd name="T45" fmla="*/ 163 h 166"/>
                <a:gd name="T46" fmla="*/ 61 w 106"/>
                <a:gd name="T47" fmla="*/ 155 h 166"/>
                <a:gd name="T48" fmla="*/ 60 w 106"/>
                <a:gd name="T49" fmla="*/ 148 h 166"/>
                <a:gd name="T50" fmla="*/ 59 w 106"/>
                <a:gd name="T51" fmla="*/ 140 h 166"/>
                <a:gd name="T52" fmla="*/ 56 w 106"/>
                <a:gd name="T53" fmla="*/ 129 h 166"/>
                <a:gd name="T54" fmla="*/ 53 w 106"/>
                <a:gd name="T55" fmla="*/ 117 h 166"/>
                <a:gd name="T56" fmla="*/ 50 w 106"/>
                <a:gd name="T57" fmla="*/ 103 h 166"/>
                <a:gd name="T58" fmla="*/ 49 w 106"/>
                <a:gd name="T59" fmla="*/ 90 h 166"/>
                <a:gd name="T60" fmla="*/ 46 w 106"/>
                <a:gd name="T61" fmla="*/ 78 h 166"/>
                <a:gd name="T62" fmla="*/ 46 w 106"/>
                <a:gd name="T63" fmla="*/ 69 h 166"/>
                <a:gd name="T64" fmla="*/ 45 w 106"/>
                <a:gd name="T65" fmla="*/ 60 h 166"/>
                <a:gd name="T66" fmla="*/ 48 w 106"/>
                <a:gd name="T67" fmla="*/ 68 h 166"/>
                <a:gd name="T68" fmla="*/ 52 w 106"/>
                <a:gd name="T69" fmla="*/ 75 h 166"/>
                <a:gd name="T70" fmla="*/ 57 w 106"/>
                <a:gd name="T71" fmla="*/ 84 h 166"/>
                <a:gd name="T72" fmla="*/ 63 w 106"/>
                <a:gd name="T73" fmla="*/ 94 h 166"/>
                <a:gd name="T74" fmla="*/ 71 w 106"/>
                <a:gd name="T75" fmla="*/ 103 h 166"/>
                <a:gd name="T76" fmla="*/ 75 w 106"/>
                <a:gd name="T77" fmla="*/ 112 h 166"/>
                <a:gd name="T78" fmla="*/ 79 w 106"/>
                <a:gd name="T79" fmla="*/ 114 h 166"/>
                <a:gd name="T80" fmla="*/ 78 w 106"/>
                <a:gd name="T81" fmla="*/ 112 h 166"/>
                <a:gd name="T82" fmla="*/ 76 w 106"/>
                <a:gd name="T83" fmla="*/ 103 h 166"/>
                <a:gd name="T84" fmla="*/ 75 w 106"/>
                <a:gd name="T85" fmla="*/ 90 h 166"/>
                <a:gd name="T86" fmla="*/ 75 w 106"/>
                <a:gd name="T87" fmla="*/ 75 h 166"/>
                <a:gd name="T88" fmla="*/ 75 w 106"/>
                <a:gd name="T89" fmla="*/ 65 h 166"/>
                <a:gd name="T90" fmla="*/ 74 w 106"/>
                <a:gd name="T91" fmla="*/ 57 h 166"/>
                <a:gd name="T92" fmla="*/ 74 w 106"/>
                <a:gd name="T93" fmla="*/ 48 h 166"/>
                <a:gd name="T94" fmla="*/ 74 w 106"/>
                <a:gd name="T95" fmla="*/ 40 h 166"/>
                <a:gd name="T96" fmla="*/ 74 w 106"/>
                <a:gd name="T97" fmla="*/ 26 h 166"/>
                <a:gd name="T98" fmla="*/ 74 w 106"/>
                <a:gd name="T99" fmla="*/ 22 h 166"/>
                <a:gd name="T100" fmla="*/ 87 w 106"/>
                <a:gd name="T101" fmla="*/ 21 h 166"/>
                <a:gd name="T102" fmla="*/ 79 w 106"/>
                <a:gd name="T103" fmla="*/ 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6" h="166">
                  <a:moveTo>
                    <a:pt x="79" y="1"/>
                  </a:move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8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0" y="0"/>
                  </a:lnTo>
                  <a:lnTo>
                    <a:pt x="44" y="3"/>
                  </a:lnTo>
                  <a:lnTo>
                    <a:pt x="36" y="4"/>
                  </a:lnTo>
                  <a:lnTo>
                    <a:pt x="29" y="7"/>
                  </a:lnTo>
                  <a:lnTo>
                    <a:pt x="22" y="8"/>
                  </a:lnTo>
                  <a:lnTo>
                    <a:pt x="16" y="11"/>
                  </a:lnTo>
                  <a:lnTo>
                    <a:pt x="10" y="12"/>
                  </a:lnTo>
                  <a:lnTo>
                    <a:pt x="6" y="15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2" y="37"/>
                  </a:lnTo>
                  <a:lnTo>
                    <a:pt x="2" y="42"/>
                  </a:lnTo>
                  <a:lnTo>
                    <a:pt x="2" y="46"/>
                  </a:lnTo>
                  <a:lnTo>
                    <a:pt x="2" y="52"/>
                  </a:lnTo>
                  <a:lnTo>
                    <a:pt x="3" y="59"/>
                  </a:lnTo>
                  <a:lnTo>
                    <a:pt x="4" y="64"/>
                  </a:lnTo>
                  <a:lnTo>
                    <a:pt x="6" y="71"/>
                  </a:lnTo>
                  <a:lnTo>
                    <a:pt x="8" y="78"/>
                  </a:lnTo>
                  <a:lnTo>
                    <a:pt x="11" y="86"/>
                  </a:lnTo>
                  <a:lnTo>
                    <a:pt x="14" y="93"/>
                  </a:lnTo>
                  <a:lnTo>
                    <a:pt x="18" y="99"/>
                  </a:lnTo>
                  <a:lnTo>
                    <a:pt x="22" y="106"/>
                  </a:lnTo>
                  <a:lnTo>
                    <a:pt x="26" y="114"/>
                  </a:lnTo>
                  <a:lnTo>
                    <a:pt x="30" y="120"/>
                  </a:lnTo>
                  <a:lnTo>
                    <a:pt x="36" y="127"/>
                  </a:lnTo>
                  <a:lnTo>
                    <a:pt x="40" y="133"/>
                  </a:lnTo>
                  <a:lnTo>
                    <a:pt x="45" y="140"/>
                  </a:lnTo>
                  <a:lnTo>
                    <a:pt x="49" y="146"/>
                  </a:lnTo>
                  <a:lnTo>
                    <a:pt x="53" y="151"/>
                  </a:lnTo>
                  <a:lnTo>
                    <a:pt x="56" y="155"/>
                  </a:lnTo>
                  <a:lnTo>
                    <a:pt x="60" y="159"/>
                  </a:lnTo>
                  <a:lnTo>
                    <a:pt x="64" y="165"/>
                  </a:lnTo>
                  <a:lnTo>
                    <a:pt x="67" y="166"/>
                  </a:lnTo>
                  <a:lnTo>
                    <a:pt x="64" y="163"/>
                  </a:lnTo>
                  <a:lnTo>
                    <a:pt x="63" y="161"/>
                  </a:lnTo>
                  <a:lnTo>
                    <a:pt x="61" y="155"/>
                  </a:lnTo>
                  <a:lnTo>
                    <a:pt x="60" y="151"/>
                  </a:lnTo>
                  <a:lnTo>
                    <a:pt x="60" y="148"/>
                  </a:lnTo>
                  <a:lnTo>
                    <a:pt x="59" y="144"/>
                  </a:lnTo>
                  <a:lnTo>
                    <a:pt x="59" y="140"/>
                  </a:lnTo>
                  <a:lnTo>
                    <a:pt x="57" y="135"/>
                  </a:lnTo>
                  <a:lnTo>
                    <a:pt x="56" y="129"/>
                  </a:lnTo>
                  <a:lnTo>
                    <a:pt x="53" y="122"/>
                  </a:lnTo>
                  <a:lnTo>
                    <a:pt x="53" y="117"/>
                  </a:lnTo>
                  <a:lnTo>
                    <a:pt x="52" y="110"/>
                  </a:lnTo>
                  <a:lnTo>
                    <a:pt x="50" y="103"/>
                  </a:lnTo>
                  <a:lnTo>
                    <a:pt x="49" y="97"/>
                  </a:lnTo>
                  <a:lnTo>
                    <a:pt x="49" y="90"/>
                  </a:lnTo>
                  <a:lnTo>
                    <a:pt x="48" y="83"/>
                  </a:lnTo>
                  <a:lnTo>
                    <a:pt x="46" y="78"/>
                  </a:lnTo>
                  <a:lnTo>
                    <a:pt x="46" y="72"/>
                  </a:lnTo>
                  <a:lnTo>
                    <a:pt x="46" y="69"/>
                  </a:lnTo>
                  <a:lnTo>
                    <a:pt x="45" y="63"/>
                  </a:lnTo>
                  <a:lnTo>
                    <a:pt x="45" y="60"/>
                  </a:lnTo>
                  <a:lnTo>
                    <a:pt x="45" y="63"/>
                  </a:lnTo>
                  <a:lnTo>
                    <a:pt x="48" y="68"/>
                  </a:lnTo>
                  <a:lnTo>
                    <a:pt x="49" y="69"/>
                  </a:lnTo>
                  <a:lnTo>
                    <a:pt x="52" y="75"/>
                  </a:lnTo>
                  <a:lnTo>
                    <a:pt x="53" y="79"/>
                  </a:lnTo>
                  <a:lnTo>
                    <a:pt x="57" y="84"/>
                  </a:lnTo>
                  <a:lnTo>
                    <a:pt x="59" y="88"/>
                  </a:lnTo>
                  <a:lnTo>
                    <a:pt x="63" y="94"/>
                  </a:lnTo>
                  <a:lnTo>
                    <a:pt x="67" y="98"/>
                  </a:lnTo>
                  <a:lnTo>
                    <a:pt x="71" y="103"/>
                  </a:lnTo>
                  <a:lnTo>
                    <a:pt x="74" y="108"/>
                  </a:lnTo>
                  <a:lnTo>
                    <a:pt x="75" y="112"/>
                  </a:lnTo>
                  <a:lnTo>
                    <a:pt x="76" y="113"/>
                  </a:lnTo>
                  <a:lnTo>
                    <a:pt x="79" y="114"/>
                  </a:lnTo>
                  <a:lnTo>
                    <a:pt x="78" y="113"/>
                  </a:lnTo>
                  <a:lnTo>
                    <a:pt x="78" y="112"/>
                  </a:lnTo>
                  <a:lnTo>
                    <a:pt x="76" y="108"/>
                  </a:lnTo>
                  <a:lnTo>
                    <a:pt x="76" y="103"/>
                  </a:lnTo>
                  <a:lnTo>
                    <a:pt x="76" y="98"/>
                  </a:lnTo>
                  <a:lnTo>
                    <a:pt x="75" y="90"/>
                  </a:lnTo>
                  <a:lnTo>
                    <a:pt x="75" y="83"/>
                  </a:lnTo>
                  <a:lnTo>
                    <a:pt x="75" y="75"/>
                  </a:lnTo>
                  <a:lnTo>
                    <a:pt x="75" y="71"/>
                  </a:lnTo>
                  <a:lnTo>
                    <a:pt x="75" y="65"/>
                  </a:lnTo>
                  <a:lnTo>
                    <a:pt x="74" y="61"/>
                  </a:lnTo>
                  <a:lnTo>
                    <a:pt x="74" y="57"/>
                  </a:lnTo>
                  <a:lnTo>
                    <a:pt x="74" y="52"/>
                  </a:lnTo>
                  <a:lnTo>
                    <a:pt x="74" y="48"/>
                  </a:lnTo>
                  <a:lnTo>
                    <a:pt x="74" y="42"/>
                  </a:lnTo>
                  <a:lnTo>
                    <a:pt x="74" y="40"/>
                  </a:lnTo>
                  <a:lnTo>
                    <a:pt x="74" y="31"/>
                  </a:lnTo>
                  <a:lnTo>
                    <a:pt x="74" y="26"/>
                  </a:lnTo>
                  <a:lnTo>
                    <a:pt x="74" y="23"/>
                  </a:lnTo>
                  <a:lnTo>
                    <a:pt x="74" y="22"/>
                  </a:lnTo>
                  <a:lnTo>
                    <a:pt x="87" y="30"/>
                  </a:lnTo>
                  <a:lnTo>
                    <a:pt x="87" y="21"/>
                  </a:lnTo>
                  <a:lnTo>
                    <a:pt x="106" y="8"/>
                  </a:lnTo>
                  <a:lnTo>
                    <a:pt x="79" y="1"/>
                  </a:lnTo>
                  <a:lnTo>
                    <a:pt x="79" y="1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2533650" y="2008188"/>
              <a:ext cx="169863" cy="236538"/>
            </a:xfrm>
            <a:custGeom>
              <a:avLst/>
              <a:gdLst>
                <a:gd name="T0" fmla="*/ 11 w 107"/>
                <a:gd name="T1" fmla="*/ 147 h 149"/>
                <a:gd name="T2" fmla="*/ 11 w 107"/>
                <a:gd name="T3" fmla="*/ 142 h 149"/>
                <a:gd name="T4" fmla="*/ 11 w 107"/>
                <a:gd name="T5" fmla="*/ 131 h 149"/>
                <a:gd name="T6" fmla="*/ 11 w 107"/>
                <a:gd name="T7" fmla="*/ 120 h 149"/>
                <a:gd name="T8" fmla="*/ 12 w 107"/>
                <a:gd name="T9" fmla="*/ 111 h 149"/>
                <a:gd name="T10" fmla="*/ 12 w 107"/>
                <a:gd name="T11" fmla="*/ 100 h 149"/>
                <a:gd name="T12" fmla="*/ 15 w 107"/>
                <a:gd name="T13" fmla="*/ 87 h 149"/>
                <a:gd name="T14" fmla="*/ 16 w 107"/>
                <a:gd name="T15" fmla="*/ 75 h 149"/>
                <a:gd name="T16" fmla="*/ 19 w 107"/>
                <a:gd name="T17" fmla="*/ 63 h 149"/>
                <a:gd name="T18" fmla="*/ 20 w 107"/>
                <a:gd name="T19" fmla="*/ 52 h 149"/>
                <a:gd name="T20" fmla="*/ 22 w 107"/>
                <a:gd name="T21" fmla="*/ 44 h 149"/>
                <a:gd name="T22" fmla="*/ 25 w 107"/>
                <a:gd name="T23" fmla="*/ 34 h 149"/>
                <a:gd name="T24" fmla="*/ 65 w 107"/>
                <a:gd name="T25" fmla="*/ 38 h 149"/>
                <a:gd name="T26" fmla="*/ 107 w 107"/>
                <a:gd name="T27" fmla="*/ 6 h 149"/>
                <a:gd name="T28" fmla="*/ 101 w 107"/>
                <a:gd name="T29" fmla="*/ 4 h 149"/>
                <a:gd name="T30" fmla="*/ 88 w 107"/>
                <a:gd name="T31" fmla="*/ 3 h 149"/>
                <a:gd name="T32" fmla="*/ 78 w 107"/>
                <a:gd name="T33" fmla="*/ 2 h 149"/>
                <a:gd name="T34" fmla="*/ 69 w 107"/>
                <a:gd name="T35" fmla="*/ 0 h 149"/>
                <a:gd name="T36" fmla="*/ 60 w 107"/>
                <a:gd name="T37" fmla="*/ 0 h 149"/>
                <a:gd name="T38" fmla="*/ 50 w 107"/>
                <a:gd name="T39" fmla="*/ 3 h 149"/>
                <a:gd name="T40" fmla="*/ 41 w 107"/>
                <a:gd name="T41" fmla="*/ 4 h 149"/>
                <a:gd name="T42" fmla="*/ 34 w 107"/>
                <a:gd name="T43" fmla="*/ 6 h 149"/>
                <a:gd name="T44" fmla="*/ 22 w 107"/>
                <a:gd name="T45" fmla="*/ 11 h 149"/>
                <a:gd name="T46" fmla="*/ 12 w 107"/>
                <a:gd name="T47" fmla="*/ 17 h 149"/>
                <a:gd name="T48" fmla="*/ 11 w 107"/>
                <a:gd name="T49" fmla="*/ 18 h 149"/>
                <a:gd name="T50" fmla="*/ 8 w 107"/>
                <a:gd name="T51" fmla="*/ 24 h 149"/>
                <a:gd name="T52" fmla="*/ 7 w 107"/>
                <a:gd name="T53" fmla="*/ 29 h 149"/>
                <a:gd name="T54" fmla="*/ 5 w 107"/>
                <a:gd name="T55" fmla="*/ 37 h 149"/>
                <a:gd name="T56" fmla="*/ 3 w 107"/>
                <a:gd name="T57" fmla="*/ 45 h 149"/>
                <a:gd name="T58" fmla="*/ 1 w 107"/>
                <a:gd name="T59" fmla="*/ 56 h 149"/>
                <a:gd name="T60" fmla="*/ 0 w 107"/>
                <a:gd name="T61" fmla="*/ 67 h 149"/>
                <a:gd name="T62" fmla="*/ 0 w 107"/>
                <a:gd name="T63" fmla="*/ 79 h 149"/>
                <a:gd name="T64" fmla="*/ 0 w 107"/>
                <a:gd name="T65" fmla="*/ 91 h 149"/>
                <a:gd name="T66" fmla="*/ 1 w 107"/>
                <a:gd name="T67" fmla="*/ 104 h 149"/>
                <a:gd name="T68" fmla="*/ 3 w 107"/>
                <a:gd name="T69" fmla="*/ 115 h 149"/>
                <a:gd name="T70" fmla="*/ 5 w 107"/>
                <a:gd name="T71" fmla="*/ 125 h 149"/>
                <a:gd name="T72" fmla="*/ 7 w 107"/>
                <a:gd name="T73" fmla="*/ 135 h 149"/>
                <a:gd name="T74" fmla="*/ 10 w 107"/>
                <a:gd name="T75" fmla="*/ 142 h 149"/>
                <a:gd name="T76" fmla="*/ 11 w 107"/>
                <a:gd name="T7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" h="149">
                  <a:moveTo>
                    <a:pt x="11" y="149"/>
                  </a:moveTo>
                  <a:lnTo>
                    <a:pt x="11" y="147"/>
                  </a:lnTo>
                  <a:lnTo>
                    <a:pt x="11" y="145"/>
                  </a:lnTo>
                  <a:lnTo>
                    <a:pt x="11" y="142"/>
                  </a:lnTo>
                  <a:lnTo>
                    <a:pt x="11" y="138"/>
                  </a:lnTo>
                  <a:lnTo>
                    <a:pt x="11" y="131"/>
                  </a:lnTo>
                  <a:lnTo>
                    <a:pt x="11" y="124"/>
                  </a:lnTo>
                  <a:lnTo>
                    <a:pt x="11" y="120"/>
                  </a:lnTo>
                  <a:lnTo>
                    <a:pt x="11" y="115"/>
                  </a:lnTo>
                  <a:lnTo>
                    <a:pt x="12" y="111"/>
                  </a:lnTo>
                  <a:lnTo>
                    <a:pt x="12" y="106"/>
                  </a:lnTo>
                  <a:lnTo>
                    <a:pt x="12" y="100"/>
                  </a:lnTo>
                  <a:lnTo>
                    <a:pt x="14" y="93"/>
                  </a:lnTo>
                  <a:lnTo>
                    <a:pt x="15" y="87"/>
                  </a:lnTo>
                  <a:lnTo>
                    <a:pt x="16" y="82"/>
                  </a:lnTo>
                  <a:lnTo>
                    <a:pt x="16" y="75"/>
                  </a:lnTo>
                  <a:lnTo>
                    <a:pt x="18" y="68"/>
                  </a:lnTo>
                  <a:lnTo>
                    <a:pt x="19" y="63"/>
                  </a:lnTo>
                  <a:lnTo>
                    <a:pt x="20" y="58"/>
                  </a:lnTo>
                  <a:lnTo>
                    <a:pt x="20" y="52"/>
                  </a:lnTo>
                  <a:lnTo>
                    <a:pt x="22" y="48"/>
                  </a:lnTo>
                  <a:lnTo>
                    <a:pt x="22" y="44"/>
                  </a:lnTo>
                  <a:lnTo>
                    <a:pt x="23" y="40"/>
                  </a:lnTo>
                  <a:lnTo>
                    <a:pt x="25" y="34"/>
                  </a:lnTo>
                  <a:lnTo>
                    <a:pt x="26" y="33"/>
                  </a:lnTo>
                  <a:lnTo>
                    <a:pt x="65" y="38"/>
                  </a:lnTo>
                  <a:lnTo>
                    <a:pt x="56" y="22"/>
                  </a:lnTo>
                  <a:lnTo>
                    <a:pt x="107" y="6"/>
                  </a:lnTo>
                  <a:lnTo>
                    <a:pt x="105" y="4"/>
                  </a:lnTo>
                  <a:lnTo>
                    <a:pt x="101" y="4"/>
                  </a:lnTo>
                  <a:lnTo>
                    <a:pt x="95" y="3"/>
                  </a:lnTo>
                  <a:lnTo>
                    <a:pt x="88" y="3"/>
                  </a:lnTo>
                  <a:lnTo>
                    <a:pt x="83" y="2"/>
                  </a:lnTo>
                  <a:lnTo>
                    <a:pt x="78" y="2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60" y="0"/>
                  </a:lnTo>
                  <a:lnTo>
                    <a:pt x="56" y="2"/>
                  </a:lnTo>
                  <a:lnTo>
                    <a:pt x="50" y="3"/>
                  </a:lnTo>
                  <a:lnTo>
                    <a:pt x="46" y="3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4" y="6"/>
                  </a:lnTo>
                  <a:lnTo>
                    <a:pt x="27" y="9"/>
                  </a:lnTo>
                  <a:lnTo>
                    <a:pt x="22" y="11"/>
                  </a:lnTo>
                  <a:lnTo>
                    <a:pt x="16" y="14"/>
                  </a:lnTo>
                  <a:lnTo>
                    <a:pt x="12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0" y="19"/>
                  </a:lnTo>
                  <a:lnTo>
                    <a:pt x="8" y="24"/>
                  </a:lnTo>
                  <a:lnTo>
                    <a:pt x="7" y="26"/>
                  </a:lnTo>
                  <a:lnTo>
                    <a:pt x="7" y="29"/>
                  </a:lnTo>
                  <a:lnTo>
                    <a:pt x="5" y="33"/>
                  </a:lnTo>
                  <a:lnTo>
                    <a:pt x="5" y="37"/>
                  </a:lnTo>
                  <a:lnTo>
                    <a:pt x="4" y="41"/>
                  </a:lnTo>
                  <a:lnTo>
                    <a:pt x="3" y="45"/>
                  </a:lnTo>
                  <a:lnTo>
                    <a:pt x="1" y="51"/>
                  </a:lnTo>
                  <a:lnTo>
                    <a:pt x="1" y="56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7"/>
                  </a:lnTo>
                  <a:lnTo>
                    <a:pt x="1" y="104"/>
                  </a:lnTo>
                  <a:lnTo>
                    <a:pt x="1" y="109"/>
                  </a:lnTo>
                  <a:lnTo>
                    <a:pt x="3" y="115"/>
                  </a:lnTo>
                  <a:lnTo>
                    <a:pt x="4" y="120"/>
                  </a:lnTo>
                  <a:lnTo>
                    <a:pt x="5" y="125"/>
                  </a:lnTo>
                  <a:lnTo>
                    <a:pt x="5" y="130"/>
                  </a:lnTo>
                  <a:lnTo>
                    <a:pt x="7" y="135"/>
                  </a:lnTo>
                  <a:lnTo>
                    <a:pt x="7" y="138"/>
                  </a:lnTo>
                  <a:lnTo>
                    <a:pt x="10" y="142"/>
                  </a:lnTo>
                  <a:lnTo>
                    <a:pt x="11" y="146"/>
                  </a:lnTo>
                  <a:lnTo>
                    <a:pt x="11" y="149"/>
                  </a:lnTo>
                  <a:lnTo>
                    <a:pt x="11" y="149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922463" y="2214563"/>
              <a:ext cx="566738" cy="555625"/>
            </a:xfrm>
            <a:custGeom>
              <a:avLst/>
              <a:gdLst>
                <a:gd name="T0" fmla="*/ 41 w 357"/>
                <a:gd name="T1" fmla="*/ 281 h 350"/>
                <a:gd name="T2" fmla="*/ 48 w 357"/>
                <a:gd name="T3" fmla="*/ 266 h 350"/>
                <a:gd name="T4" fmla="*/ 56 w 357"/>
                <a:gd name="T5" fmla="*/ 250 h 350"/>
                <a:gd name="T6" fmla="*/ 67 w 357"/>
                <a:gd name="T7" fmla="*/ 236 h 350"/>
                <a:gd name="T8" fmla="*/ 81 w 357"/>
                <a:gd name="T9" fmla="*/ 221 h 350"/>
                <a:gd name="T10" fmla="*/ 94 w 357"/>
                <a:gd name="T11" fmla="*/ 206 h 350"/>
                <a:gd name="T12" fmla="*/ 108 w 357"/>
                <a:gd name="T13" fmla="*/ 190 h 350"/>
                <a:gd name="T14" fmla="*/ 123 w 357"/>
                <a:gd name="T15" fmla="*/ 175 h 350"/>
                <a:gd name="T16" fmla="*/ 140 w 357"/>
                <a:gd name="T17" fmla="*/ 160 h 350"/>
                <a:gd name="T18" fmla="*/ 157 w 357"/>
                <a:gd name="T19" fmla="*/ 145 h 350"/>
                <a:gd name="T20" fmla="*/ 174 w 357"/>
                <a:gd name="T21" fmla="*/ 131 h 350"/>
                <a:gd name="T22" fmla="*/ 192 w 357"/>
                <a:gd name="T23" fmla="*/ 116 h 350"/>
                <a:gd name="T24" fmla="*/ 210 w 357"/>
                <a:gd name="T25" fmla="*/ 103 h 350"/>
                <a:gd name="T26" fmla="*/ 226 w 357"/>
                <a:gd name="T27" fmla="*/ 88 h 350"/>
                <a:gd name="T28" fmla="*/ 244 w 357"/>
                <a:gd name="T29" fmla="*/ 76 h 350"/>
                <a:gd name="T30" fmla="*/ 261 w 357"/>
                <a:gd name="T31" fmla="*/ 62 h 350"/>
                <a:gd name="T32" fmla="*/ 279 w 357"/>
                <a:gd name="T33" fmla="*/ 51 h 350"/>
                <a:gd name="T34" fmla="*/ 294 w 357"/>
                <a:gd name="T35" fmla="*/ 38 h 350"/>
                <a:gd name="T36" fmla="*/ 310 w 357"/>
                <a:gd name="T37" fmla="*/ 28 h 350"/>
                <a:gd name="T38" fmla="*/ 325 w 357"/>
                <a:gd name="T39" fmla="*/ 17 h 350"/>
                <a:gd name="T40" fmla="*/ 339 w 357"/>
                <a:gd name="T41" fmla="*/ 9 h 350"/>
                <a:gd name="T42" fmla="*/ 352 w 357"/>
                <a:gd name="T43" fmla="*/ 1 h 350"/>
                <a:gd name="T44" fmla="*/ 354 w 357"/>
                <a:gd name="T45" fmla="*/ 0 h 350"/>
                <a:gd name="T46" fmla="*/ 337 w 357"/>
                <a:gd name="T47" fmla="*/ 6 h 350"/>
                <a:gd name="T48" fmla="*/ 321 w 357"/>
                <a:gd name="T49" fmla="*/ 15 h 350"/>
                <a:gd name="T50" fmla="*/ 308 w 357"/>
                <a:gd name="T51" fmla="*/ 23 h 350"/>
                <a:gd name="T52" fmla="*/ 291 w 357"/>
                <a:gd name="T53" fmla="*/ 31 h 350"/>
                <a:gd name="T54" fmla="*/ 274 w 357"/>
                <a:gd name="T55" fmla="*/ 40 h 350"/>
                <a:gd name="T56" fmla="*/ 255 w 357"/>
                <a:gd name="T57" fmla="*/ 51 h 350"/>
                <a:gd name="T58" fmla="*/ 234 w 357"/>
                <a:gd name="T59" fmla="*/ 63 h 350"/>
                <a:gd name="T60" fmla="*/ 215 w 357"/>
                <a:gd name="T61" fmla="*/ 77 h 350"/>
                <a:gd name="T62" fmla="*/ 192 w 357"/>
                <a:gd name="T63" fmla="*/ 92 h 350"/>
                <a:gd name="T64" fmla="*/ 176 w 357"/>
                <a:gd name="T65" fmla="*/ 104 h 350"/>
                <a:gd name="T66" fmla="*/ 163 w 357"/>
                <a:gd name="T67" fmla="*/ 115 h 350"/>
                <a:gd name="T68" fmla="*/ 151 w 357"/>
                <a:gd name="T69" fmla="*/ 126 h 350"/>
                <a:gd name="T70" fmla="*/ 136 w 357"/>
                <a:gd name="T71" fmla="*/ 137 h 350"/>
                <a:gd name="T72" fmla="*/ 124 w 357"/>
                <a:gd name="T73" fmla="*/ 149 h 350"/>
                <a:gd name="T74" fmla="*/ 110 w 357"/>
                <a:gd name="T75" fmla="*/ 160 h 350"/>
                <a:gd name="T76" fmla="*/ 97 w 357"/>
                <a:gd name="T77" fmla="*/ 172 h 350"/>
                <a:gd name="T78" fmla="*/ 76 w 357"/>
                <a:gd name="T79" fmla="*/ 191 h 350"/>
                <a:gd name="T80" fmla="*/ 64 w 357"/>
                <a:gd name="T81" fmla="*/ 203 h 350"/>
                <a:gd name="T82" fmla="*/ 41 w 357"/>
                <a:gd name="T83" fmla="*/ 224 h 350"/>
                <a:gd name="T84" fmla="*/ 23 w 357"/>
                <a:gd name="T85" fmla="*/ 243 h 350"/>
                <a:gd name="T86" fmla="*/ 9 w 357"/>
                <a:gd name="T87" fmla="*/ 255 h 350"/>
                <a:gd name="T88" fmla="*/ 0 w 357"/>
                <a:gd name="T89" fmla="*/ 26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7" h="350">
                  <a:moveTo>
                    <a:pt x="0" y="266"/>
                  </a:moveTo>
                  <a:lnTo>
                    <a:pt x="87" y="350"/>
                  </a:lnTo>
                  <a:lnTo>
                    <a:pt x="41" y="281"/>
                  </a:lnTo>
                  <a:lnTo>
                    <a:pt x="42" y="276"/>
                  </a:lnTo>
                  <a:lnTo>
                    <a:pt x="45" y="270"/>
                  </a:lnTo>
                  <a:lnTo>
                    <a:pt x="48" y="266"/>
                  </a:lnTo>
                  <a:lnTo>
                    <a:pt x="51" y="261"/>
                  </a:lnTo>
                  <a:lnTo>
                    <a:pt x="53" y="255"/>
                  </a:lnTo>
                  <a:lnTo>
                    <a:pt x="56" y="250"/>
                  </a:lnTo>
                  <a:lnTo>
                    <a:pt x="60" y="246"/>
                  </a:lnTo>
                  <a:lnTo>
                    <a:pt x="64" y="242"/>
                  </a:lnTo>
                  <a:lnTo>
                    <a:pt x="67" y="236"/>
                  </a:lnTo>
                  <a:lnTo>
                    <a:pt x="71" y="231"/>
                  </a:lnTo>
                  <a:lnTo>
                    <a:pt x="76" y="225"/>
                  </a:lnTo>
                  <a:lnTo>
                    <a:pt x="81" y="221"/>
                  </a:lnTo>
                  <a:lnTo>
                    <a:pt x="85" y="216"/>
                  </a:lnTo>
                  <a:lnTo>
                    <a:pt x="89" y="210"/>
                  </a:lnTo>
                  <a:lnTo>
                    <a:pt x="94" y="206"/>
                  </a:lnTo>
                  <a:lnTo>
                    <a:pt x="100" y="201"/>
                  </a:lnTo>
                  <a:lnTo>
                    <a:pt x="104" y="195"/>
                  </a:lnTo>
                  <a:lnTo>
                    <a:pt x="108" y="190"/>
                  </a:lnTo>
                  <a:lnTo>
                    <a:pt x="113" y="184"/>
                  </a:lnTo>
                  <a:lnTo>
                    <a:pt x="119" y="180"/>
                  </a:lnTo>
                  <a:lnTo>
                    <a:pt x="123" y="175"/>
                  </a:lnTo>
                  <a:lnTo>
                    <a:pt x="128" y="169"/>
                  </a:lnTo>
                  <a:lnTo>
                    <a:pt x="134" y="164"/>
                  </a:lnTo>
                  <a:lnTo>
                    <a:pt x="140" y="160"/>
                  </a:lnTo>
                  <a:lnTo>
                    <a:pt x="144" y="155"/>
                  </a:lnTo>
                  <a:lnTo>
                    <a:pt x="151" y="150"/>
                  </a:lnTo>
                  <a:lnTo>
                    <a:pt x="157" y="145"/>
                  </a:lnTo>
                  <a:lnTo>
                    <a:pt x="162" y="140"/>
                  </a:lnTo>
                  <a:lnTo>
                    <a:pt x="168" y="136"/>
                  </a:lnTo>
                  <a:lnTo>
                    <a:pt x="174" y="131"/>
                  </a:lnTo>
                  <a:lnTo>
                    <a:pt x="180" y="126"/>
                  </a:lnTo>
                  <a:lnTo>
                    <a:pt x="187" y="122"/>
                  </a:lnTo>
                  <a:lnTo>
                    <a:pt x="192" y="116"/>
                  </a:lnTo>
                  <a:lnTo>
                    <a:pt x="197" y="111"/>
                  </a:lnTo>
                  <a:lnTo>
                    <a:pt x="203" y="107"/>
                  </a:lnTo>
                  <a:lnTo>
                    <a:pt x="210" y="103"/>
                  </a:lnTo>
                  <a:lnTo>
                    <a:pt x="215" y="97"/>
                  </a:lnTo>
                  <a:lnTo>
                    <a:pt x="221" y="93"/>
                  </a:lnTo>
                  <a:lnTo>
                    <a:pt x="226" y="88"/>
                  </a:lnTo>
                  <a:lnTo>
                    <a:pt x="233" y="84"/>
                  </a:lnTo>
                  <a:lnTo>
                    <a:pt x="238" y="80"/>
                  </a:lnTo>
                  <a:lnTo>
                    <a:pt x="244" y="76"/>
                  </a:lnTo>
                  <a:lnTo>
                    <a:pt x="249" y="70"/>
                  </a:lnTo>
                  <a:lnTo>
                    <a:pt x="256" y="68"/>
                  </a:lnTo>
                  <a:lnTo>
                    <a:pt x="261" y="62"/>
                  </a:lnTo>
                  <a:lnTo>
                    <a:pt x="267" y="58"/>
                  </a:lnTo>
                  <a:lnTo>
                    <a:pt x="272" y="54"/>
                  </a:lnTo>
                  <a:lnTo>
                    <a:pt x="279" y="51"/>
                  </a:lnTo>
                  <a:lnTo>
                    <a:pt x="283" y="46"/>
                  </a:lnTo>
                  <a:lnTo>
                    <a:pt x="289" y="42"/>
                  </a:lnTo>
                  <a:lnTo>
                    <a:pt x="294" y="38"/>
                  </a:lnTo>
                  <a:lnTo>
                    <a:pt x="299" y="35"/>
                  </a:lnTo>
                  <a:lnTo>
                    <a:pt x="305" y="31"/>
                  </a:lnTo>
                  <a:lnTo>
                    <a:pt x="310" y="28"/>
                  </a:lnTo>
                  <a:lnTo>
                    <a:pt x="316" y="24"/>
                  </a:lnTo>
                  <a:lnTo>
                    <a:pt x="321" y="21"/>
                  </a:lnTo>
                  <a:lnTo>
                    <a:pt x="325" y="17"/>
                  </a:lnTo>
                  <a:lnTo>
                    <a:pt x="329" y="15"/>
                  </a:lnTo>
                  <a:lnTo>
                    <a:pt x="335" y="12"/>
                  </a:lnTo>
                  <a:lnTo>
                    <a:pt x="339" y="9"/>
                  </a:lnTo>
                  <a:lnTo>
                    <a:pt x="343" y="6"/>
                  </a:lnTo>
                  <a:lnTo>
                    <a:pt x="348" y="4"/>
                  </a:lnTo>
                  <a:lnTo>
                    <a:pt x="352" y="1"/>
                  </a:lnTo>
                  <a:lnTo>
                    <a:pt x="357" y="0"/>
                  </a:lnTo>
                  <a:lnTo>
                    <a:pt x="355" y="0"/>
                  </a:lnTo>
                  <a:lnTo>
                    <a:pt x="354" y="0"/>
                  </a:lnTo>
                  <a:lnTo>
                    <a:pt x="350" y="1"/>
                  </a:lnTo>
                  <a:lnTo>
                    <a:pt x="344" y="5"/>
                  </a:lnTo>
                  <a:lnTo>
                    <a:pt x="337" y="6"/>
                  </a:lnTo>
                  <a:lnTo>
                    <a:pt x="331" y="10"/>
                  </a:lnTo>
                  <a:lnTo>
                    <a:pt x="327" y="12"/>
                  </a:lnTo>
                  <a:lnTo>
                    <a:pt x="321" y="15"/>
                  </a:lnTo>
                  <a:lnTo>
                    <a:pt x="317" y="17"/>
                  </a:lnTo>
                  <a:lnTo>
                    <a:pt x="313" y="20"/>
                  </a:lnTo>
                  <a:lnTo>
                    <a:pt x="308" y="23"/>
                  </a:lnTo>
                  <a:lnTo>
                    <a:pt x="302" y="24"/>
                  </a:lnTo>
                  <a:lnTo>
                    <a:pt x="297" y="28"/>
                  </a:lnTo>
                  <a:lnTo>
                    <a:pt x="291" y="31"/>
                  </a:lnTo>
                  <a:lnTo>
                    <a:pt x="286" y="34"/>
                  </a:lnTo>
                  <a:lnTo>
                    <a:pt x="279" y="38"/>
                  </a:lnTo>
                  <a:lnTo>
                    <a:pt x="274" y="40"/>
                  </a:lnTo>
                  <a:lnTo>
                    <a:pt x="268" y="44"/>
                  </a:lnTo>
                  <a:lnTo>
                    <a:pt x="261" y="47"/>
                  </a:lnTo>
                  <a:lnTo>
                    <a:pt x="255" y="51"/>
                  </a:lnTo>
                  <a:lnTo>
                    <a:pt x="248" y="55"/>
                  </a:lnTo>
                  <a:lnTo>
                    <a:pt x="241" y="59"/>
                  </a:lnTo>
                  <a:lnTo>
                    <a:pt x="234" y="63"/>
                  </a:lnTo>
                  <a:lnTo>
                    <a:pt x="229" y="69"/>
                  </a:lnTo>
                  <a:lnTo>
                    <a:pt x="222" y="73"/>
                  </a:lnTo>
                  <a:lnTo>
                    <a:pt x="215" y="77"/>
                  </a:lnTo>
                  <a:lnTo>
                    <a:pt x="207" y="81"/>
                  </a:lnTo>
                  <a:lnTo>
                    <a:pt x="200" y="87"/>
                  </a:lnTo>
                  <a:lnTo>
                    <a:pt x="192" y="92"/>
                  </a:lnTo>
                  <a:lnTo>
                    <a:pt x="185" y="99"/>
                  </a:lnTo>
                  <a:lnTo>
                    <a:pt x="180" y="100"/>
                  </a:lnTo>
                  <a:lnTo>
                    <a:pt x="176" y="104"/>
                  </a:lnTo>
                  <a:lnTo>
                    <a:pt x="172" y="108"/>
                  </a:lnTo>
                  <a:lnTo>
                    <a:pt x="168" y="111"/>
                  </a:lnTo>
                  <a:lnTo>
                    <a:pt x="163" y="115"/>
                  </a:lnTo>
                  <a:lnTo>
                    <a:pt x="159" y="118"/>
                  </a:lnTo>
                  <a:lnTo>
                    <a:pt x="154" y="122"/>
                  </a:lnTo>
                  <a:lnTo>
                    <a:pt x="151" y="126"/>
                  </a:lnTo>
                  <a:lnTo>
                    <a:pt x="146" y="129"/>
                  </a:lnTo>
                  <a:lnTo>
                    <a:pt x="142" y="133"/>
                  </a:lnTo>
                  <a:lnTo>
                    <a:pt x="136" y="137"/>
                  </a:lnTo>
                  <a:lnTo>
                    <a:pt x="134" y="141"/>
                  </a:lnTo>
                  <a:lnTo>
                    <a:pt x="128" y="145"/>
                  </a:lnTo>
                  <a:lnTo>
                    <a:pt x="124" y="149"/>
                  </a:lnTo>
                  <a:lnTo>
                    <a:pt x="119" y="152"/>
                  </a:lnTo>
                  <a:lnTo>
                    <a:pt x="116" y="157"/>
                  </a:lnTo>
                  <a:lnTo>
                    <a:pt x="110" y="160"/>
                  </a:lnTo>
                  <a:lnTo>
                    <a:pt x="106" y="164"/>
                  </a:lnTo>
                  <a:lnTo>
                    <a:pt x="101" y="168"/>
                  </a:lnTo>
                  <a:lnTo>
                    <a:pt x="97" y="172"/>
                  </a:lnTo>
                  <a:lnTo>
                    <a:pt x="89" y="180"/>
                  </a:lnTo>
                  <a:lnTo>
                    <a:pt x="81" y="189"/>
                  </a:lnTo>
                  <a:lnTo>
                    <a:pt x="76" y="191"/>
                  </a:lnTo>
                  <a:lnTo>
                    <a:pt x="71" y="195"/>
                  </a:lnTo>
                  <a:lnTo>
                    <a:pt x="67" y="199"/>
                  </a:lnTo>
                  <a:lnTo>
                    <a:pt x="64" y="203"/>
                  </a:lnTo>
                  <a:lnTo>
                    <a:pt x="55" y="210"/>
                  </a:lnTo>
                  <a:lnTo>
                    <a:pt x="48" y="218"/>
                  </a:lnTo>
                  <a:lnTo>
                    <a:pt x="41" y="224"/>
                  </a:lnTo>
                  <a:lnTo>
                    <a:pt x="34" y="231"/>
                  </a:lnTo>
                  <a:lnTo>
                    <a:pt x="28" y="236"/>
                  </a:lnTo>
                  <a:lnTo>
                    <a:pt x="23" y="243"/>
                  </a:lnTo>
                  <a:lnTo>
                    <a:pt x="17" y="247"/>
                  </a:lnTo>
                  <a:lnTo>
                    <a:pt x="13" y="252"/>
                  </a:lnTo>
                  <a:lnTo>
                    <a:pt x="9" y="255"/>
                  </a:lnTo>
                  <a:lnTo>
                    <a:pt x="6" y="259"/>
                  </a:lnTo>
                  <a:lnTo>
                    <a:pt x="0" y="263"/>
                  </a:lnTo>
                  <a:lnTo>
                    <a:pt x="0" y="266"/>
                  </a:lnTo>
                  <a:lnTo>
                    <a:pt x="0" y="266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2933700" y="2125663"/>
              <a:ext cx="127000" cy="206375"/>
            </a:xfrm>
            <a:custGeom>
              <a:avLst/>
              <a:gdLst>
                <a:gd name="T0" fmla="*/ 47 w 80"/>
                <a:gd name="T1" fmla="*/ 0 h 130"/>
                <a:gd name="T2" fmla="*/ 0 w 80"/>
                <a:gd name="T3" fmla="*/ 46 h 130"/>
                <a:gd name="T4" fmla="*/ 80 w 80"/>
                <a:gd name="T5" fmla="*/ 130 h 130"/>
                <a:gd name="T6" fmla="*/ 80 w 80"/>
                <a:gd name="T7" fmla="*/ 128 h 130"/>
                <a:gd name="T8" fmla="*/ 78 w 80"/>
                <a:gd name="T9" fmla="*/ 121 h 130"/>
                <a:gd name="T10" fmla="*/ 77 w 80"/>
                <a:gd name="T11" fmla="*/ 117 h 130"/>
                <a:gd name="T12" fmla="*/ 77 w 80"/>
                <a:gd name="T13" fmla="*/ 113 h 130"/>
                <a:gd name="T14" fmla="*/ 76 w 80"/>
                <a:gd name="T15" fmla="*/ 107 h 130"/>
                <a:gd name="T16" fmla="*/ 76 w 80"/>
                <a:gd name="T17" fmla="*/ 102 h 130"/>
                <a:gd name="T18" fmla="*/ 74 w 80"/>
                <a:gd name="T19" fmla="*/ 94 h 130"/>
                <a:gd name="T20" fmla="*/ 73 w 80"/>
                <a:gd name="T21" fmla="*/ 87 h 130"/>
                <a:gd name="T22" fmla="*/ 72 w 80"/>
                <a:gd name="T23" fmla="*/ 80 h 130"/>
                <a:gd name="T24" fmla="*/ 70 w 80"/>
                <a:gd name="T25" fmla="*/ 75 h 130"/>
                <a:gd name="T26" fmla="*/ 69 w 80"/>
                <a:gd name="T27" fmla="*/ 68 h 130"/>
                <a:gd name="T28" fmla="*/ 67 w 80"/>
                <a:gd name="T29" fmla="*/ 61 h 130"/>
                <a:gd name="T30" fmla="*/ 66 w 80"/>
                <a:gd name="T31" fmla="*/ 53 h 130"/>
                <a:gd name="T32" fmla="*/ 65 w 80"/>
                <a:gd name="T33" fmla="*/ 49 h 130"/>
                <a:gd name="T34" fmla="*/ 62 w 80"/>
                <a:gd name="T35" fmla="*/ 41 h 130"/>
                <a:gd name="T36" fmla="*/ 61 w 80"/>
                <a:gd name="T37" fmla="*/ 35 h 130"/>
                <a:gd name="T38" fmla="*/ 59 w 80"/>
                <a:gd name="T39" fmla="*/ 31 h 130"/>
                <a:gd name="T40" fmla="*/ 58 w 80"/>
                <a:gd name="T41" fmla="*/ 27 h 130"/>
                <a:gd name="T42" fmla="*/ 55 w 80"/>
                <a:gd name="T43" fmla="*/ 22 h 130"/>
                <a:gd name="T44" fmla="*/ 55 w 80"/>
                <a:gd name="T45" fmla="*/ 17 h 130"/>
                <a:gd name="T46" fmla="*/ 53 w 80"/>
                <a:gd name="T47" fmla="*/ 15 h 130"/>
                <a:gd name="T48" fmla="*/ 53 w 80"/>
                <a:gd name="T49" fmla="*/ 12 h 130"/>
                <a:gd name="T50" fmla="*/ 50 w 80"/>
                <a:gd name="T51" fmla="*/ 7 h 130"/>
                <a:gd name="T52" fmla="*/ 48 w 80"/>
                <a:gd name="T53" fmla="*/ 3 h 130"/>
                <a:gd name="T54" fmla="*/ 47 w 80"/>
                <a:gd name="T55" fmla="*/ 0 h 130"/>
                <a:gd name="T56" fmla="*/ 47 w 80"/>
                <a:gd name="T5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0" h="130">
                  <a:moveTo>
                    <a:pt x="47" y="0"/>
                  </a:moveTo>
                  <a:lnTo>
                    <a:pt x="0" y="46"/>
                  </a:lnTo>
                  <a:lnTo>
                    <a:pt x="80" y="130"/>
                  </a:lnTo>
                  <a:lnTo>
                    <a:pt x="80" y="128"/>
                  </a:lnTo>
                  <a:lnTo>
                    <a:pt x="78" y="121"/>
                  </a:lnTo>
                  <a:lnTo>
                    <a:pt x="77" y="117"/>
                  </a:lnTo>
                  <a:lnTo>
                    <a:pt x="77" y="113"/>
                  </a:lnTo>
                  <a:lnTo>
                    <a:pt x="76" y="107"/>
                  </a:lnTo>
                  <a:lnTo>
                    <a:pt x="76" y="102"/>
                  </a:lnTo>
                  <a:lnTo>
                    <a:pt x="74" y="94"/>
                  </a:lnTo>
                  <a:lnTo>
                    <a:pt x="73" y="87"/>
                  </a:lnTo>
                  <a:lnTo>
                    <a:pt x="72" y="80"/>
                  </a:lnTo>
                  <a:lnTo>
                    <a:pt x="70" y="75"/>
                  </a:lnTo>
                  <a:lnTo>
                    <a:pt x="69" y="68"/>
                  </a:lnTo>
                  <a:lnTo>
                    <a:pt x="67" y="61"/>
                  </a:lnTo>
                  <a:lnTo>
                    <a:pt x="66" y="53"/>
                  </a:lnTo>
                  <a:lnTo>
                    <a:pt x="65" y="49"/>
                  </a:lnTo>
                  <a:lnTo>
                    <a:pt x="62" y="41"/>
                  </a:lnTo>
                  <a:lnTo>
                    <a:pt x="61" y="35"/>
                  </a:lnTo>
                  <a:lnTo>
                    <a:pt x="59" y="31"/>
                  </a:lnTo>
                  <a:lnTo>
                    <a:pt x="58" y="27"/>
                  </a:lnTo>
                  <a:lnTo>
                    <a:pt x="55" y="22"/>
                  </a:lnTo>
                  <a:lnTo>
                    <a:pt x="55" y="17"/>
                  </a:lnTo>
                  <a:lnTo>
                    <a:pt x="53" y="15"/>
                  </a:lnTo>
                  <a:lnTo>
                    <a:pt x="53" y="12"/>
                  </a:lnTo>
                  <a:lnTo>
                    <a:pt x="50" y="7"/>
                  </a:lnTo>
                  <a:lnTo>
                    <a:pt x="48" y="3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2790825" y="2490788"/>
              <a:ext cx="249238" cy="180975"/>
            </a:xfrm>
            <a:custGeom>
              <a:avLst/>
              <a:gdLst>
                <a:gd name="T0" fmla="*/ 92 w 157"/>
                <a:gd name="T1" fmla="*/ 0 h 114"/>
                <a:gd name="T2" fmla="*/ 157 w 157"/>
                <a:gd name="T3" fmla="*/ 62 h 114"/>
                <a:gd name="T4" fmla="*/ 155 w 157"/>
                <a:gd name="T5" fmla="*/ 63 h 114"/>
                <a:gd name="T6" fmla="*/ 148 w 157"/>
                <a:gd name="T7" fmla="*/ 70 h 114"/>
                <a:gd name="T8" fmla="*/ 143 w 157"/>
                <a:gd name="T9" fmla="*/ 74 h 114"/>
                <a:gd name="T10" fmla="*/ 136 w 157"/>
                <a:gd name="T11" fmla="*/ 78 h 114"/>
                <a:gd name="T12" fmla="*/ 133 w 157"/>
                <a:gd name="T13" fmla="*/ 81 h 114"/>
                <a:gd name="T14" fmla="*/ 129 w 157"/>
                <a:gd name="T15" fmla="*/ 84 h 114"/>
                <a:gd name="T16" fmla="*/ 124 w 157"/>
                <a:gd name="T17" fmla="*/ 85 h 114"/>
                <a:gd name="T18" fmla="*/ 119 w 157"/>
                <a:gd name="T19" fmla="*/ 88 h 114"/>
                <a:gd name="T20" fmla="*/ 113 w 157"/>
                <a:gd name="T21" fmla="*/ 91 h 114"/>
                <a:gd name="T22" fmla="*/ 107 w 157"/>
                <a:gd name="T23" fmla="*/ 92 h 114"/>
                <a:gd name="T24" fmla="*/ 102 w 157"/>
                <a:gd name="T25" fmla="*/ 95 h 114"/>
                <a:gd name="T26" fmla="*/ 98 w 157"/>
                <a:gd name="T27" fmla="*/ 97 h 114"/>
                <a:gd name="T28" fmla="*/ 91 w 157"/>
                <a:gd name="T29" fmla="*/ 99 h 114"/>
                <a:gd name="T30" fmla="*/ 87 w 157"/>
                <a:gd name="T31" fmla="*/ 102 h 114"/>
                <a:gd name="T32" fmla="*/ 80 w 157"/>
                <a:gd name="T33" fmla="*/ 103 h 114"/>
                <a:gd name="T34" fmla="*/ 76 w 157"/>
                <a:gd name="T35" fmla="*/ 106 h 114"/>
                <a:gd name="T36" fmla="*/ 70 w 157"/>
                <a:gd name="T37" fmla="*/ 107 h 114"/>
                <a:gd name="T38" fmla="*/ 65 w 157"/>
                <a:gd name="T39" fmla="*/ 108 h 114"/>
                <a:gd name="T40" fmla="*/ 61 w 157"/>
                <a:gd name="T41" fmla="*/ 110 h 114"/>
                <a:gd name="T42" fmla="*/ 58 w 157"/>
                <a:gd name="T43" fmla="*/ 111 h 114"/>
                <a:gd name="T44" fmla="*/ 53 w 157"/>
                <a:gd name="T45" fmla="*/ 112 h 114"/>
                <a:gd name="T46" fmla="*/ 51 w 157"/>
                <a:gd name="T47" fmla="*/ 114 h 114"/>
                <a:gd name="T48" fmla="*/ 0 w 157"/>
                <a:gd name="T49" fmla="*/ 76 h 114"/>
                <a:gd name="T50" fmla="*/ 0 w 157"/>
                <a:gd name="T51" fmla="*/ 74 h 114"/>
                <a:gd name="T52" fmla="*/ 5 w 157"/>
                <a:gd name="T53" fmla="*/ 73 h 114"/>
                <a:gd name="T54" fmla="*/ 7 w 157"/>
                <a:gd name="T55" fmla="*/ 72 h 114"/>
                <a:gd name="T56" fmla="*/ 11 w 157"/>
                <a:gd name="T57" fmla="*/ 70 h 114"/>
                <a:gd name="T58" fmla="*/ 15 w 157"/>
                <a:gd name="T59" fmla="*/ 69 h 114"/>
                <a:gd name="T60" fmla="*/ 19 w 157"/>
                <a:gd name="T61" fmla="*/ 68 h 114"/>
                <a:gd name="T62" fmla="*/ 23 w 157"/>
                <a:gd name="T63" fmla="*/ 63 h 114"/>
                <a:gd name="T64" fmla="*/ 28 w 157"/>
                <a:gd name="T65" fmla="*/ 62 h 114"/>
                <a:gd name="T66" fmla="*/ 32 w 157"/>
                <a:gd name="T67" fmla="*/ 59 h 114"/>
                <a:gd name="T68" fmla="*/ 37 w 157"/>
                <a:gd name="T69" fmla="*/ 57 h 114"/>
                <a:gd name="T70" fmla="*/ 42 w 157"/>
                <a:gd name="T71" fmla="*/ 54 h 114"/>
                <a:gd name="T72" fmla="*/ 46 w 157"/>
                <a:gd name="T73" fmla="*/ 51 h 114"/>
                <a:gd name="T74" fmla="*/ 51 w 157"/>
                <a:gd name="T75" fmla="*/ 47 h 114"/>
                <a:gd name="T76" fmla="*/ 56 w 157"/>
                <a:gd name="T77" fmla="*/ 44 h 114"/>
                <a:gd name="T78" fmla="*/ 64 w 157"/>
                <a:gd name="T79" fmla="*/ 36 h 114"/>
                <a:gd name="T80" fmla="*/ 70 w 157"/>
                <a:gd name="T81" fmla="*/ 28 h 114"/>
                <a:gd name="T82" fmla="*/ 77 w 157"/>
                <a:gd name="T83" fmla="*/ 21 h 114"/>
                <a:gd name="T84" fmla="*/ 83 w 157"/>
                <a:gd name="T85" fmla="*/ 15 h 114"/>
                <a:gd name="T86" fmla="*/ 87 w 157"/>
                <a:gd name="T87" fmla="*/ 8 h 114"/>
                <a:gd name="T88" fmla="*/ 90 w 157"/>
                <a:gd name="T89" fmla="*/ 4 h 114"/>
                <a:gd name="T90" fmla="*/ 91 w 157"/>
                <a:gd name="T91" fmla="*/ 1 h 114"/>
                <a:gd name="T92" fmla="*/ 92 w 157"/>
                <a:gd name="T93" fmla="*/ 0 h 114"/>
                <a:gd name="T94" fmla="*/ 92 w 157"/>
                <a:gd name="T9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7" h="114">
                  <a:moveTo>
                    <a:pt x="92" y="0"/>
                  </a:moveTo>
                  <a:lnTo>
                    <a:pt x="157" y="62"/>
                  </a:lnTo>
                  <a:lnTo>
                    <a:pt x="155" y="63"/>
                  </a:lnTo>
                  <a:lnTo>
                    <a:pt x="148" y="70"/>
                  </a:lnTo>
                  <a:lnTo>
                    <a:pt x="143" y="74"/>
                  </a:lnTo>
                  <a:lnTo>
                    <a:pt x="136" y="78"/>
                  </a:lnTo>
                  <a:lnTo>
                    <a:pt x="133" y="81"/>
                  </a:lnTo>
                  <a:lnTo>
                    <a:pt x="129" y="84"/>
                  </a:lnTo>
                  <a:lnTo>
                    <a:pt x="124" y="85"/>
                  </a:lnTo>
                  <a:lnTo>
                    <a:pt x="119" y="88"/>
                  </a:lnTo>
                  <a:lnTo>
                    <a:pt x="113" y="91"/>
                  </a:lnTo>
                  <a:lnTo>
                    <a:pt x="107" y="92"/>
                  </a:lnTo>
                  <a:lnTo>
                    <a:pt x="102" y="95"/>
                  </a:lnTo>
                  <a:lnTo>
                    <a:pt x="98" y="97"/>
                  </a:lnTo>
                  <a:lnTo>
                    <a:pt x="91" y="99"/>
                  </a:lnTo>
                  <a:lnTo>
                    <a:pt x="87" y="102"/>
                  </a:lnTo>
                  <a:lnTo>
                    <a:pt x="80" y="103"/>
                  </a:lnTo>
                  <a:lnTo>
                    <a:pt x="76" y="106"/>
                  </a:lnTo>
                  <a:lnTo>
                    <a:pt x="70" y="107"/>
                  </a:lnTo>
                  <a:lnTo>
                    <a:pt x="65" y="108"/>
                  </a:lnTo>
                  <a:lnTo>
                    <a:pt x="61" y="110"/>
                  </a:lnTo>
                  <a:lnTo>
                    <a:pt x="58" y="111"/>
                  </a:lnTo>
                  <a:lnTo>
                    <a:pt x="53" y="112"/>
                  </a:lnTo>
                  <a:lnTo>
                    <a:pt x="51" y="114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5" y="73"/>
                  </a:lnTo>
                  <a:lnTo>
                    <a:pt x="7" y="72"/>
                  </a:lnTo>
                  <a:lnTo>
                    <a:pt x="11" y="70"/>
                  </a:lnTo>
                  <a:lnTo>
                    <a:pt x="15" y="69"/>
                  </a:lnTo>
                  <a:lnTo>
                    <a:pt x="19" y="68"/>
                  </a:lnTo>
                  <a:lnTo>
                    <a:pt x="23" y="63"/>
                  </a:lnTo>
                  <a:lnTo>
                    <a:pt x="28" y="62"/>
                  </a:lnTo>
                  <a:lnTo>
                    <a:pt x="32" y="59"/>
                  </a:lnTo>
                  <a:lnTo>
                    <a:pt x="37" y="57"/>
                  </a:lnTo>
                  <a:lnTo>
                    <a:pt x="42" y="54"/>
                  </a:lnTo>
                  <a:lnTo>
                    <a:pt x="46" y="51"/>
                  </a:lnTo>
                  <a:lnTo>
                    <a:pt x="51" y="47"/>
                  </a:lnTo>
                  <a:lnTo>
                    <a:pt x="56" y="44"/>
                  </a:lnTo>
                  <a:lnTo>
                    <a:pt x="64" y="36"/>
                  </a:lnTo>
                  <a:lnTo>
                    <a:pt x="70" y="28"/>
                  </a:lnTo>
                  <a:lnTo>
                    <a:pt x="77" y="21"/>
                  </a:lnTo>
                  <a:lnTo>
                    <a:pt x="83" y="15"/>
                  </a:lnTo>
                  <a:lnTo>
                    <a:pt x="87" y="8"/>
                  </a:lnTo>
                  <a:lnTo>
                    <a:pt x="90" y="4"/>
                  </a:lnTo>
                  <a:lnTo>
                    <a:pt x="91" y="1"/>
                  </a:lnTo>
                  <a:lnTo>
                    <a:pt x="92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2768600" y="2533651"/>
              <a:ext cx="138113" cy="96838"/>
            </a:xfrm>
            <a:custGeom>
              <a:avLst/>
              <a:gdLst>
                <a:gd name="T0" fmla="*/ 87 w 87"/>
                <a:gd name="T1" fmla="*/ 0 h 61"/>
                <a:gd name="T2" fmla="*/ 25 w 87"/>
                <a:gd name="T3" fmla="*/ 61 h 61"/>
                <a:gd name="T4" fmla="*/ 0 w 87"/>
                <a:gd name="T5" fmla="*/ 46 h 61"/>
                <a:gd name="T6" fmla="*/ 2 w 87"/>
                <a:gd name="T7" fmla="*/ 45 h 61"/>
                <a:gd name="T8" fmla="*/ 4 w 87"/>
                <a:gd name="T9" fmla="*/ 43 h 61"/>
                <a:gd name="T10" fmla="*/ 10 w 87"/>
                <a:gd name="T11" fmla="*/ 41 h 61"/>
                <a:gd name="T12" fmla="*/ 17 w 87"/>
                <a:gd name="T13" fmla="*/ 38 h 61"/>
                <a:gd name="T14" fmla="*/ 23 w 87"/>
                <a:gd name="T15" fmla="*/ 35 h 61"/>
                <a:gd name="T16" fmla="*/ 31 w 87"/>
                <a:gd name="T17" fmla="*/ 32 h 61"/>
                <a:gd name="T18" fmla="*/ 40 w 87"/>
                <a:gd name="T19" fmla="*/ 28 h 61"/>
                <a:gd name="T20" fmla="*/ 48 w 87"/>
                <a:gd name="T21" fmla="*/ 26 h 61"/>
                <a:gd name="T22" fmla="*/ 55 w 87"/>
                <a:gd name="T23" fmla="*/ 20 h 61"/>
                <a:gd name="T24" fmla="*/ 63 w 87"/>
                <a:gd name="T25" fmla="*/ 16 h 61"/>
                <a:gd name="T26" fmla="*/ 68 w 87"/>
                <a:gd name="T27" fmla="*/ 12 h 61"/>
                <a:gd name="T28" fmla="*/ 75 w 87"/>
                <a:gd name="T29" fmla="*/ 8 h 61"/>
                <a:gd name="T30" fmla="*/ 79 w 87"/>
                <a:gd name="T31" fmla="*/ 2 h 61"/>
                <a:gd name="T32" fmla="*/ 83 w 87"/>
                <a:gd name="T33" fmla="*/ 1 h 61"/>
                <a:gd name="T34" fmla="*/ 86 w 87"/>
                <a:gd name="T35" fmla="*/ 0 h 61"/>
                <a:gd name="T36" fmla="*/ 87 w 87"/>
                <a:gd name="T37" fmla="*/ 0 h 61"/>
                <a:gd name="T38" fmla="*/ 87 w 87"/>
                <a:gd name="T3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61">
                  <a:moveTo>
                    <a:pt x="87" y="0"/>
                  </a:moveTo>
                  <a:lnTo>
                    <a:pt x="25" y="61"/>
                  </a:lnTo>
                  <a:lnTo>
                    <a:pt x="0" y="46"/>
                  </a:lnTo>
                  <a:lnTo>
                    <a:pt x="2" y="45"/>
                  </a:lnTo>
                  <a:lnTo>
                    <a:pt x="4" y="43"/>
                  </a:lnTo>
                  <a:lnTo>
                    <a:pt x="10" y="41"/>
                  </a:lnTo>
                  <a:lnTo>
                    <a:pt x="17" y="38"/>
                  </a:lnTo>
                  <a:lnTo>
                    <a:pt x="23" y="35"/>
                  </a:lnTo>
                  <a:lnTo>
                    <a:pt x="31" y="32"/>
                  </a:lnTo>
                  <a:lnTo>
                    <a:pt x="40" y="28"/>
                  </a:lnTo>
                  <a:lnTo>
                    <a:pt x="48" y="26"/>
                  </a:lnTo>
                  <a:lnTo>
                    <a:pt x="55" y="20"/>
                  </a:lnTo>
                  <a:lnTo>
                    <a:pt x="63" y="16"/>
                  </a:lnTo>
                  <a:lnTo>
                    <a:pt x="68" y="12"/>
                  </a:lnTo>
                  <a:lnTo>
                    <a:pt x="75" y="8"/>
                  </a:lnTo>
                  <a:lnTo>
                    <a:pt x="79" y="2"/>
                  </a:lnTo>
                  <a:lnTo>
                    <a:pt x="83" y="1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647700" y="2698751"/>
              <a:ext cx="3632200" cy="2698750"/>
            </a:xfrm>
            <a:custGeom>
              <a:avLst/>
              <a:gdLst>
                <a:gd name="T0" fmla="*/ 0 w 2288"/>
                <a:gd name="T1" fmla="*/ 1693 h 1700"/>
                <a:gd name="T2" fmla="*/ 4 w 2288"/>
                <a:gd name="T3" fmla="*/ 1678 h 1700"/>
                <a:gd name="T4" fmla="*/ 20 w 2288"/>
                <a:gd name="T5" fmla="*/ 1659 h 1700"/>
                <a:gd name="T6" fmla="*/ 41 w 2288"/>
                <a:gd name="T7" fmla="*/ 1633 h 1700"/>
                <a:gd name="T8" fmla="*/ 65 w 2288"/>
                <a:gd name="T9" fmla="*/ 1603 h 1700"/>
                <a:gd name="T10" fmla="*/ 94 w 2288"/>
                <a:gd name="T11" fmla="*/ 1567 h 1700"/>
                <a:gd name="T12" fmla="*/ 126 w 2288"/>
                <a:gd name="T13" fmla="*/ 1526 h 1700"/>
                <a:gd name="T14" fmla="*/ 164 w 2288"/>
                <a:gd name="T15" fmla="*/ 1480 h 1700"/>
                <a:gd name="T16" fmla="*/ 205 w 2288"/>
                <a:gd name="T17" fmla="*/ 1431 h 1700"/>
                <a:gd name="T18" fmla="*/ 249 w 2288"/>
                <a:gd name="T19" fmla="*/ 1379 h 1700"/>
                <a:gd name="T20" fmla="*/ 296 w 2288"/>
                <a:gd name="T21" fmla="*/ 1323 h 1700"/>
                <a:gd name="T22" fmla="*/ 345 w 2288"/>
                <a:gd name="T23" fmla="*/ 1265 h 1700"/>
                <a:gd name="T24" fmla="*/ 398 w 2288"/>
                <a:gd name="T25" fmla="*/ 1205 h 1700"/>
                <a:gd name="T26" fmla="*/ 451 w 2288"/>
                <a:gd name="T27" fmla="*/ 1142 h 1700"/>
                <a:gd name="T28" fmla="*/ 507 w 2288"/>
                <a:gd name="T29" fmla="*/ 1080 h 1700"/>
                <a:gd name="T30" fmla="*/ 565 w 2288"/>
                <a:gd name="T31" fmla="*/ 1017 h 1700"/>
                <a:gd name="T32" fmla="*/ 624 w 2288"/>
                <a:gd name="T33" fmla="*/ 955 h 1700"/>
                <a:gd name="T34" fmla="*/ 684 w 2288"/>
                <a:gd name="T35" fmla="*/ 890 h 1700"/>
                <a:gd name="T36" fmla="*/ 745 w 2288"/>
                <a:gd name="T37" fmla="*/ 827 h 1700"/>
                <a:gd name="T38" fmla="*/ 805 w 2288"/>
                <a:gd name="T39" fmla="*/ 764 h 1700"/>
                <a:gd name="T40" fmla="*/ 867 w 2288"/>
                <a:gd name="T41" fmla="*/ 705 h 1700"/>
                <a:gd name="T42" fmla="*/ 926 w 2288"/>
                <a:gd name="T43" fmla="*/ 645 h 1700"/>
                <a:gd name="T44" fmla="*/ 987 w 2288"/>
                <a:gd name="T45" fmla="*/ 588 h 1700"/>
                <a:gd name="T46" fmla="*/ 1047 w 2288"/>
                <a:gd name="T47" fmla="*/ 533 h 1700"/>
                <a:gd name="T48" fmla="*/ 1105 w 2288"/>
                <a:gd name="T49" fmla="*/ 480 h 1700"/>
                <a:gd name="T50" fmla="*/ 1162 w 2288"/>
                <a:gd name="T51" fmla="*/ 431 h 1700"/>
                <a:gd name="T52" fmla="*/ 1218 w 2288"/>
                <a:gd name="T53" fmla="*/ 382 h 1700"/>
                <a:gd name="T54" fmla="*/ 1272 w 2288"/>
                <a:gd name="T55" fmla="*/ 336 h 1700"/>
                <a:gd name="T56" fmla="*/ 1325 w 2288"/>
                <a:gd name="T57" fmla="*/ 294 h 1700"/>
                <a:gd name="T58" fmla="*/ 1374 w 2288"/>
                <a:gd name="T59" fmla="*/ 253 h 1700"/>
                <a:gd name="T60" fmla="*/ 1423 w 2288"/>
                <a:gd name="T61" fmla="*/ 215 h 1700"/>
                <a:gd name="T62" fmla="*/ 1468 w 2288"/>
                <a:gd name="T63" fmla="*/ 181 h 1700"/>
                <a:gd name="T64" fmla="*/ 1512 w 2288"/>
                <a:gd name="T65" fmla="*/ 149 h 1700"/>
                <a:gd name="T66" fmla="*/ 1550 w 2288"/>
                <a:gd name="T67" fmla="*/ 119 h 1700"/>
                <a:gd name="T68" fmla="*/ 1585 w 2288"/>
                <a:gd name="T69" fmla="*/ 93 h 1700"/>
                <a:gd name="T70" fmla="*/ 1618 w 2288"/>
                <a:gd name="T71" fmla="*/ 70 h 1700"/>
                <a:gd name="T72" fmla="*/ 1646 w 2288"/>
                <a:gd name="T73" fmla="*/ 51 h 1700"/>
                <a:gd name="T74" fmla="*/ 1669 w 2288"/>
                <a:gd name="T75" fmla="*/ 32 h 1700"/>
                <a:gd name="T76" fmla="*/ 1688 w 2288"/>
                <a:gd name="T77" fmla="*/ 18 h 1700"/>
                <a:gd name="T78" fmla="*/ 1705 w 2288"/>
                <a:gd name="T79" fmla="*/ 9 h 1700"/>
                <a:gd name="T80" fmla="*/ 1714 w 2288"/>
                <a:gd name="T81" fmla="*/ 2 h 1700"/>
                <a:gd name="T82" fmla="*/ 1722 w 2288"/>
                <a:gd name="T83" fmla="*/ 2 h 1700"/>
                <a:gd name="T84" fmla="*/ 1733 w 2288"/>
                <a:gd name="T85" fmla="*/ 9 h 1700"/>
                <a:gd name="T86" fmla="*/ 1754 w 2288"/>
                <a:gd name="T87" fmla="*/ 26 h 1700"/>
                <a:gd name="T88" fmla="*/ 1767 w 2288"/>
                <a:gd name="T89" fmla="*/ 36 h 1700"/>
                <a:gd name="T90" fmla="*/ 1782 w 2288"/>
                <a:gd name="T91" fmla="*/ 47 h 1700"/>
                <a:gd name="T92" fmla="*/ 1798 w 2288"/>
                <a:gd name="T93" fmla="*/ 60 h 1700"/>
                <a:gd name="T94" fmla="*/ 1816 w 2288"/>
                <a:gd name="T95" fmla="*/ 75 h 1700"/>
                <a:gd name="T96" fmla="*/ 1836 w 2288"/>
                <a:gd name="T97" fmla="*/ 89 h 1700"/>
                <a:gd name="T98" fmla="*/ 1857 w 2288"/>
                <a:gd name="T99" fmla="*/ 105 h 1700"/>
                <a:gd name="T100" fmla="*/ 1877 w 2288"/>
                <a:gd name="T101" fmla="*/ 121 h 1700"/>
                <a:gd name="T102" fmla="*/ 1899 w 2288"/>
                <a:gd name="T103" fmla="*/ 139 h 1700"/>
                <a:gd name="T104" fmla="*/ 1922 w 2288"/>
                <a:gd name="T105" fmla="*/ 157 h 1700"/>
                <a:gd name="T106" fmla="*/ 1944 w 2288"/>
                <a:gd name="T107" fmla="*/ 174 h 1700"/>
                <a:gd name="T108" fmla="*/ 1967 w 2288"/>
                <a:gd name="T109" fmla="*/ 193 h 1700"/>
                <a:gd name="T110" fmla="*/ 1990 w 2288"/>
                <a:gd name="T111" fmla="*/ 213 h 1700"/>
                <a:gd name="T112" fmla="*/ 2013 w 2288"/>
                <a:gd name="T113" fmla="*/ 230 h 1700"/>
                <a:gd name="T114" fmla="*/ 2036 w 2288"/>
                <a:gd name="T115" fmla="*/ 249 h 1700"/>
                <a:gd name="T116" fmla="*/ 2058 w 2288"/>
                <a:gd name="T117" fmla="*/ 268 h 1700"/>
                <a:gd name="T118" fmla="*/ 2080 w 2288"/>
                <a:gd name="T119" fmla="*/ 287 h 1700"/>
                <a:gd name="T120" fmla="*/ 0 w 2288"/>
                <a:gd name="T121" fmla="*/ 1700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88" h="1700">
                  <a:moveTo>
                    <a:pt x="0" y="1700"/>
                  </a:moveTo>
                  <a:lnTo>
                    <a:pt x="0" y="1697"/>
                  </a:lnTo>
                  <a:lnTo>
                    <a:pt x="0" y="1693"/>
                  </a:lnTo>
                  <a:lnTo>
                    <a:pt x="0" y="1688"/>
                  </a:lnTo>
                  <a:lnTo>
                    <a:pt x="1" y="1683"/>
                  </a:lnTo>
                  <a:lnTo>
                    <a:pt x="4" y="1678"/>
                  </a:lnTo>
                  <a:lnTo>
                    <a:pt x="10" y="1673"/>
                  </a:lnTo>
                  <a:lnTo>
                    <a:pt x="14" y="1666"/>
                  </a:lnTo>
                  <a:lnTo>
                    <a:pt x="20" y="1659"/>
                  </a:lnTo>
                  <a:lnTo>
                    <a:pt x="26" y="1651"/>
                  </a:lnTo>
                  <a:lnTo>
                    <a:pt x="33" y="1643"/>
                  </a:lnTo>
                  <a:lnTo>
                    <a:pt x="41" y="1633"/>
                  </a:lnTo>
                  <a:lnTo>
                    <a:pt x="48" y="1624"/>
                  </a:lnTo>
                  <a:lnTo>
                    <a:pt x="56" y="1613"/>
                  </a:lnTo>
                  <a:lnTo>
                    <a:pt x="65" y="1603"/>
                  </a:lnTo>
                  <a:lnTo>
                    <a:pt x="73" y="1591"/>
                  </a:lnTo>
                  <a:lnTo>
                    <a:pt x="84" y="1579"/>
                  </a:lnTo>
                  <a:lnTo>
                    <a:pt x="94" y="1567"/>
                  </a:lnTo>
                  <a:lnTo>
                    <a:pt x="105" y="1553"/>
                  </a:lnTo>
                  <a:lnTo>
                    <a:pt x="116" y="1539"/>
                  </a:lnTo>
                  <a:lnTo>
                    <a:pt x="126" y="1526"/>
                  </a:lnTo>
                  <a:lnTo>
                    <a:pt x="139" y="1511"/>
                  </a:lnTo>
                  <a:lnTo>
                    <a:pt x="152" y="1496"/>
                  </a:lnTo>
                  <a:lnTo>
                    <a:pt x="164" y="1480"/>
                  </a:lnTo>
                  <a:lnTo>
                    <a:pt x="178" y="1463"/>
                  </a:lnTo>
                  <a:lnTo>
                    <a:pt x="192" y="1447"/>
                  </a:lnTo>
                  <a:lnTo>
                    <a:pt x="205" y="1431"/>
                  </a:lnTo>
                  <a:lnTo>
                    <a:pt x="219" y="1413"/>
                  </a:lnTo>
                  <a:lnTo>
                    <a:pt x="235" y="1397"/>
                  </a:lnTo>
                  <a:lnTo>
                    <a:pt x="249" y="1379"/>
                  </a:lnTo>
                  <a:lnTo>
                    <a:pt x="265" y="1361"/>
                  </a:lnTo>
                  <a:lnTo>
                    <a:pt x="280" y="1342"/>
                  </a:lnTo>
                  <a:lnTo>
                    <a:pt x="296" y="1323"/>
                  </a:lnTo>
                  <a:lnTo>
                    <a:pt x="313" y="1304"/>
                  </a:lnTo>
                  <a:lnTo>
                    <a:pt x="329" y="1285"/>
                  </a:lnTo>
                  <a:lnTo>
                    <a:pt x="345" y="1265"/>
                  </a:lnTo>
                  <a:lnTo>
                    <a:pt x="363" y="1244"/>
                  </a:lnTo>
                  <a:lnTo>
                    <a:pt x="379" y="1225"/>
                  </a:lnTo>
                  <a:lnTo>
                    <a:pt x="398" y="1205"/>
                  </a:lnTo>
                  <a:lnTo>
                    <a:pt x="416" y="1185"/>
                  </a:lnTo>
                  <a:lnTo>
                    <a:pt x="434" y="1164"/>
                  </a:lnTo>
                  <a:lnTo>
                    <a:pt x="451" y="1142"/>
                  </a:lnTo>
                  <a:lnTo>
                    <a:pt x="470" y="1123"/>
                  </a:lnTo>
                  <a:lnTo>
                    <a:pt x="489" y="1102"/>
                  </a:lnTo>
                  <a:lnTo>
                    <a:pt x="507" y="1080"/>
                  </a:lnTo>
                  <a:lnTo>
                    <a:pt x="526" y="1059"/>
                  </a:lnTo>
                  <a:lnTo>
                    <a:pt x="546" y="1039"/>
                  </a:lnTo>
                  <a:lnTo>
                    <a:pt x="565" y="1017"/>
                  </a:lnTo>
                  <a:lnTo>
                    <a:pt x="585" y="996"/>
                  </a:lnTo>
                  <a:lnTo>
                    <a:pt x="605" y="975"/>
                  </a:lnTo>
                  <a:lnTo>
                    <a:pt x="624" y="955"/>
                  </a:lnTo>
                  <a:lnTo>
                    <a:pt x="643" y="933"/>
                  </a:lnTo>
                  <a:lnTo>
                    <a:pt x="663" y="911"/>
                  </a:lnTo>
                  <a:lnTo>
                    <a:pt x="684" y="890"/>
                  </a:lnTo>
                  <a:lnTo>
                    <a:pt x="704" y="869"/>
                  </a:lnTo>
                  <a:lnTo>
                    <a:pt x="725" y="847"/>
                  </a:lnTo>
                  <a:lnTo>
                    <a:pt x="745" y="827"/>
                  </a:lnTo>
                  <a:lnTo>
                    <a:pt x="764" y="807"/>
                  </a:lnTo>
                  <a:lnTo>
                    <a:pt x="786" y="785"/>
                  </a:lnTo>
                  <a:lnTo>
                    <a:pt x="805" y="764"/>
                  </a:lnTo>
                  <a:lnTo>
                    <a:pt x="825" y="744"/>
                  </a:lnTo>
                  <a:lnTo>
                    <a:pt x="845" y="725"/>
                  </a:lnTo>
                  <a:lnTo>
                    <a:pt x="867" y="705"/>
                  </a:lnTo>
                  <a:lnTo>
                    <a:pt x="886" y="684"/>
                  </a:lnTo>
                  <a:lnTo>
                    <a:pt x="907" y="665"/>
                  </a:lnTo>
                  <a:lnTo>
                    <a:pt x="926" y="645"/>
                  </a:lnTo>
                  <a:lnTo>
                    <a:pt x="946" y="626"/>
                  </a:lnTo>
                  <a:lnTo>
                    <a:pt x="966" y="607"/>
                  </a:lnTo>
                  <a:lnTo>
                    <a:pt x="987" y="588"/>
                  </a:lnTo>
                  <a:lnTo>
                    <a:pt x="1006" y="570"/>
                  </a:lnTo>
                  <a:lnTo>
                    <a:pt x="1026" y="552"/>
                  </a:lnTo>
                  <a:lnTo>
                    <a:pt x="1047" y="533"/>
                  </a:lnTo>
                  <a:lnTo>
                    <a:pt x="1066" y="516"/>
                  </a:lnTo>
                  <a:lnTo>
                    <a:pt x="1085" y="498"/>
                  </a:lnTo>
                  <a:lnTo>
                    <a:pt x="1105" y="480"/>
                  </a:lnTo>
                  <a:lnTo>
                    <a:pt x="1124" y="463"/>
                  </a:lnTo>
                  <a:lnTo>
                    <a:pt x="1143" y="446"/>
                  </a:lnTo>
                  <a:lnTo>
                    <a:pt x="1162" y="431"/>
                  </a:lnTo>
                  <a:lnTo>
                    <a:pt x="1181" y="415"/>
                  </a:lnTo>
                  <a:lnTo>
                    <a:pt x="1199" y="399"/>
                  </a:lnTo>
                  <a:lnTo>
                    <a:pt x="1218" y="382"/>
                  </a:lnTo>
                  <a:lnTo>
                    <a:pt x="1236" y="366"/>
                  </a:lnTo>
                  <a:lnTo>
                    <a:pt x="1255" y="351"/>
                  </a:lnTo>
                  <a:lnTo>
                    <a:pt x="1272" y="336"/>
                  </a:lnTo>
                  <a:lnTo>
                    <a:pt x="1290" y="321"/>
                  </a:lnTo>
                  <a:lnTo>
                    <a:pt x="1308" y="308"/>
                  </a:lnTo>
                  <a:lnTo>
                    <a:pt x="1325" y="294"/>
                  </a:lnTo>
                  <a:lnTo>
                    <a:pt x="1342" y="279"/>
                  </a:lnTo>
                  <a:lnTo>
                    <a:pt x="1358" y="266"/>
                  </a:lnTo>
                  <a:lnTo>
                    <a:pt x="1374" y="253"/>
                  </a:lnTo>
                  <a:lnTo>
                    <a:pt x="1392" y="241"/>
                  </a:lnTo>
                  <a:lnTo>
                    <a:pt x="1407" y="227"/>
                  </a:lnTo>
                  <a:lnTo>
                    <a:pt x="1423" y="215"/>
                  </a:lnTo>
                  <a:lnTo>
                    <a:pt x="1438" y="203"/>
                  </a:lnTo>
                  <a:lnTo>
                    <a:pt x="1454" y="192"/>
                  </a:lnTo>
                  <a:lnTo>
                    <a:pt x="1468" y="181"/>
                  </a:lnTo>
                  <a:lnTo>
                    <a:pt x="1483" y="169"/>
                  </a:lnTo>
                  <a:lnTo>
                    <a:pt x="1497" y="158"/>
                  </a:lnTo>
                  <a:lnTo>
                    <a:pt x="1512" y="149"/>
                  </a:lnTo>
                  <a:lnTo>
                    <a:pt x="1524" y="138"/>
                  </a:lnTo>
                  <a:lnTo>
                    <a:pt x="1537" y="128"/>
                  </a:lnTo>
                  <a:lnTo>
                    <a:pt x="1550" y="119"/>
                  </a:lnTo>
                  <a:lnTo>
                    <a:pt x="1563" y="111"/>
                  </a:lnTo>
                  <a:lnTo>
                    <a:pt x="1574" y="101"/>
                  </a:lnTo>
                  <a:lnTo>
                    <a:pt x="1585" y="93"/>
                  </a:lnTo>
                  <a:lnTo>
                    <a:pt x="1596" y="83"/>
                  </a:lnTo>
                  <a:lnTo>
                    <a:pt x="1608" y="77"/>
                  </a:lnTo>
                  <a:lnTo>
                    <a:pt x="1618" y="70"/>
                  </a:lnTo>
                  <a:lnTo>
                    <a:pt x="1628" y="63"/>
                  </a:lnTo>
                  <a:lnTo>
                    <a:pt x="1637" y="55"/>
                  </a:lnTo>
                  <a:lnTo>
                    <a:pt x="1646" y="51"/>
                  </a:lnTo>
                  <a:lnTo>
                    <a:pt x="1654" y="43"/>
                  </a:lnTo>
                  <a:lnTo>
                    <a:pt x="1662" y="37"/>
                  </a:lnTo>
                  <a:lnTo>
                    <a:pt x="1669" y="32"/>
                  </a:lnTo>
                  <a:lnTo>
                    <a:pt x="1676" y="28"/>
                  </a:lnTo>
                  <a:lnTo>
                    <a:pt x="1683" y="24"/>
                  </a:lnTo>
                  <a:lnTo>
                    <a:pt x="1688" y="18"/>
                  </a:lnTo>
                  <a:lnTo>
                    <a:pt x="1694" y="14"/>
                  </a:lnTo>
                  <a:lnTo>
                    <a:pt x="1701" y="13"/>
                  </a:lnTo>
                  <a:lnTo>
                    <a:pt x="1705" y="9"/>
                  </a:lnTo>
                  <a:lnTo>
                    <a:pt x="1707" y="6"/>
                  </a:lnTo>
                  <a:lnTo>
                    <a:pt x="1711" y="3"/>
                  </a:lnTo>
                  <a:lnTo>
                    <a:pt x="1714" y="2"/>
                  </a:lnTo>
                  <a:lnTo>
                    <a:pt x="1718" y="0"/>
                  </a:lnTo>
                  <a:lnTo>
                    <a:pt x="1720" y="0"/>
                  </a:lnTo>
                  <a:lnTo>
                    <a:pt x="1722" y="2"/>
                  </a:lnTo>
                  <a:lnTo>
                    <a:pt x="1724" y="3"/>
                  </a:lnTo>
                  <a:lnTo>
                    <a:pt x="1729" y="6"/>
                  </a:lnTo>
                  <a:lnTo>
                    <a:pt x="1733" y="9"/>
                  </a:lnTo>
                  <a:lnTo>
                    <a:pt x="1739" y="14"/>
                  </a:lnTo>
                  <a:lnTo>
                    <a:pt x="1745" y="19"/>
                  </a:lnTo>
                  <a:lnTo>
                    <a:pt x="1754" y="26"/>
                  </a:lnTo>
                  <a:lnTo>
                    <a:pt x="1758" y="29"/>
                  </a:lnTo>
                  <a:lnTo>
                    <a:pt x="1762" y="32"/>
                  </a:lnTo>
                  <a:lnTo>
                    <a:pt x="1767" y="36"/>
                  </a:lnTo>
                  <a:lnTo>
                    <a:pt x="1771" y="40"/>
                  </a:lnTo>
                  <a:lnTo>
                    <a:pt x="1777" y="43"/>
                  </a:lnTo>
                  <a:lnTo>
                    <a:pt x="1782" y="47"/>
                  </a:lnTo>
                  <a:lnTo>
                    <a:pt x="1788" y="52"/>
                  </a:lnTo>
                  <a:lnTo>
                    <a:pt x="1793" y="56"/>
                  </a:lnTo>
                  <a:lnTo>
                    <a:pt x="1798" y="60"/>
                  </a:lnTo>
                  <a:lnTo>
                    <a:pt x="1804" y="64"/>
                  </a:lnTo>
                  <a:lnTo>
                    <a:pt x="1809" y="70"/>
                  </a:lnTo>
                  <a:lnTo>
                    <a:pt x="1816" y="75"/>
                  </a:lnTo>
                  <a:lnTo>
                    <a:pt x="1823" y="79"/>
                  </a:lnTo>
                  <a:lnTo>
                    <a:pt x="1830" y="83"/>
                  </a:lnTo>
                  <a:lnTo>
                    <a:pt x="1836" y="89"/>
                  </a:lnTo>
                  <a:lnTo>
                    <a:pt x="1843" y="96"/>
                  </a:lnTo>
                  <a:lnTo>
                    <a:pt x="1850" y="100"/>
                  </a:lnTo>
                  <a:lnTo>
                    <a:pt x="1857" y="105"/>
                  </a:lnTo>
                  <a:lnTo>
                    <a:pt x="1864" y="111"/>
                  </a:lnTo>
                  <a:lnTo>
                    <a:pt x="1870" y="116"/>
                  </a:lnTo>
                  <a:lnTo>
                    <a:pt x="1877" y="121"/>
                  </a:lnTo>
                  <a:lnTo>
                    <a:pt x="1884" y="128"/>
                  </a:lnTo>
                  <a:lnTo>
                    <a:pt x="1892" y="134"/>
                  </a:lnTo>
                  <a:lnTo>
                    <a:pt x="1899" y="139"/>
                  </a:lnTo>
                  <a:lnTo>
                    <a:pt x="1907" y="145"/>
                  </a:lnTo>
                  <a:lnTo>
                    <a:pt x="1914" y="151"/>
                  </a:lnTo>
                  <a:lnTo>
                    <a:pt x="1922" y="157"/>
                  </a:lnTo>
                  <a:lnTo>
                    <a:pt x="1930" y="162"/>
                  </a:lnTo>
                  <a:lnTo>
                    <a:pt x="1937" y="169"/>
                  </a:lnTo>
                  <a:lnTo>
                    <a:pt x="1944" y="174"/>
                  </a:lnTo>
                  <a:lnTo>
                    <a:pt x="1952" y="181"/>
                  </a:lnTo>
                  <a:lnTo>
                    <a:pt x="1960" y="188"/>
                  </a:lnTo>
                  <a:lnTo>
                    <a:pt x="1967" y="193"/>
                  </a:lnTo>
                  <a:lnTo>
                    <a:pt x="1975" y="199"/>
                  </a:lnTo>
                  <a:lnTo>
                    <a:pt x="1983" y="206"/>
                  </a:lnTo>
                  <a:lnTo>
                    <a:pt x="1990" y="213"/>
                  </a:lnTo>
                  <a:lnTo>
                    <a:pt x="1997" y="218"/>
                  </a:lnTo>
                  <a:lnTo>
                    <a:pt x="2006" y="225"/>
                  </a:lnTo>
                  <a:lnTo>
                    <a:pt x="2013" y="230"/>
                  </a:lnTo>
                  <a:lnTo>
                    <a:pt x="2021" y="237"/>
                  </a:lnTo>
                  <a:lnTo>
                    <a:pt x="2028" y="244"/>
                  </a:lnTo>
                  <a:lnTo>
                    <a:pt x="2036" y="249"/>
                  </a:lnTo>
                  <a:lnTo>
                    <a:pt x="2043" y="256"/>
                  </a:lnTo>
                  <a:lnTo>
                    <a:pt x="2050" y="261"/>
                  </a:lnTo>
                  <a:lnTo>
                    <a:pt x="2058" y="268"/>
                  </a:lnTo>
                  <a:lnTo>
                    <a:pt x="2065" y="274"/>
                  </a:lnTo>
                  <a:lnTo>
                    <a:pt x="2072" y="281"/>
                  </a:lnTo>
                  <a:lnTo>
                    <a:pt x="2080" y="287"/>
                  </a:lnTo>
                  <a:lnTo>
                    <a:pt x="2288" y="480"/>
                  </a:lnTo>
                  <a:lnTo>
                    <a:pt x="2288" y="1698"/>
                  </a:lnTo>
                  <a:lnTo>
                    <a:pt x="0" y="1700"/>
                  </a:lnTo>
                  <a:lnTo>
                    <a:pt x="0" y="1700"/>
                  </a:lnTo>
                  <a:close/>
                </a:path>
              </a:pathLst>
            </a:custGeom>
            <a:solidFill>
              <a:srgbClr val="A67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2436813" y="2679701"/>
              <a:ext cx="1665288" cy="749300"/>
            </a:xfrm>
            <a:custGeom>
              <a:avLst/>
              <a:gdLst>
                <a:gd name="T0" fmla="*/ 716 w 1049"/>
                <a:gd name="T1" fmla="*/ 456 h 472"/>
                <a:gd name="T2" fmla="*/ 1049 w 1049"/>
                <a:gd name="T3" fmla="*/ 378 h 472"/>
                <a:gd name="T4" fmla="*/ 584 w 1049"/>
                <a:gd name="T5" fmla="*/ 0 h 472"/>
                <a:gd name="T6" fmla="*/ 579 w 1049"/>
                <a:gd name="T7" fmla="*/ 3 h 472"/>
                <a:gd name="T8" fmla="*/ 571 w 1049"/>
                <a:gd name="T9" fmla="*/ 8 h 472"/>
                <a:gd name="T10" fmla="*/ 559 w 1049"/>
                <a:gd name="T11" fmla="*/ 18 h 472"/>
                <a:gd name="T12" fmla="*/ 548 w 1049"/>
                <a:gd name="T13" fmla="*/ 26 h 472"/>
                <a:gd name="T14" fmla="*/ 540 w 1049"/>
                <a:gd name="T15" fmla="*/ 31 h 472"/>
                <a:gd name="T16" fmla="*/ 531 w 1049"/>
                <a:gd name="T17" fmla="*/ 38 h 472"/>
                <a:gd name="T18" fmla="*/ 522 w 1049"/>
                <a:gd name="T19" fmla="*/ 46 h 472"/>
                <a:gd name="T20" fmla="*/ 511 w 1049"/>
                <a:gd name="T21" fmla="*/ 53 h 472"/>
                <a:gd name="T22" fmla="*/ 500 w 1049"/>
                <a:gd name="T23" fmla="*/ 63 h 472"/>
                <a:gd name="T24" fmla="*/ 489 w 1049"/>
                <a:gd name="T25" fmla="*/ 71 h 472"/>
                <a:gd name="T26" fmla="*/ 478 w 1049"/>
                <a:gd name="T27" fmla="*/ 80 h 472"/>
                <a:gd name="T28" fmla="*/ 466 w 1049"/>
                <a:gd name="T29" fmla="*/ 90 h 472"/>
                <a:gd name="T30" fmla="*/ 453 w 1049"/>
                <a:gd name="T31" fmla="*/ 99 h 472"/>
                <a:gd name="T32" fmla="*/ 439 w 1049"/>
                <a:gd name="T33" fmla="*/ 109 h 472"/>
                <a:gd name="T34" fmla="*/ 427 w 1049"/>
                <a:gd name="T35" fmla="*/ 118 h 472"/>
                <a:gd name="T36" fmla="*/ 412 w 1049"/>
                <a:gd name="T37" fmla="*/ 129 h 472"/>
                <a:gd name="T38" fmla="*/ 398 w 1049"/>
                <a:gd name="T39" fmla="*/ 140 h 472"/>
                <a:gd name="T40" fmla="*/ 385 w 1049"/>
                <a:gd name="T41" fmla="*/ 151 h 472"/>
                <a:gd name="T42" fmla="*/ 371 w 1049"/>
                <a:gd name="T43" fmla="*/ 162 h 472"/>
                <a:gd name="T44" fmla="*/ 356 w 1049"/>
                <a:gd name="T45" fmla="*/ 173 h 472"/>
                <a:gd name="T46" fmla="*/ 341 w 1049"/>
                <a:gd name="T47" fmla="*/ 184 h 472"/>
                <a:gd name="T48" fmla="*/ 327 w 1049"/>
                <a:gd name="T49" fmla="*/ 195 h 472"/>
                <a:gd name="T50" fmla="*/ 314 w 1049"/>
                <a:gd name="T51" fmla="*/ 207 h 472"/>
                <a:gd name="T52" fmla="*/ 299 w 1049"/>
                <a:gd name="T53" fmla="*/ 216 h 472"/>
                <a:gd name="T54" fmla="*/ 285 w 1049"/>
                <a:gd name="T55" fmla="*/ 229 h 472"/>
                <a:gd name="T56" fmla="*/ 272 w 1049"/>
                <a:gd name="T57" fmla="*/ 239 h 472"/>
                <a:gd name="T58" fmla="*/ 258 w 1049"/>
                <a:gd name="T59" fmla="*/ 250 h 472"/>
                <a:gd name="T60" fmla="*/ 245 w 1049"/>
                <a:gd name="T61" fmla="*/ 261 h 472"/>
                <a:gd name="T62" fmla="*/ 231 w 1049"/>
                <a:gd name="T63" fmla="*/ 272 h 472"/>
                <a:gd name="T64" fmla="*/ 217 w 1049"/>
                <a:gd name="T65" fmla="*/ 283 h 472"/>
                <a:gd name="T66" fmla="*/ 205 w 1049"/>
                <a:gd name="T67" fmla="*/ 294 h 472"/>
                <a:gd name="T68" fmla="*/ 192 w 1049"/>
                <a:gd name="T69" fmla="*/ 303 h 472"/>
                <a:gd name="T70" fmla="*/ 179 w 1049"/>
                <a:gd name="T71" fmla="*/ 313 h 472"/>
                <a:gd name="T72" fmla="*/ 167 w 1049"/>
                <a:gd name="T73" fmla="*/ 324 h 472"/>
                <a:gd name="T74" fmla="*/ 156 w 1049"/>
                <a:gd name="T75" fmla="*/ 333 h 472"/>
                <a:gd name="T76" fmla="*/ 144 w 1049"/>
                <a:gd name="T77" fmla="*/ 343 h 472"/>
                <a:gd name="T78" fmla="*/ 133 w 1049"/>
                <a:gd name="T79" fmla="*/ 352 h 472"/>
                <a:gd name="T80" fmla="*/ 124 w 1049"/>
                <a:gd name="T81" fmla="*/ 360 h 472"/>
                <a:gd name="T82" fmla="*/ 113 w 1049"/>
                <a:gd name="T83" fmla="*/ 370 h 472"/>
                <a:gd name="T84" fmla="*/ 102 w 1049"/>
                <a:gd name="T85" fmla="*/ 380 h 472"/>
                <a:gd name="T86" fmla="*/ 92 w 1049"/>
                <a:gd name="T87" fmla="*/ 386 h 472"/>
                <a:gd name="T88" fmla="*/ 84 w 1049"/>
                <a:gd name="T89" fmla="*/ 394 h 472"/>
                <a:gd name="T90" fmla="*/ 76 w 1049"/>
                <a:gd name="T91" fmla="*/ 403 h 472"/>
                <a:gd name="T92" fmla="*/ 66 w 1049"/>
                <a:gd name="T93" fmla="*/ 411 h 472"/>
                <a:gd name="T94" fmla="*/ 58 w 1049"/>
                <a:gd name="T95" fmla="*/ 416 h 472"/>
                <a:gd name="T96" fmla="*/ 47 w 1049"/>
                <a:gd name="T97" fmla="*/ 427 h 472"/>
                <a:gd name="T98" fmla="*/ 34 w 1049"/>
                <a:gd name="T99" fmla="*/ 439 h 472"/>
                <a:gd name="T100" fmla="*/ 23 w 1049"/>
                <a:gd name="T101" fmla="*/ 449 h 472"/>
                <a:gd name="T102" fmla="*/ 13 w 1049"/>
                <a:gd name="T103" fmla="*/ 457 h 472"/>
                <a:gd name="T104" fmla="*/ 7 w 1049"/>
                <a:gd name="T105" fmla="*/ 464 h 472"/>
                <a:gd name="T106" fmla="*/ 1 w 1049"/>
                <a:gd name="T107" fmla="*/ 469 h 472"/>
                <a:gd name="T108" fmla="*/ 0 w 1049"/>
                <a:gd name="T10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9" h="472">
                  <a:moveTo>
                    <a:pt x="0" y="472"/>
                  </a:moveTo>
                  <a:lnTo>
                    <a:pt x="716" y="456"/>
                  </a:lnTo>
                  <a:lnTo>
                    <a:pt x="799" y="356"/>
                  </a:lnTo>
                  <a:lnTo>
                    <a:pt x="1049" y="378"/>
                  </a:lnTo>
                  <a:lnTo>
                    <a:pt x="584" y="0"/>
                  </a:lnTo>
                  <a:lnTo>
                    <a:pt x="584" y="0"/>
                  </a:lnTo>
                  <a:lnTo>
                    <a:pt x="583" y="2"/>
                  </a:lnTo>
                  <a:lnTo>
                    <a:pt x="579" y="3"/>
                  </a:lnTo>
                  <a:lnTo>
                    <a:pt x="576" y="6"/>
                  </a:lnTo>
                  <a:lnTo>
                    <a:pt x="571" y="8"/>
                  </a:lnTo>
                  <a:lnTo>
                    <a:pt x="565" y="14"/>
                  </a:lnTo>
                  <a:lnTo>
                    <a:pt x="559" y="18"/>
                  </a:lnTo>
                  <a:lnTo>
                    <a:pt x="553" y="23"/>
                  </a:lnTo>
                  <a:lnTo>
                    <a:pt x="548" y="26"/>
                  </a:lnTo>
                  <a:lnTo>
                    <a:pt x="544" y="29"/>
                  </a:lnTo>
                  <a:lnTo>
                    <a:pt x="540" y="31"/>
                  </a:lnTo>
                  <a:lnTo>
                    <a:pt x="535" y="36"/>
                  </a:lnTo>
                  <a:lnTo>
                    <a:pt x="531" y="38"/>
                  </a:lnTo>
                  <a:lnTo>
                    <a:pt x="526" y="42"/>
                  </a:lnTo>
                  <a:lnTo>
                    <a:pt x="522" y="46"/>
                  </a:lnTo>
                  <a:lnTo>
                    <a:pt x="518" y="51"/>
                  </a:lnTo>
                  <a:lnTo>
                    <a:pt x="511" y="53"/>
                  </a:lnTo>
                  <a:lnTo>
                    <a:pt x="507" y="57"/>
                  </a:lnTo>
                  <a:lnTo>
                    <a:pt x="500" y="63"/>
                  </a:lnTo>
                  <a:lnTo>
                    <a:pt x="496" y="67"/>
                  </a:lnTo>
                  <a:lnTo>
                    <a:pt x="489" y="71"/>
                  </a:lnTo>
                  <a:lnTo>
                    <a:pt x="484" y="75"/>
                  </a:lnTo>
                  <a:lnTo>
                    <a:pt x="478" y="80"/>
                  </a:lnTo>
                  <a:lnTo>
                    <a:pt x="473" y="84"/>
                  </a:lnTo>
                  <a:lnTo>
                    <a:pt x="466" y="90"/>
                  </a:lnTo>
                  <a:lnTo>
                    <a:pt x="459" y="94"/>
                  </a:lnTo>
                  <a:lnTo>
                    <a:pt x="453" y="99"/>
                  </a:lnTo>
                  <a:lnTo>
                    <a:pt x="446" y="104"/>
                  </a:lnTo>
                  <a:lnTo>
                    <a:pt x="439" y="109"/>
                  </a:lnTo>
                  <a:lnTo>
                    <a:pt x="433" y="114"/>
                  </a:lnTo>
                  <a:lnTo>
                    <a:pt x="427" y="118"/>
                  </a:lnTo>
                  <a:lnTo>
                    <a:pt x="420" y="124"/>
                  </a:lnTo>
                  <a:lnTo>
                    <a:pt x="412" y="129"/>
                  </a:lnTo>
                  <a:lnTo>
                    <a:pt x="405" y="135"/>
                  </a:lnTo>
                  <a:lnTo>
                    <a:pt x="398" y="140"/>
                  </a:lnTo>
                  <a:lnTo>
                    <a:pt x="391" y="146"/>
                  </a:lnTo>
                  <a:lnTo>
                    <a:pt x="385" y="151"/>
                  </a:lnTo>
                  <a:lnTo>
                    <a:pt x="378" y="157"/>
                  </a:lnTo>
                  <a:lnTo>
                    <a:pt x="371" y="162"/>
                  </a:lnTo>
                  <a:lnTo>
                    <a:pt x="364" y="167"/>
                  </a:lnTo>
                  <a:lnTo>
                    <a:pt x="356" y="173"/>
                  </a:lnTo>
                  <a:lnTo>
                    <a:pt x="349" y="178"/>
                  </a:lnTo>
                  <a:lnTo>
                    <a:pt x="341" y="184"/>
                  </a:lnTo>
                  <a:lnTo>
                    <a:pt x="334" y="189"/>
                  </a:lnTo>
                  <a:lnTo>
                    <a:pt x="327" y="195"/>
                  </a:lnTo>
                  <a:lnTo>
                    <a:pt x="321" y="201"/>
                  </a:lnTo>
                  <a:lnTo>
                    <a:pt x="314" y="207"/>
                  </a:lnTo>
                  <a:lnTo>
                    <a:pt x="307" y="212"/>
                  </a:lnTo>
                  <a:lnTo>
                    <a:pt x="299" y="216"/>
                  </a:lnTo>
                  <a:lnTo>
                    <a:pt x="292" y="223"/>
                  </a:lnTo>
                  <a:lnTo>
                    <a:pt x="285" y="229"/>
                  </a:lnTo>
                  <a:lnTo>
                    <a:pt x="279" y="234"/>
                  </a:lnTo>
                  <a:lnTo>
                    <a:pt x="272" y="239"/>
                  </a:lnTo>
                  <a:lnTo>
                    <a:pt x="265" y="245"/>
                  </a:lnTo>
                  <a:lnTo>
                    <a:pt x="258" y="250"/>
                  </a:lnTo>
                  <a:lnTo>
                    <a:pt x="251" y="257"/>
                  </a:lnTo>
                  <a:lnTo>
                    <a:pt x="245" y="261"/>
                  </a:lnTo>
                  <a:lnTo>
                    <a:pt x="238" y="267"/>
                  </a:lnTo>
                  <a:lnTo>
                    <a:pt x="231" y="272"/>
                  </a:lnTo>
                  <a:lnTo>
                    <a:pt x="224" y="278"/>
                  </a:lnTo>
                  <a:lnTo>
                    <a:pt x="217" y="283"/>
                  </a:lnTo>
                  <a:lnTo>
                    <a:pt x="211" y="288"/>
                  </a:lnTo>
                  <a:lnTo>
                    <a:pt x="205" y="294"/>
                  </a:lnTo>
                  <a:lnTo>
                    <a:pt x="198" y="299"/>
                  </a:lnTo>
                  <a:lnTo>
                    <a:pt x="192" y="303"/>
                  </a:lnTo>
                  <a:lnTo>
                    <a:pt x="186" y="309"/>
                  </a:lnTo>
                  <a:lnTo>
                    <a:pt x="179" y="313"/>
                  </a:lnTo>
                  <a:lnTo>
                    <a:pt x="174" y="318"/>
                  </a:lnTo>
                  <a:lnTo>
                    <a:pt x="167" y="324"/>
                  </a:lnTo>
                  <a:lnTo>
                    <a:pt x="162" y="329"/>
                  </a:lnTo>
                  <a:lnTo>
                    <a:pt x="156" y="333"/>
                  </a:lnTo>
                  <a:lnTo>
                    <a:pt x="151" y="339"/>
                  </a:lnTo>
                  <a:lnTo>
                    <a:pt x="144" y="343"/>
                  </a:lnTo>
                  <a:lnTo>
                    <a:pt x="139" y="348"/>
                  </a:lnTo>
                  <a:lnTo>
                    <a:pt x="133" y="352"/>
                  </a:lnTo>
                  <a:lnTo>
                    <a:pt x="129" y="358"/>
                  </a:lnTo>
                  <a:lnTo>
                    <a:pt x="124" y="360"/>
                  </a:lnTo>
                  <a:lnTo>
                    <a:pt x="118" y="366"/>
                  </a:lnTo>
                  <a:lnTo>
                    <a:pt x="113" y="370"/>
                  </a:lnTo>
                  <a:lnTo>
                    <a:pt x="107" y="375"/>
                  </a:lnTo>
                  <a:lnTo>
                    <a:pt x="102" y="380"/>
                  </a:lnTo>
                  <a:lnTo>
                    <a:pt x="98" y="382"/>
                  </a:lnTo>
                  <a:lnTo>
                    <a:pt x="92" y="386"/>
                  </a:lnTo>
                  <a:lnTo>
                    <a:pt x="88" y="392"/>
                  </a:lnTo>
                  <a:lnTo>
                    <a:pt x="84" y="394"/>
                  </a:lnTo>
                  <a:lnTo>
                    <a:pt x="79" y="399"/>
                  </a:lnTo>
                  <a:lnTo>
                    <a:pt x="76" y="403"/>
                  </a:lnTo>
                  <a:lnTo>
                    <a:pt x="72" y="408"/>
                  </a:lnTo>
                  <a:lnTo>
                    <a:pt x="66" y="411"/>
                  </a:lnTo>
                  <a:lnTo>
                    <a:pt x="62" y="413"/>
                  </a:lnTo>
                  <a:lnTo>
                    <a:pt x="58" y="416"/>
                  </a:lnTo>
                  <a:lnTo>
                    <a:pt x="54" y="420"/>
                  </a:lnTo>
                  <a:lnTo>
                    <a:pt x="47" y="427"/>
                  </a:lnTo>
                  <a:lnTo>
                    <a:pt x="41" y="434"/>
                  </a:lnTo>
                  <a:lnTo>
                    <a:pt x="34" y="439"/>
                  </a:lnTo>
                  <a:lnTo>
                    <a:pt x="28" y="445"/>
                  </a:lnTo>
                  <a:lnTo>
                    <a:pt x="23" y="449"/>
                  </a:lnTo>
                  <a:lnTo>
                    <a:pt x="19" y="454"/>
                  </a:lnTo>
                  <a:lnTo>
                    <a:pt x="13" y="457"/>
                  </a:lnTo>
                  <a:lnTo>
                    <a:pt x="9" y="461"/>
                  </a:lnTo>
                  <a:lnTo>
                    <a:pt x="7" y="464"/>
                  </a:lnTo>
                  <a:lnTo>
                    <a:pt x="4" y="467"/>
                  </a:lnTo>
                  <a:lnTo>
                    <a:pt x="1" y="469"/>
                  </a:lnTo>
                  <a:lnTo>
                    <a:pt x="0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>
              <a:off x="3424238" y="3575051"/>
              <a:ext cx="855663" cy="898525"/>
            </a:xfrm>
            <a:custGeom>
              <a:avLst/>
              <a:gdLst>
                <a:gd name="T0" fmla="*/ 0 w 539"/>
                <a:gd name="T1" fmla="*/ 335 h 566"/>
                <a:gd name="T2" fmla="*/ 323 w 539"/>
                <a:gd name="T3" fmla="*/ 0 h 566"/>
                <a:gd name="T4" fmla="*/ 539 w 539"/>
                <a:gd name="T5" fmla="*/ 215 h 566"/>
                <a:gd name="T6" fmla="*/ 539 w 539"/>
                <a:gd name="T7" fmla="*/ 361 h 566"/>
                <a:gd name="T8" fmla="*/ 338 w 539"/>
                <a:gd name="T9" fmla="*/ 566 h 566"/>
                <a:gd name="T10" fmla="*/ 0 w 539"/>
                <a:gd name="T11" fmla="*/ 335 h 566"/>
                <a:gd name="T12" fmla="*/ 0 w 539"/>
                <a:gd name="T13" fmla="*/ 33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9" h="566">
                  <a:moveTo>
                    <a:pt x="0" y="335"/>
                  </a:moveTo>
                  <a:lnTo>
                    <a:pt x="323" y="0"/>
                  </a:lnTo>
                  <a:lnTo>
                    <a:pt x="539" y="215"/>
                  </a:lnTo>
                  <a:lnTo>
                    <a:pt x="539" y="361"/>
                  </a:lnTo>
                  <a:lnTo>
                    <a:pt x="338" y="566"/>
                  </a:lnTo>
                  <a:lnTo>
                    <a:pt x="0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647700" y="3733801"/>
              <a:ext cx="1517650" cy="1663700"/>
            </a:xfrm>
            <a:custGeom>
              <a:avLst/>
              <a:gdLst>
                <a:gd name="T0" fmla="*/ 432 w 956"/>
                <a:gd name="T1" fmla="*/ 107 h 1048"/>
                <a:gd name="T2" fmla="*/ 790 w 956"/>
                <a:gd name="T3" fmla="*/ 0 h 1048"/>
                <a:gd name="T4" fmla="*/ 956 w 956"/>
                <a:gd name="T5" fmla="*/ 161 h 1048"/>
                <a:gd name="T6" fmla="*/ 784 w 956"/>
                <a:gd name="T7" fmla="*/ 240 h 1048"/>
                <a:gd name="T8" fmla="*/ 773 w 956"/>
                <a:gd name="T9" fmla="*/ 242 h 1048"/>
                <a:gd name="T10" fmla="*/ 763 w 956"/>
                <a:gd name="T11" fmla="*/ 244 h 1048"/>
                <a:gd name="T12" fmla="*/ 752 w 956"/>
                <a:gd name="T13" fmla="*/ 247 h 1048"/>
                <a:gd name="T14" fmla="*/ 741 w 956"/>
                <a:gd name="T15" fmla="*/ 248 h 1048"/>
                <a:gd name="T16" fmla="*/ 730 w 956"/>
                <a:gd name="T17" fmla="*/ 251 h 1048"/>
                <a:gd name="T18" fmla="*/ 719 w 956"/>
                <a:gd name="T19" fmla="*/ 254 h 1048"/>
                <a:gd name="T20" fmla="*/ 707 w 956"/>
                <a:gd name="T21" fmla="*/ 255 h 1048"/>
                <a:gd name="T22" fmla="*/ 696 w 956"/>
                <a:gd name="T23" fmla="*/ 259 h 1048"/>
                <a:gd name="T24" fmla="*/ 686 w 956"/>
                <a:gd name="T25" fmla="*/ 261 h 1048"/>
                <a:gd name="T26" fmla="*/ 674 w 956"/>
                <a:gd name="T27" fmla="*/ 263 h 1048"/>
                <a:gd name="T28" fmla="*/ 663 w 956"/>
                <a:gd name="T29" fmla="*/ 266 h 1048"/>
                <a:gd name="T30" fmla="*/ 654 w 956"/>
                <a:gd name="T31" fmla="*/ 270 h 1048"/>
                <a:gd name="T32" fmla="*/ 643 w 956"/>
                <a:gd name="T33" fmla="*/ 272 h 1048"/>
                <a:gd name="T34" fmla="*/ 632 w 956"/>
                <a:gd name="T35" fmla="*/ 274 h 1048"/>
                <a:gd name="T36" fmla="*/ 624 w 956"/>
                <a:gd name="T37" fmla="*/ 277 h 1048"/>
                <a:gd name="T38" fmla="*/ 613 w 956"/>
                <a:gd name="T39" fmla="*/ 281 h 1048"/>
                <a:gd name="T40" fmla="*/ 605 w 956"/>
                <a:gd name="T41" fmla="*/ 282 h 1048"/>
                <a:gd name="T42" fmla="*/ 595 w 956"/>
                <a:gd name="T43" fmla="*/ 284 h 1048"/>
                <a:gd name="T44" fmla="*/ 586 w 956"/>
                <a:gd name="T45" fmla="*/ 286 h 1048"/>
                <a:gd name="T46" fmla="*/ 574 w 956"/>
                <a:gd name="T47" fmla="*/ 289 h 1048"/>
                <a:gd name="T48" fmla="*/ 560 w 956"/>
                <a:gd name="T49" fmla="*/ 295 h 1048"/>
                <a:gd name="T50" fmla="*/ 548 w 956"/>
                <a:gd name="T51" fmla="*/ 297 h 1048"/>
                <a:gd name="T52" fmla="*/ 538 w 956"/>
                <a:gd name="T53" fmla="*/ 300 h 1048"/>
                <a:gd name="T54" fmla="*/ 530 w 956"/>
                <a:gd name="T55" fmla="*/ 304 h 1048"/>
                <a:gd name="T56" fmla="*/ 529 w 956"/>
                <a:gd name="T57" fmla="*/ 306 h 1048"/>
                <a:gd name="T58" fmla="*/ 529 w 956"/>
                <a:gd name="T59" fmla="*/ 312 h 1048"/>
                <a:gd name="T60" fmla="*/ 529 w 956"/>
                <a:gd name="T61" fmla="*/ 319 h 1048"/>
                <a:gd name="T62" fmla="*/ 530 w 956"/>
                <a:gd name="T63" fmla="*/ 329 h 1048"/>
                <a:gd name="T64" fmla="*/ 530 w 956"/>
                <a:gd name="T65" fmla="*/ 335 h 1048"/>
                <a:gd name="T66" fmla="*/ 531 w 956"/>
                <a:gd name="T67" fmla="*/ 344 h 1048"/>
                <a:gd name="T68" fmla="*/ 533 w 956"/>
                <a:gd name="T69" fmla="*/ 352 h 1048"/>
                <a:gd name="T70" fmla="*/ 534 w 956"/>
                <a:gd name="T71" fmla="*/ 363 h 1048"/>
                <a:gd name="T72" fmla="*/ 534 w 956"/>
                <a:gd name="T73" fmla="*/ 372 h 1048"/>
                <a:gd name="T74" fmla="*/ 536 w 956"/>
                <a:gd name="T75" fmla="*/ 380 h 1048"/>
                <a:gd name="T76" fmla="*/ 536 w 956"/>
                <a:gd name="T77" fmla="*/ 395 h 1048"/>
                <a:gd name="T78" fmla="*/ 536 w 956"/>
                <a:gd name="T79" fmla="*/ 406 h 1048"/>
                <a:gd name="T80" fmla="*/ 536 w 956"/>
                <a:gd name="T81" fmla="*/ 416 h 1048"/>
                <a:gd name="T82" fmla="*/ 533 w 956"/>
                <a:gd name="T83" fmla="*/ 425 h 1048"/>
                <a:gd name="T84" fmla="*/ 531 w 956"/>
                <a:gd name="T85" fmla="*/ 428 h 1048"/>
                <a:gd name="T86" fmla="*/ 0 w 956"/>
                <a:gd name="T87" fmla="*/ 946 h 1048"/>
                <a:gd name="T88" fmla="*/ 363 w 956"/>
                <a:gd name="T89" fmla="*/ 16 h 1048"/>
                <a:gd name="T90" fmla="*/ 398 w 956"/>
                <a:gd name="T91" fmla="*/ 69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56" h="1048">
                  <a:moveTo>
                    <a:pt x="398" y="69"/>
                  </a:moveTo>
                  <a:lnTo>
                    <a:pt x="432" y="107"/>
                  </a:lnTo>
                  <a:lnTo>
                    <a:pt x="657" y="107"/>
                  </a:lnTo>
                  <a:lnTo>
                    <a:pt x="790" y="0"/>
                  </a:lnTo>
                  <a:lnTo>
                    <a:pt x="874" y="16"/>
                  </a:lnTo>
                  <a:lnTo>
                    <a:pt x="956" y="161"/>
                  </a:lnTo>
                  <a:lnTo>
                    <a:pt x="790" y="240"/>
                  </a:lnTo>
                  <a:lnTo>
                    <a:pt x="784" y="240"/>
                  </a:lnTo>
                  <a:lnTo>
                    <a:pt x="779" y="242"/>
                  </a:lnTo>
                  <a:lnTo>
                    <a:pt x="773" y="242"/>
                  </a:lnTo>
                  <a:lnTo>
                    <a:pt x="768" y="243"/>
                  </a:lnTo>
                  <a:lnTo>
                    <a:pt x="763" y="244"/>
                  </a:lnTo>
                  <a:lnTo>
                    <a:pt x="757" y="246"/>
                  </a:lnTo>
                  <a:lnTo>
                    <a:pt x="752" y="247"/>
                  </a:lnTo>
                  <a:lnTo>
                    <a:pt x="748" y="248"/>
                  </a:lnTo>
                  <a:lnTo>
                    <a:pt x="741" y="248"/>
                  </a:lnTo>
                  <a:lnTo>
                    <a:pt x="735" y="251"/>
                  </a:lnTo>
                  <a:lnTo>
                    <a:pt x="730" y="251"/>
                  </a:lnTo>
                  <a:lnTo>
                    <a:pt x="725" y="253"/>
                  </a:lnTo>
                  <a:lnTo>
                    <a:pt x="719" y="254"/>
                  </a:lnTo>
                  <a:lnTo>
                    <a:pt x="714" y="255"/>
                  </a:lnTo>
                  <a:lnTo>
                    <a:pt x="707" y="255"/>
                  </a:lnTo>
                  <a:lnTo>
                    <a:pt x="703" y="258"/>
                  </a:lnTo>
                  <a:lnTo>
                    <a:pt x="696" y="259"/>
                  </a:lnTo>
                  <a:lnTo>
                    <a:pt x="691" y="261"/>
                  </a:lnTo>
                  <a:lnTo>
                    <a:pt x="686" y="261"/>
                  </a:lnTo>
                  <a:lnTo>
                    <a:pt x="681" y="263"/>
                  </a:lnTo>
                  <a:lnTo>
                    <a:pt x="674" y="263"/>
                  </a:lnTo>
                  <a:lnTo>
                    <a:pt x="670" y="266"/>
                  </a:lnTo>
                  <a:lnTo>
                    <a:pt x="663" y="266"/>
                  </a:lnTo>
                  <a:lnTo>
                    <a:pt x="659" y="269"/>
                  </a:lnTo>
                  <a:lnTo>
                    <a:pt x="654" y="270"/>
                  </a:lnTo>
                  <a:lnTo>
                    <a:pt x="648" y="272"/>
                  </a:lnTo>
                  <a:lnTo>
                    <a:pt x="643" y="272"/>
                  </a:lnTo>
                  <a:lnTo>
                    <a:pt x="638" y="274"/>
                  </a:lnTo>
                  <a:lnTo>
                    <a:pt x="632" y="274"/>
                  </a:lnTo>
                  <a:lnTo>
                    <a:pt x="628" y="277"/>
                  </a:lnTo>
                  <a:lnTo>
                    <a:pt x="624" y="277"/>
                  </a:lnTo>
                  <a:lnTo>
                    <a:pt x="618" y="280"/>
                  </a:lnTo>
                  <a:lnTo>
                    <a:pt x="613" y="281"/>
                  </a:lnTo>
                  <a:lnTo>
                    <a:pt x="609" y="281"/>
                  </a:lnTo>
                  <a:lnTo>
                    <a:pt x="605" y="282"/>
                  </a:lnTo>
                  <a:lnTo>
                    <a:pt x="599" y="284"/>
                  </a:lnTo>
                  <a:lnTo>
                    <a:pt x="595" y="284"/>
                  </a:lnTo>
                  <a:lnTo>
                    <a:pt x="590" y="286"/>
                  </a:lnTo>
                  <a:lnTo>
                    <a:pt x="586" y="286"/>
                  </a:lnTo>
                  <a:lnTo>
                    <a:pt x="583" y="288"/>
                  </a:lnTo>
                  <a:lnTo>
                    <a:pt x="574" y="289"/>
                  </a:lnTo>
                  <a:lnTo>
                    <a:pt x="567" y="292"/>
                  </a:lnTo>
                  <a:lnTo>
                    <a:pt x="560" y="295"/>
                  </a:lnTo>
                  <a:lnTo>
                    <a:pt x="555" y="297"/>
                  </a:lnTo>
                  <a:lnTo>
                    <a:pt x="548" y="297"/>
                  </a:lnTo>
                  <a:lnTo>
                    <a:pt x="542" y="299"/>
                  </a:lnTo>
                  <a:lnTo>
                    <a:pt x="538" y="300"/>
                  </a:lnTo>
                  <a:lnTo>
                    <a:pt x="536" y="303"/>
                  </a:lnTo>
                  <a:lnTo>
                    <a:pt x="530" y="304"/>
                  </a:lnTo>
                  <a:lnTo>
                    <a:pt x="529" y="304"/>
                  </a:lnTo>
                  <a:lnTo>
                    <a:pt x="529" y="306"/>
                  </a:lnTo>
                  <a:lnTo>
                    <a:pt x="529" y="308"/>
                  </a:lnTo>
                  <a:lnTo>
                    <a:pt x="529" y="312"/>
                  </a:lnTo>
                  <a:lnTo>
                    <a:pt x="529" y="315"/>
                  </a:lnTo>
                  <a:lnTo>
                    <a:pt x="529" y="319"/>
                  </a:lnTo>
                  <a:lnTo>
                    <a:pt x="530" y="323"/>
                  </a:lnTo>
                  <a:lnTo>
                    <a:pt x="530" y="329"/>
                  </a:lnTo>
                  <a:lnTo>
                    <a:pt x="530" y="331"/>
                  </a:lnTo>
                  <a:lnTo>
                    <a:pt x="530" y="335"/>
                  </a:lnTo>
                  <a:lnTo>
                    <a:pt x="531" y="340"/>
                  </a:lnTo>
                  <a:lnTo>
                    <a:pt x="531" y="344"/>
                  </a:lnTo>
                  <a:lnTo>
                    <a:pt x="531" y="348"/>
                  </a:lnTo>
                  <a:lnTo>
                    <a:pt x="533" y="352"/>
                  </a:lnTo>
                  <a:lnTo>
                    <a:pt x="533" y="357"/>
                  </a:lnTo>
                  <a:lnTo>
                    <a:pt x="534" y="363"/>
                  </a:lnTo>
                  <a:lnTo>
                    <a:pt x="534" y="367"/>
                  </a:lnTo>
                  <a:lnTo>
                    <a:pt x="534" y="372"/>
                  </a:lnTo>
                  <a:lnTo>
                    <a:pt x="534" y="376"/>
                  </a:lnTo>
                  <a:lnTo>
                    <a:pt x="536" y="380"/>
                  </a:lnTo>
                  <a:lnTo>
                    <a:pt x="536" y="387"/>
                  </a:lnTo>
                  <a:lnTo>
                    <a:pt x="536" y="395"/>
                  </a:lnTo>
                  <a:lnTo>
                    <a:pt x="536" y="401"/>
                  </a:lnTo>
                  <a:lnTo>
                    <a:pt x="536" y="406"/>
                  </a:lnTo>
                  <a:lnTo>
                    <a:pt x="536" y="410"/>
                  </a:lnTo>
                  <a:lnTo>
                    <a:pt x="536" y="416"/>
                  </a:lnTo>
                  <a:lnTo>
                    <a:pt x="533" y="421"/>
                  </a:lnTo>
                  <a:lnTo>
                    <a:pt x="533" y="425"/>
                  </a:lnTo>
                  <a:lnTo>
                    <a:pt x="531" y="427"/>
                  </a:lnTo>
                  <a:lnTo>
                    <a:pt x="531" y="428"/>
                  </a:lnTo>
                  <a:lnTo>
                    <a:pt x="0" y="1048"/>
                  </a:lnTo>
                  <a:lnTo>
                    <a:pt x="0" y="946"/>
                  </a:lnTo>
                  <a:lnTo>
                    <a:pt x="14" y="197"/>
                  </a:lnTo>
                  <a:lnTo>
                    <a:pt x="363" y="16"/>
                  </a:lnTo>
                  <a:lnTo>
                    <a:pt x="398" y="69"/>
                  </a:lnTo>
                  <a:lnTo>
                    <a:pt x="398" y="6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673100" y="2406651"/>
              <a:ext cx="742950" cy="646113"/>
            </a:xfrm>
            <a:custGeom>
              <a:avLst/>
              <a:gdLst>
                <a:gd name="T0" fmla="*/ 252 w 468"/>
                <a:gd name="T1" fmla="*/ 406 h 407"/>
                <a:gd name="T2" fmla="*/ 274 w 468"/>
                <a:gd name="T3" fmla="*/ 403 h 407"/>
                <a:gd name="T4" fmla="*/ 297 w 468"/>
                <a:gd name="T5" fmla="*/ 398 h 407"/>
                <a:gd name="T6" fmla="*/ 318 w 468"/>
                <a:gd name="T7" fmla="*/ 392 h 407"/>
                <a:gd name="T8" fmla="*/ 339 w 468"/>
                <a:gd name="T9" fmla="*/ 384 h 407"/>
                <a:gd name="T10" fmla="*/ 358 w 468"/>
                <a:gd name="T11" fmla="*/ 375 h 407"/>
                <a:gd name="T12" fmla="*/ 377 w 468"/>
                <a:gd name="T13" fmla="*/ 363 h 407"/>
                <a:gd name="T14" fmla="*/ 395 w 468"/>
                <a:gd name="T15" fmla="*/ 350 h 407"/>
                <a:gd name="T16" fmla="*/ 420 w 468"/>
                <a:gd name="T17" fmla="*/ 324 h 407"/>
                <a:gd name="T18" fmla="*/ 435 w 468"/>
                <a:gd name="T19" fmla="*/ 304 h 407"/>
                <a:gd name="T20" fmla="*/ 446 w 468"/>
                <a:gd name="T21" fmla="*/ 286 h 407"/>
                <a:gd name="T22" fmla="*/ 453 w 468"/>
                <a:gd name="T23" fmla="*/ 267 h 407"/>
                <a:gd name="T24" fmla="*/ 461 w 468"/>
                <a:gd name="T25" fmla="*/ 248 h 407"/>
                <a:gd name="T26" fmla="*/ 464 w 468"/>
                <a:gd name="T27" fmla="*/ 229 h 407"/>
                <a:gd name="T28" fmla="*/ 467 w 468"/>
                <a:gd name="T29" fmla="*/ 209 h 407"/>
                <a:gd name="T30" fmla="*/ 467 w 468"/>
                <a:gd name="T31" fmla="*/ 187 h 407"/>
                <a:gd name="T32" fmla="*/ 462 w 468"/>
                <a:gd name="T33" fmla="*/ 167 h 407"/>
                <a:gd name="T34" fmla="*/ 457 w 468"/>
                <a:gd name="T35" fmla="*/ 146 h 407"/>
                <a:gd name="T36" fmla="*/ 450 w 468"/>
                <a:gd name="T37" fmla="*/ 129 h 407"/>
                <a:gd name="T38" fmla="*/ 441 w 468"/>
                <a:gd name="T39" fmla="*/ 110 h 407"/>
                <a:gd name="T40" fmla="*/ 428 w 468"/>
                <a:gd name="T41" fmla="*/ 92 h 407"/>
                <a:gd name="T42" fmla="*/ 405 w 468"/>
                <a:gd name="T43" fmla="*/ 65 h 407"/>
                <a:gd name="T44" fmla="*/ 385 w 468"/>
                <a:gd name="T45" fmla="*/ 47 h 407"/>
                <a:gd name="T46" fmla="*/ 367 w 468"/>
                <a:gd name="T47" fmla="*/ 35 h 407"/>
                <a:gd name="T48" fmla="*/ 348 w 468"/>
                <a:gd name="T49" fmla="*/ 24 h 407"/>
                <a:gd name="T50" fmla="*/ 329 w 468"/>
                <a:gd name="T51" fmla="*/ 16 h 407"/>
                <a:gd name="T52" fmla="*/ 308 w 468"/>
                <a:gd name="T53" fmla="*/ 8 h 407"/>
                <a:gd name="T54" fmla="*/ 286 w 468"/>
                <a:gd name="T55" fmla="*/ 2 h 407"/>
                <a:gd name="T56" fmla="*/ 263 w 468"/>
                <a:gd name="T57" fmla="*/ 0 h 407"/>
                <a:gd name="T58" fmla="*/ 240 w 468"/>
                <a:gd name="T59" fmla="*/ 0 h 407"/>
                <a:gd name="T60" fmla="*/ 215 w 468"/>
                <a:gd name="T61" fmla="*/ 0 h 407"/>
                <a:gd name="T62" fmla="*/ 192 w 468"/>
                <a:gd name="T63" fmla="*/ 1 h 407"/>
                <a:gd name="T64" fmla="*/ 169 w 468"/>
                <a:gd name="T65" fmla="*/ 5 h 407"/>
                <a:gd name="T66" fmla="*/ 147 w 468"/>
                <a:gd name="T67" fmla="*/ 12 h 407"/>
                <a:gd name="T68" fmla="*/ 127 w 468"/>
                <a:gd name="T69" fmla="*/ 20 h 407"/>
                <a:gd name="T70" fmla="*/ 108 w 468"/>
                <a:gd name="T71" fmla="*/ 29 h 407"/>
                <a:gd name="T72" fmla="*/ 89 w 468"/>
                <a:gd name="T73" fmla="*/ 42 h 407"/>
                <a:gd name="T74" fmla="*/ 60 w 468"/>
                <a:gd name="T75" fmla="*/ 65 h 407"/>
                <a:gd name="T76" fmla="*/ 36 w 468"/>
                <a:gd name="T77" fmla="*/ 92 h 407"/>
                <a:gd name="T78" fmla="*/ 25 w 468"/>
                <a:gd name="T79" fmla="*/ 110 h 407"/>
                <a:gd name="T80" fmla="*/ 15 w 468"/>
                <a:gd name="T81" fmla="*/ 129 h 407"/>
                <a:gd name="T82" fmla="*/ 7 w 468"/>
                <a:gd name="T83" fmla="*/ 146 h 407"/>
                <a:gd name="T84" fmla="*/ 3 w 468"/>
                <a:gd name="T85" fmla="*/ 167 h 407"/>
                <a:gd name="T86" fmla="*/ 0 w 468"/>
                <a:gd name="T87" fmla="*/ 187 h 407"/>
                <a:gd name="T88" fmla="*/ 0 w 468"/>
                <a:gd name="T89" fmla="*/ 209 h 407"/>
                <a:gd name="T90" fmla="*/ 0 w 468"/>
                <a:gd name="T91" fmla="*/ 229 h 407"/>
                <a:gd name="T92" fmla="*/ 4 w 468"/>
                <a:gd name="T93" fmla="*/ 248 h 407"/>
                <a:gd name="T94" fmla="*/ 11 w 468"/>
                <a:gd name="T95" fmla="*/ 267 h 407"/>
                <a:gd name="T96" fmla="*/ 21 w 468"/>
                <a:gd name="T97" fmla="*/ 286 h 407"/>
                <a:gd name="T98" fmla="*/ 29 w 468"/>
                <a:gd name="T99" fmla="*/ 304 h 407"/>
                <a:gd name="T100" fmla="*/ 45 w 468"/>
                <a:gd name="T101" fmla="*/ 324 h 407"/>
                <a:gd name="T102" fmla="*/ 75 w 468"/>
                <a:gd name="T103" fmla="*/ 353 h 407"/>
                <a:gd name="T104" fmla="*/ 98 w 468"/>
                <a:gd name="T105" fmla="*/ 369 h 407"/>
                <a:gd name="T106" fmla="*/ 116 w 468"/>
                <a:gd name="T107" fmla="*/ 379 h 407"/>
                <a:gd name="T108" fmla="*/ 138 w 468"/>
                <a:gd name="T109" fmla="*/ 388 h 407"/>
                <a:gd name="T110" fmla="*/ 158 w 468"/>
                <a:gd name="T111" fmla="*/ 395 h 407"/>
                <a:gd name="T112" fmla="*/ 180 w 468"/>
                <a:gd name="T113" fmla="*/ 402 h 407"/>
                <a:gd name="T114" fmla="*/ 203 w 468"/>
                <a:gd name="T115" fmla="*/ 405 h 407"/>
                <a:gd name="T116" fmla="*/ 227 w 468"/>
                <a:gd name="T117" fmla="*/ 40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8" h="407">
                  <a:moveTo>
                    <a:pt x="234" y="407"/>
                  </a:moveTo>
                  <a:lnTo>
                    <a:pt x="240" y="406"/>
                  </a:lnTo>
                  <a:lnTo>
                    <a:pt x="246" y="406"/>
                  </a:lnTo>
                  <a:lnTo>
                    <a:pt x="252" y="406"/>
                  </a:lnTo>
                  <a:lnTo>
                    <a:pt x="257" y="406"/>
                  </a:lnTo>
                  <a:lnTo>
                    <a:pt x="263" y="405"/>
                  </a:lnTo>
                  <a:lnTo>
                    <a:pt x="269" y="405"/>
                  </a:lnTo>
                  <a:lnTo>
                    <a:pt x="274" y="403"/>
                  </a:lnTo>
                  <a:lnTo>
                    <a:pt x="280" y="403"/>
                  </a:lnTo>
                  <a:lnTo>
                    <a:pt x="286" y="402"/>
                  </a:lnTo>
                  <a:lnTo>
                    <a:pt x="291" y="399"/>
                  </a:lnTo>
                  <a:lnTo>
                    <a:pt x="297" y="398"/>
                  </a:lnTo>
                  <a:lnTo>
                    <a:pt x="302" y="398"/>
                  </a:lnTo>
                  <a:lnTo>
                    <a:pt x="308" y="395"/>
                  </a:lnTo>
                  <a:lnTo>
                    <a:pt x="313" y="394"/>
                  </a:lnTo>
                  <a:lnTo>
                    <a:pt x="318" y="392"/>
                  </a:lnTo>
                  <a:lnTo>
                    <a:pt x="324" y="391"/>
                  </a:lnTo>
                  <a:lnTo>
                    <a:pt x="329" y="388"/>
                  </a:lnTo>
                  <a:lnTo>
                    <a:pt x="335" y="387"/>
                  </a:lnTo>
                  <a:lnTo>
                    <a:pt x="339" y="384"/>
                  </a:lnTo>
                  <a:lnTo>
                    <a:pt x="344" y="382"/>
                  </a:lnTo>
                  <a:lnTo>
                    <a:pt x="348" y="379"/>
                  </a:lnTo>
                  <a:lnTo>
                    <a:pt x="354" y="376"/>
                  </a:lnTo>
                  <a:lnTo>
                    <a:pt x="358" y="375"/>
                  </a:lnTo>
                  <a:lnTo>
                    <a:pt x="363" y="372"/>
                  </a:lnTo>
                  <a:lnTo>
                    <a:pt x="367" y="369"/>
                  </a:lnTo>
                  <a:lnTo>
                    <a:pt x="371" y="365"/>
                  </a:lnTo>
                  <a:lnTo>
                    <a:pt x="377" y="363"/>
                  </a:lnTo>
                  <a:lnTo>
                    <a:pt x="381" y="360"/>
                  </a:lnTo>
                  <a:lnTo>
                    <a:pt x="385" y="357"/>
                  </a:lnTo>
                  <a:lnTo>
                    <a:pt x="389" y="353"/>
                  </a:lnTo>
                  <a:lnTo>
                    <a:pt x="395" y="350"/>
                  </a:lnTo>
                  <a:lnTo>
                    <a:pt x="399" y="348"/>
                  </a:lnTo>
                  <a:lnTo>
                    <a:pt x="405" y="339"/>
                  </a:lnTo>
                  <a:lnTo>
                    <a:pt x="412" y="331"/>
                  </a:lnTo>
                  <a:lnTo>
                    <a:pt x="420" y="324"/>
                  </a:lnTo>
                  <a:lnTo>
                    <a:pt x="427" y="316"/>
                  </a:lnTo>
                  <a:lnTo>
                    <a:pt x="428" y="312"/>
                  </a:lnTo>
                  <a:lnTo>
                    <a:pt x="433" y="308"/>
                  </a:lnTo>
                  <a:lnTo>
                    <a:pt x="435" y="304"/>
                  </a:lnTo>
                  <a:lnTo>
                    <a:pt x="438" y="300"/>
                  </a:lnTo>
                  <a:lnTo>
                    <a:pt x="441" y="295"/>
                  </a:lnTo>
                  <a:lnTo>
                    <a:pt x="443" y="290"/>
                  </a:lnTo>
                  <a:lnTo>
                    <a:pt x="446" y="286"/>
                  </a:lnTo>
                  <a:lnTo>
                    <a:pt x="449" y="282"/>
                  </a:lnTo>
                  <a:lnTo>
                    <a:pt x="450" y="277"/>
                  </a:lnTo>
                  <a:lnTo>
                    <a:pt x="452" y="273"/>
                  </a:lnTo>
                  <a:lnTo>
                    <a:pt x="453" y="267"/>
                  </a:lnTo>
                  <a:lnTo>
                    <a:pt x="456" y="263"/>
                  </a:lnTo>
                  <a:lnTo>
                    <a:pt x="457" y="258"/>
                  </a:lnTo>
                  <a:lnTo>
                    <a:pt x="458" y="254"/>
                  </a:lnTo>
                  <a:lnTo>
                    <a:pt x="461" y="248"/>
                  </a:lnTo>
                  <a:lnTo>
                    <a:pt x="462" y="244"/>
                  </a:lnTo>
                  <a:lnTo>
                    <a:pt x="462" y="239"/>
                  </a:lnTo>
                  <a:lnTo>
                    <a:pt x="464" y="235"/>
                  </a:lnTo>
                  <a:lnTo>
                    <a:pt x="464" y="229"/>
                  </a:lnTo>
                  <a:lnTo>
                    <a:pt x="467" y="224"/>
                  </a:lnTo>
                  <a:lnTo>
                    <a:pt x="467" y="218"/>
                  </a:lnTo>
                  <a:lnTo>
                    <a:pt x="467" y="214"/>
                  </a:lnTo>
                  <a:lnTo>
                    <a:pt x="467" y="209"/>
                  </a:lnTo>
                  <a:lnTo>
                    <a:pt x="468" y="203"/>
                  </a:lnTo>
                  <a:lnTo>
                    <a:pt x="467" y="198"/>
                  </a:lnTo>
                  <a:lnTo>
                    <a:pt x="467" y="193"/>
                  </a:lnTo>
                  <a:lnTo>
                    <a:pt x="467" y="187"/>
                  </a:lnTo>
                  <a:lnTo>
                    <a:pt x="467" y="182"/>
                  </a:lnTo>
                  <a:lnTo>
                    <a:pt x="464" y="178"/>
                  </a:lnTo>
                  <a:lnTo>
                    <a:pt x="464" y="172"/>
                  </a:lnTo>
                  <a:lnTo>
                    <a:pt x="462" y="167"/>
                  </a:lnTo>
                  <a:lnTo>
                    <a:pt x="462" y="163"/>
                  </a:lnTo>
                  <a:lnTo>
                    <a:pt x="461" y="157"/>
                  </a:lnTo>
                  <a:lnTo>
                    <a:pt x="458" y="152"/>
                  </a:lnTo>
                  <a:lnTo>
                    <a:pt x="457" y="146"/>
                  </a:lnTo>
                  <a:lnTo>
                    <a:pt x="456" y="142"/>
                  </a:lnTo>
                  <a:lnTo>
                    <a:pt x="453" y="138"/>
                  </a:lnTo>
                  <a:lnTo>
                    <a:pt x="452" y="133"/>
                  </a:lnTo>
                  <a:lnTo>
                    <a:pt x="450" y="129"/>
                  </a:lnTo>
                  <a:lnTo>
                    <a:pt x="449" y="123"/>
                  </a:lnTo>
                  <a:lnTo>
                    <a:pt x="446" y="119"/>
                  </a:lnTo>
                  <a:lnTo>
                    <a:pt x="443" y="115"/>
                  </a:lnTo>
                  <a:lnTo>
                    <a:pt x="441" y="110"/>
                  </a:lnTo>
                  <a:lnTo>
                    <a:pt x="438" y="106"/>
                  </a:lnTo>
                  <a:lnTo>
                    <a:pt x="435" y="100"/>
                  </a:lnTo>
                  <a:lnTo>
                    <a:pt x="433" y="96"/>
                  </a:lnTo>
                  <a:lnTo>
                    <a:pt x="428" y="92"/>
                  </a:lnTo>
                  <a:lnTo>
                    <a:pt x="427" y="88"/>
                  </a:lnTo>
                  <a:lnTo>
                    <a:pt x="420" y="80"/>
                  </a:lnTo>
                  <a:lnTo>
                    <a:pt x="412" y="72"/>
                  </a:lnTo>
                  <a:lnTo>
                    <a:pt x="405" y="65"/>
                  </a:lnTo>
                  <a:lnTo>
                    <a:pt x="399" y="58"/>
                  </a:lnTo>
                  <a:lnTo>
                    <a:pt x="395" y="54"/>
                  </a:lnTo>
                  <a:lnTo>
                    <a:pt x="389" y="51"/>
                  </a:lnTo>
                  <a:lnTo>
                    <a:pt x="385" y="47"/>
                  </a:lnTo>
                  <a:lnTo>
                    <a:pt x="381" y="44"/>
                  </a:lnTo>
                  <a:lnTo>
                    <a:pt x="377" y="42"/>
                  </a:lnTo>
                  <a:lnTo>
                    <a:pt x="371" y="38"/>
                  </a:lnTo>
                  <a:lnTo>
                    <a:pt x="367" y="35"/>
                  </a:lnTo>
                  <a:lnTo>
                    <a:pt x="363" y="34"/>
                  </a:lnTo>
                  <a:lnTo>
                    <a:pt x="358" y="29"/>
                  </a:lnTo>
                  <a:lnTo>
                    <a:pt x="354" y="27"/>
                  </a:lnTo>
                  <a:lnTo>
                    <a:pt x="348" y="24"/>
                  </a:lnTo>
                  <a:lnTo>
                    <a:pt x="344" y="23"/>
                  </a:lnTo>
                  <a:lnTo>
                    <a:pt x="339" y="20"/>
                  </a:lnTo>
                  <a:lnTo>
                    <a:pt x="335" y="17"/>
                  </a:lnTo>
                  <a:lnTo>
                    <a:pt x="329" y="16"/>
                  </a:lnTo>
                  <a:lnTo>
                    <a:pt x="324" y="15"/>
                  </a:lnTo>
                  <a:lnTo>
                    <a:pt x="318" y="12"/>
                  </a:lnTo>
                  <a:lnTo>
                    <a:pt x="313" y="10"/>
                  </a:lnTo>
                  <a:lnTo>
                    <a:pt x="308" y="8"/>
                  </a:lnTo>
                  <a:lnTo>
                    <a:pt x="302" y="8"/>
                  </a:lnTo>
                  <a:lnTo>
                    <a:pt x="297" y="5"/>
                  </a:lnTo>
                  <a:lnTo>
                    <a:pt x="291" y="5"/>
                  </a:lnTo>
                  <a:lnTo>
                    <a:pt x="286" y="2"/>
                  </a:lnTo>
                  <a:lnTo>
                    <a:pt x="280" y="2"/>
                  </a:lnTo>
                  <a:lnTo>
                    <a:pt x="274" y="1"/>
                  </a:lnTo>
                  <a:lnTo>
                    <a:pt x="269" y="1"/>
                  </a:lnTo>
                  <a:lnTo>
                    <a:pt x="263" y="0"/>
                  </a:lnTo>
                  <a:lnTo>
                    <a:pt x="257" y="0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4" y="0"/>
                  </a:lnTo>
                  <a:lnTo>
                    <a:pt x="227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10" y="0"/>
                  </a:lnTo>
                  <a:lnTo>
                    <a:pt x="203" y="0"/>
                  </a:lnTo>
                  <a:lnTo>
                    <a:pt x="197" y="1"/>
                  </a:lnTo>
                  <a:lnTo>
                    <a:pt x="192" y="1"/>
                  </a:lnTo>
                  <a:lnTo>
                    <a:pt x="187" y="2"/>
                  </a:lnTo>
                  <a:lnTo>
                    <a:pt x="180" y="2"/>
                  </a:lnTo>
                  <a:lnTo>
                    <a:pt x="174" y="5"/>
                  </a:lnTo>
                  <a:lnTo>
                    <a:pt x="169" y="5"/>
                  </a:lnTo>
                  <a:lnTo>
                    <a:pt x="163" y="8"/>
                  </a:lnTo>
                  <a:lnTo>
                    <a:pt x="158" y="8"/>
                  </a:lnTo>
                  <a:lnTo>
                    <a:pt x="153" y="10"/>
                  </a:lnTo>
                  <a:lnTo>
                    <a:pt x="147" y="12"/>
                  </a:lnTo>
                  <a:lnTo>
                    <a:pt x="143" y="15"/>
                  </a:lnTo>
                  <a:lnTo>
                    <a:pt x="138" y="16"/>
                  </a:lnTo>
                  <a:lnTo>
                    <a:pt x="132" y="17"/>
                  </a:lnTo>
                  <a:lnTo>
                    <a:pt x="127" y="20"/>
                  </a:lnTo>
                  <a:lnTo>
                    <a:pt x="121" y="23"/>
                  </a:lnTo>
                  <a:lnTo>
                    <a:pt x="116" y="24"/>
                  </a:lnTo>
                  <a:lnTo>
                    <a:pt x="112" y="27"/>
                  </a:lnTo>
                  <a:lnTo>
                    <a:pt x="108" y="29"/>
                  </a:lnTo>
                  <a:lnTo>
                    <a:pt x="102" y="34"/>
                  </a:lnTo>
                  <a:lnTo>
                    <a:pt x="98" y="35"/>
                  </a:lnTo>
                  <a:lnTo>
                    <a:pt x="93" y="38"/>
                  </a:lnTo>
                  <a:lnTo>
                    <a:pt x="89" y="42"/>
                  </a:lnTo>
                  <a:lnTo>
                    <a:pt x="85" y="44"/>
                  </a:lnTo>
                  <a:lnTo>
                    <a:pt x="75" y="51"/>
                  </a:lnTo>
                  <a:lnTo>
                    <a:pt x="68" y="58"/>
                  </a:lnTo>
                  <a:lnTo>
                    <a:pt x="60" y="65"/>
                  </a:lnTo>
                  <a:lnTo>
                    <a:pt x="52" y="72"/>
                  </a:lnTo>
                  <a:lnTo>
                    <a:pt x="45" y="80"/>
                  </a:lnTo>
                  <a:lnTo>
                    <a:pt x="40" y="88"/>
                  </a:lnTo>
                  <a:lnTo>
                    <a:pt x="36" y="92"/>
                  </a:lnTo>
                  <a:lnTo>
                    <a:pt x="33" y="96"/>
                  </a:lnTo>
                  <a:lnTo>
                    <a:pt x="29" y="100"/>
                  </a:lnTo>
                  <a:lnTo>
                    <a:pt x="27" y="106"/>
                  </a:lnTo>
                  <a:lnTo>
                    <a:pt x="25" y="110"/>
                  </a:lnTo>
                  <a:lnTo>
                    <a:pt x="22" y="115"/>
                  </a:lnTo>
                  <a:lnTo>
                    <a:pt x="21" y="119"/>
                  </a:lnTo>
                  <a:lnTo>
                    <a:pt x="18" y="123"/>
                  </a:lnTo>
                  <a:lnTo>
                    <a:pt x="15" y="129"/>
                  </a:lnTo>
                  <a:lnTo>
                    <a:pt x="14" y="133"/>
                  </a:lnTo>
                  <a:lnTo>
                    <a:pt x="11" y="138"/>
                  </a:lnTo>
                  <a:lnTo>
                    <a:pt x="10" y="142"/>
                  </a:lnTo>
                  <a:lnTo>
                    <a:pt x="7" y="146"/>
                  </a:lnTo>
                  <a:lnTo>
                    <a:pt x="6" y="152"/>
                  </a:lnTo>
                  <a:lnTo>
                    <a:pt x="4" y="157"/>
                  </a:lnTo>
                  <a:lnTo>
                    <a:pt x="4" y="163"/>
                  </a:lnTo>
                  <a:lnTo>
                    <a:pt x="3" y="167"/>
                  </a:lnTo>
                  <a:lnTo>
                    <a:pt x="2" y="172"/>
                  </a:lnTo>
                  <a:lnTo>
                    <a:pt x="0" y="178"/>
                  </a:lnTo>
                  <a:lnTo>
                    <a:pt x="0" y="182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0" y="203"/>
                  </a:lnTo>
                  <a:lnTo>
                    <a:pt x="0" y="209"/>
                  </a:lnTo>
                  <a:lnTo>
                    <a:pt x="0" y="214"/>
                  </a:lnTo>
                  <a:lnTo>
                    <a:pt x="0" y="218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2" y="235"/>
                  </a:lnTo>
                  <a:lnTo>
                    <a:pt x="3" y="239"/>
                  </a:lnTo>
                  <a:lnTo>
                    <a:pt x="4" y="244"/>
                  </a:lnTo>
                  <a:lnTo>
                    <a:pt x="4" y="248"/>
                  </a:lnTo>
                  <a:lnTo>
                    <a:pt x="6" y="254"/>
                  </a:lnTo>
                  <a:lnTo>
                    <a:pt x="7" y="258"/>
                  </a:lnTo>
                  <a:lnTo>
                    <a:pt x="10" y="263"/>
                  </a:lnTo>
                  <a:lnTo>
                    <a:pt x="11" y="267"/>
                  </a:lnTo>
                  <a:lnTo>
                    <a:pt x="14" y="273"/>
                  </a:lnTo>
                  <a:lnTo>
                    <a:pt x="15" y="277"/>
                  </a:lnTo>
                  <a:lnTo>
                    <a:pt x="18" y="282"/>
                  </a:lnTo>
                  <a:lnTo>
                    <a:pt x="21" y="286"/>
                  </a:lnTo>
                  <a:lnTo>
                    <a:pt x="22" y="290"/>
                  </a:lnTo>
                  <a:lnTo>
                    <a:pt x="25" y="295"/>
                  </a:lnTo>
                  <a:lnTo>
                    <a:pt x="27" y="300"/>
                  </a:lnTo>
                  <a:lnTo>
                    <a:pt x="29" y="304"/>
                  </a:lnTo>
                  <a:lnTo>
                    <a:pt x="33" y="308"/>
                  </a:lnTo>
                  <a:lnTo>
                    <a:pt x="36" y="312"/>
                  </a:lnTo>
                  <a:lnTo>
                    <a:pt x="40" y="316"/>
                  </a:lnTo>
                  <a:lnTo>
                    <a:pt x="45" y="324"/>
                  </a:lnTo>
                  <a:lnTo>
                    <a:pt x="52" y="331"/>
                  </a:lnTo>
                  <a:lnTo>
                    <a:pt x="60" y="339"/>
                  </a:lnTo>
                  <a:lnTo>
                    <a:pt x="68" y="348"/>
                  </a:lnTo>
                  <a:lnTo>
                    <a:pt x="75" y="353"/>
                  </a:lnTo>
                  <a:lnTo>
                    <a:pt x="85" y="360"/>
                  </a:lnTo>
                  <a:lnTo>
                    <a:pt x="89" y="363"/>
                  </a:lnTo>
                  <a:lnTo>
                    <a:pt x="93" y="365"/>
                  </a:lnTo>
                  <a:lnTo>
                    <a:pt x="98" y="369"/>
                  </a:lnTo>
                  <a:lnTo>
                    <a:pt x="102" y="372"/>
                  </a:lnTo>
                  <a:lnTo>
                    <a:pt x="108" y="375"/>
                  </a:lnTo>
                  <a:lnTo>
                    <a:pt x="112" y="376"/>
                  </a:lnTo>
                  <a:lnTo>
                    <a:pt x="116" y="379"/>
                  </a:lnTo>
                  <a:lnTo>
                    <a:pt x="121" y="382"/>
                  </a:lnTo>
                  <a:lnTo>
                    <a:pt x="127" y="384"/>
                  </a:lnTo>
                  <a:lnTo>
                    <a:pt x="132" y="387"/>
                  </a:lnTo>
                  <a:lnTo>
                    <a:pt x="138" y="388"/>
                  </a:lnTo>
                  <a:lnTo>
                    <a:pt x="143" y="391"/>
                  </a:lnTo>
                  <a:lnTo>
                    <a:pt x="147" y="392"/>
                  </a:lnTo>
                  <a:lnTo>
                    <a:pt x="153" y="394"/>
                  </a:lnTo>
                  <a:lnTo>
                    <a:pt x="158" y="395"/>
                  </a:lnTo>
                  <a:lnTo>
                    <a:pt x="163" y="398"/>
                  </a:lnTo>
                  <a:lnTo>
                    <a:pt x="169" y="398"/>
                  </a:lnTo>
                  <a:lnTo>
                    <a:pt x="174" y="399"/>
                  </a:lnTo>
                  <a:lnTo>
                    <a:pt x="180" y="402"/>
                  </a:lnTo>
                  <a:lnTo>
                    <a:pt x="187" y="403"/>
                  </a:lnTo>
                  <a:lnTo>
                    <a:pt x="192" y="403"/>
                  </a:lnTo>
                  <a:lnTo>
                    <a:pt x="197" y="405"/>
                  </a:lnTo>
                  <a:lnTo>
                    <a:pt x="203" y="405"/>
                  </a:lnTo>
                  <a:lnTo>
                    <a:pt x="210" y="406"/>
                  </a:lnTo>
                  <a:lnTo>
                    <a:pt x="215" y="406"/>
                  </a:lnTo>
                  <a:lnTo>
                    <a:pt x="222" y="406"/>
                  </a:lnTo>
                  <a:lnTo>
                    <a:pt x="227" y="406"/>
                  </a:lnTo>
                  <a:lnTo>
                    <a:pt x="234" y="407"/>
                  </a:lnTo>
                  <a:lnTo>
                    <a:pt x="234" y="407"/>
                  </a:lnTo>
                  <a:close/>
                </a:path>
              </a:pathLst>
            </a:custGeom>
            <a:solidFill>
              <a:srgbClr val="C77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673100" y="2401888"/>
              <a:ext cx="744538" cy="649288"/>
            </a:xfrm>
            <a:custGeom>
              <a:avLst/>
              <a:gdLst>
                <a:gd name="T0" fmla="*/ 252 w 469"/>
                <a:gd name="T1" fmla="*/ 408 h 409"/>
                <a:gd name="T2" fmla="*/ 275 w 469"/>
                <a:gd name="T3" fmla="*/ 405 h 409"/>
                <a:gd name="T4" fmla="*/ 298 w 469"/>
                <a:gd name="T5" fmla="*/ 400 h 409"/>
                <a:gd name="T6" fmla="*/ 318 w 469"/>
                <a:gd name="T7" fmla="*/ 394 h 409"/>
                <a:gd name="T8" fmla="*/ 340 w 469"/>
                <a:gd name="T9" fmla="*/ 386 h 409"/>
                <a:gd name="T10" fmla="*/ 359 w 469"/>
                <a:gd name="T11" fmla="*/ 376 h 409"/>
                <a:gd name="T12" fmla="*/ 377 w 469"/>
                <a:gd name="T13" fmla="*/ 364 h 409"/>
                <a:gd name="T14" fmla="*/ 395 w 469"/>
                <a:gd name="T15" fmla="*/ 352 h 409"/>
                <a:gd name="T16" fmla="*/ 422 w 469"/>
                <a:gd name="T17" fmla="*/ 326 h 409"/>
                <a:gd name="T18" fmla="*/ 437 w 469"/>
                <a:gd name="T19" fmla="*/ 304 h 409"/>
                <a:gd name="T20" fmla="*/ 446 w 469"/>
                <a:gd name="T21" fmla="*/ 287 h 409"/>
                <a:gd name="T22" fmla="*/ 456 w 469"/>
                <a:gd name="T23" fmla="*/ 269 h 409"/>
                <a:gd name="T24" fmla="*/ 462 w 469"/>
                <a:gd name="T25" fmla="*/ 250 h 409"/>
                <a:gd name="T26" fmla="*/ 467 w 469"/>
                <a:gd name="T27" fmla="*/ 228 h 409"/>
                <a:gd name="T28" fmla="*/ 468 w 469"/>
                <a:gd name="T29" fmla="*/ 209 h 409"/>
                <a:gd name="T30" fmla="*/ 468 w 469"/>
                <a:gd name="T31" fmla="*/ 187 h 409"/>
                <a:gd name="T32" fmla="*/ 464 w 469"/>
                <a:gd name="T33" fmla="*/ 167 h 409"/>
                <a:gd name="T34" fmla="*/ 458 w 469"/>
                <a:gd name="T35" fmla="*/ 147 h 409"/>
                <a:gd name="T36" fmla="*/ 452 w 469"/>
                <a:gd name="T37" fmla="*/ 129 h 409"/>
                <a:gd name="T38" fmla="*/ 442 w 469"/>
                <a:gd name="T39" fmla="*/ 110 h 409"/>
                <a:gd name="T40" fmla="*/ 422 w 469"/>
                <a:gd name="T41" fmla="*/ 81 h 409"/>
                <a:gd name="T42" fmla="*/ 395 w 469"/>
                <a:gd name="T43" fmla="*/ 56 h 409"/>
                <a:gd name="T44" fmla="*/ 377 w 469"/>
                <a:gd name="T45" fmla="*/ 43 h 409"/>
                <a:gd name="T46" fmla="*/ 359 w 469"/>
                <a:gd name="T47" fmla="*/ 31 h 409"/>
                <a:gd name="T48" fmla="*/ 340 w 469"/>
                <a:gd name="T49" fmla="*/ 22 h 409"/>
                <a:gd name="T50" fmla="*/ 318 w 469"/>
                <a:gd name="T51" fmla="*/ 13 h 409"/>
                <a:gd name="T52" fmla="*/ 298 w 469"/>
                <a:gd name="T53" fmla="*/ 7 h 409"/>
                <a:gd name="T54" fmla="*/ 275 w 469"/>
                <a:gd name="T55" fmla="*/ 3 h 409"/>
                <a:gd name="T56" fmla="*/ 252 w 469"/>
                <a:gd name="T57" fmla="*/ 0 h 409"/>
                <a:gd name="T58" fmla="*/ 229 w 469"/>
                <a:gd name="T59" fmla="*/ 0 h 409"/>
                <a:gd name="T60" fmla="*/ 204 w 469"/>
                <a:gd name="T61" fmla="*/ 1 h 409"/>
                <a:gd name="T62" fmla="*/ 181 w 469"/>
                <a:gd name="T63" fmla="*/ 4 h 409"/>
                <a:gd name="T64" fmla="*/ 159 w 469"/>
                <a:gd name="T65" fmla="*/ 9 h 409"/>
                <a:gd name="T66" fmla="*/ 138 w 469"/>
                <a:gd name="T67" fmla="*/ 18 h 409"/>
                <a:gd name="T68" fmla="*/ 116 w 469"/>
                <a:gd name="T69" fmla="*/ 26 h 409"/>
                <a:gd name="T70" fmla="*/ 98 w 469"/>
                <a:gd name="T71" fmla="*/ 37 h 409"/>
                <a:gd name="T72" fmla="*/ 75 w 469"/>
                <a:gd name="T73" fmla="*/ 53 h 409"/>
                <a:gd name="T74" fmla="*/ 45 w 469"/>
                <a:gd name="T75" fmla="*/ 81 h 409"/>
                <a:gd name="T76" fmla="*/ 25 w 469"/>
                <a:gd name="T77" fmla="*/ 110 h 409"/>
                <a:gd name="T78" fmla="*/ 15 w 469"/>
                <a:gd name="T79" fmla="*/ 129 h 409"/>
                <a:gd name="T80" fmla="*/ 7 w 469"/>
                <a:gd name="T81" fmla="*/ 147 h 409"/>
                <a:gd name="T82" fmla="*/ 3 w 469"/>
                <a:gd name="T83" fmla="*/ 167 h 409"/>
                <a:gd name="T84" fmla="*/ 0 w 469"/>
                <a:gd name="T85" fmla="*/ 187 h 409"/>
                <a:gd name="T86" fmla="*/ 0 w 469"/>
                <a:gd name="T87" fmla="*/ 209 h 409"/>
                <a:gd name="T88" fmla="*/ 8 w 469"/>
                <a:gd name="T89" fmla="*/ 230 h 409"/>
                <a:gd name="T90" fmla="*/ 29 w 469"/>
                <a:gd name="T91" fmla="*/ 247 h 409"/>
                <a:gd name="T92" fmla="*/ 52 w 469"/>
                <a:gd name="T93" fmla="*/ 257 h 409"/>
                <a:gd name="T94" fmla="*/ 78 w 469"/>
                <a:gd name="T95" fmla="*/ 265 h 409"/>
                <a:gd name="T96" fmla="*/ 108 w 469"/>
                <a:gd name="T97" fmla="*/ 272 h 409"/>
                <a:gd name="T98" fmla="*/ 138 w 469"/>
                <a:gd name="T99" fmla="*/ 279 h 409"/>
                <a:gd name="T100" fmla="*/ 168 w 469"/>
                <a:gd name="T101" fmla="*/ 284 h 409"/>
                <a:gd name="T102" fmla="*/ 196 w 469"/>
                <a:gd name="T103" fmla="*/ 291 h 409"/>
                <a:gd name="T104" fmla="*/ 223 w 469"/>
                <a:gd name="T105" fmla="*/ 298 h 409"/>
                <a:gd name="T106" fmla="*/ 244 w 469"/>
                <a:gd name="T107" fmla="*/ 307 h 409"/>
                <a:gd name="T108" fmla="*/ 260 w 469"/>
                <a:gd name="T109" fmla="*/ 318 h 409"/>
                <a:gd name="T110" fmla="*/ 271 w 469"/>
                <a:gd name="T111" fmla="*/ 341 h 409"/>
                <a:gd name="T112" fmla="*/ 267 w 469"/>
                <a:gd name="T113" fmla="*/ 361 h 409"/>
                <a:gd name="T114" fmla="*/ 252 w 469"/>
                <a:gd name="T115" fmla="*/ 386 h 409"/>
                <a:gd name="T116" fmla="*/ 235 w 469"/>
                <a:gd name="T11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9" h="409">
                  <a:moveTo>
                    <a:pt x="235" y="409"/>
                  </a:moveTo>
                  <a:lnTo>
                    <a:pt x="241" y="408"/>
                  </a:lnTo>
                  <a:lnTo>
                    <a:pt x="246" y="408"/>
                  </a:lnTo>
                  <a:lnTo>
                    <a:pt x="252" y="408"/>
                  </a:lnTo>
                  <a:lnTo>
                    <a:pt x="259" y="408"/>
                  </a:lnTo>
                  <a:lnTo>
                    <a:pt x="264" y="406"/>
                  </a:lnTo>
                  <a:lnTo>
                    <a:pt x="269" y="406"/>
                  </a:lnTo>
                  <a:lnTo>
                    <a:pt x="275" y="405"/>
                  </a:lnTo>
                  <a:lnTo>
                    <a:pt x="282" y="405"/>
                  </a:lnTo>
                  <a:lnTo>
                    <a:pt x="287" y="402"/>
                  </a:lnTo>
                  <a:lnTo>
                    <a:pt x="293" y="401"/>
                  </a:lnTo>
                  <a:lnTo>
                    <a:pt x="298" y="400"/>
                  </a:lnTo>
                  <a:lnTo>
                    <a:pt x="303" y="400"/>
                  </a:lnTo>
                  <a:lnTo>
                    <a:pt x="308" y="397"/>
                  </a:lnTo>
                  <a:lnTo>
                    <a:pt x="314" y="395"/>
                  </a:lnTo>
                  <a:lnTo>
                    <a:pt x="318" y="394"/>
                  </a:lnTo>
                  <a:lnTo>
                    <a:pt x="325" y="393"/>
                  </a:lnTo>
                  <a:lnTo>
                    <a:pt x="329" y="390"/>
                  </a:lnTo>
                  <a:lnTo>
                    <a:pt x="335" y="389"/>
                  </a:lnTo>
                  <a:lnTo>
                    <a:pt x="340" y="386"/>
                  </a:lnTo>
                  <a:lnTo>
                    <a:pt x="346" y="383"/>
                  </a:lnTo>
                  <a:lnTo>
                    <a:pt x="350" y="380"/>
                  </a:lnTo>
                  <a:lnTo>
                    <a:pt x="354" y="378"/>
                  </a:lnTo>
                  <a:lnTo>
                    <a:pt x="359" y="376"/>
                  </a:lnTo>
                  <a:lnTo>
                    <a:pt x="365" y="374"/>
                  </a:lnTo>
                  <a:lnTo>
                    <a:pt x="369" y="371"/>
                  </a:lnTo>
                  <a:lnTo>
                    <a:pt x="373" y="367"/>
                  </a:lnTo>
                  <a:lnTo>
                    <a:pt x="377" y="364"/>
                  </a:lnTo>
                  <a:lnTo>
                    <a:pt x="382" y="361"/>
                  </a:lnTo>
                  <a:lnTo>
                    <a:pt x="386" y="359"/>
                  </a:lnTo>
                  <a:lnTo>
                    <a:pt x="390" y="355"/>
                  </a:lnTo>
                  <a:lnTo>
                    <a:pt x="395" y="352"/>
                  </a:lnTo>
                  <a:lnTo>
                    <a:pt x="400" y="349"/>
                  </a:lnTo>
                  <a:lnTo>
                    <a:pt x="407" y="341"/>
                  </a:lnTo>
                  <a:lnTo>
                    <a:pt x="415" y="333"/>
                  </a:lnTo>
                  <a:lnTo>
                    <a:pt x="422" y="326"/>
                  </a:lnTo>
                  <a:lnTo>
                    <a:pt x="428" y="318"/>
                  </a:lnTo>
                  <a:lnTo>
                    <a:pt x="430" y="314"/>
                  </a:lnTo>
                  <a:lnTo>
                    <a:pt x="434" y="310"/>
                  </a:lnTo>
                  <a:lnTo>
                    <a:pt x="437" y="304"/>
                  </a:lnTo>
                  <a:lnTo>
                    <a:pt x="439" y="302"/>
                  </a:lnTo>
                  <a:lnTo>
                    <a:pt x="442" y="296"/>
                  </a:lnTo>
                  <a:lnTo>
                    <a:pt x="445" y="292"/>
                  </a:lnTo>
                  <a:lnTo>
                    <a:pt x="446" y="287"/>
                  </a:lnTo>
                  <a:lnTo>
                    <a:pt x="450" y="284"/>
                  </a:lnTo>
                  <a:lnTo>
                    <a:pt x="452" y="279"/>
                  </a:lnTo>
                  <a:lnTo>
                    <a:pt x="453" y="273"/>
                  </a:lnTo>
                  <a:lnTo>
                    <a:pt x="456" y="269"/>
                  </a:lnTo>
                  <a:lnTo>
                    <a:pt x="457" y="264"/>
                  </a:lnTo>
                  <a:lnTo>
                    <a:pt x="458" y="258"/>
                  </a:lnTo>
                  <a:lnTo>
                    <a:pt x="461" y="254"/>
                  </a:lnTo>
                  <a:lnTo>
                    <a:pt x="462" y="250"/>
                  </a:lnTo>
                  <a:lnTo>
                    <a:pt x="464" y="245"/>
                  </a:lnTo>
                  <a:lnTo>
                    <a:pt x="464" y="239"/>
                  </a:lnTo>
                  <a:lnTo>
                    <a:pt x="465" y="234"/>
                  </a:lnTo>
                  <a:lnTo>
                    <a:pt x="467" y="228"/>
                  </a:lnTo>
                  <a:lnTo>
                    <a:pt x="468" y="224"/>
                  </a:lnTo>
                  <a:lnTo>
                    <a:pt x="468" y="219"/>
                  </a:lnTo>
                  <a:lnTo>
                    <a:pt x="468" y="215"/>
                  </a:lnTo>
                  <a:lnTo>
                    <a:pt x="468" y="209"/>
                  </a:lnTo>
                  <a:lnTo>
                    <a:pt x="469" y="204"/>
                  </a:lnTo>
                  <a:lnTo>
                    <a:pt x="468" y="198"/>
                  </a:lnTo>
                  <a:lnTo>
                    <a:pt x="468" y="193"/>
                  </a:lnTo>
                  <a:lnTo>
                    <a:pt x="468" y="187"/>
                  </a:lnTo>
                  <a:lnTo>
                    <a:pt x="468" y="182"/>
                  </a:lnTo>
                  <a:lnTo>
                    <a:pt x="467" y="177"/>
                  </a:lnTo>
                  <a:lnTo>
                    <a:pt x="465" y="171"/>
                  </a:lnTo>
                  <a:lnTo>
                    <a:pt x="464" y="167"/>
                  </a:lnTo>
                  <a:lnTo>
                    <a:pt x="464" y="163"/>
                  </a:lnTo>
                  <a:lnTo>
                    <a:pt x="462" y="158"/>
                  </a:lnTo>
                  <a:lnTo>
                    <a:pt x="461" y="152"/>
                  </a:lnTo>
                  <a:lnTo>
                    <a:pt x="458" y="147"/>
                  </a:lnTo>
                  <a:lnTo>
                    <a:pt x="457" y="143"/>
                  </a:lnTo>
                  <a:lnTo>
                    <a:pt x="456" y="137"/>
                  </a:lnTo>
                  <a:lnTo>
                    <a:pt x="453" y="133"/>
                  </a:lnTo>
                  <a:lnTo>
                    <a:pt x="452" y="129"/>
                  </a:lnTo>
                  <a:lnTo>
                    <a:pt x="450" y="125"/>
                  </a:lnTo>
                  <a:lnTo>
                    <a:pt x="446" y="119"/>
                  </a:lnTo>
                  <a:lnTo>
                    <a:pt x="445" y="115"/>
                  </a:lnTo>
                  <a:lnTo>
                    <a:pt x="442" y="110"/>
                  </a:lnTo>
                  <a:lnTo>
                    <a:pt x="439" y="106"/>
                  </a:lnTo>
                  <a:lnTo>
                    <a:pt x="434" y="98"/>
                  </a:lnTo>
                  <a:lnTo>
                    <a:pt x="428" y="90"/>
                  </a:lnTo>
                  <a:lnTo>
                    <a:pt x="422" y="81"/>
                  </a:lnTo>
                  <a:lnTo>
                    <a:pt x="415" y="73"/>
                  </a:lnTo>
                  <a:lnTo>
                    <a:pt x="407" y="66"/>
                  </a:lnTo>
                  <a:lnTo>
                    <a:pt x="400" y="60"/>
                  </a:lnTo>
                  <a:lnTo>
                    <a:pt x="395" y="56"/>
                  </a:lnTo>
                  <a:lnTo>
                    <a:pt x="390" y="53"/>
                  </a:lnTo>
                  <a:lnTo>
                    <a:pt x="386" y="49"/>
                  </a:lnTo>
                  <a:lnTo>
                    <a:pt x="382" y="46"/>
                  </a:lnTo>
                  <a:lnTo>
                    <a:pt x="377" y="43"/>
                  </a:lnTo>
                  <a:lnTo>
                    <a:pt x="373" y="39"/>
                  </a:lnTo>
                  <a:lnTo>
                    <a:pt x="369" y="37"/>
                  </a:lnTo>
                  <a:lnTo>
                    <a:pt x="365" y="34"/>
                  </a:lnTo>
                  <a:lnTo>
                    <a:pt x="359" y="31"/>
                  </a:lnTo>
                  <a:lnTo>
                    <a:pt x="354" y="28"/>
                  </a:lnTo>
                  <a:lnTo>
                    <a:pt x="350" y="26"/>
                  </a:lnTo>
                  <a:lnTo>
                    <a:pt x="346" y="24"/>
                  </a:lnTo>
                  <a:lnTo>
                    <a:pt x="340" y="22"/>
                  </a:lnTo>
                  <a:lnTo>
                    <a:pt x="335" y="19"/>
                  </a:lnTo>
                  <a:lnTo>
                    <a:pt x="329" y="18"/>
                  </a:lnTo>
                  <a:lnTo>
                    <a:pt x="325" y="16"/>
                  </a:lnTo>
                  <a:lnTo>
                    <a:pt x="318" y="13"/>
                  </a:lnTo>
                  <a:lnTo>
                    <a:pt x="314" y="11"/>
                  </a:lnTo>
                  <a:lnTo>
                    <a:pt x="308" y="9"/>
                  </a:lnTo>
                  <a:lnTo>
                    <a:pt x="303" y="9"/>
                  </a:lnTo>
                  <a:lnTo>
                    <a:pt x="298" y="7"/>
                  </a:lnTo>
                  <a:lnTo>
                    <a:pt x="293" y="5"/>
                  </a:lnTo>
                  <a:lnTo>
                    <a:pt x="287" y="4"/>
                  </a:lnTo>
                  <a:lnTo>
                    <a:pt x="282" y="4"/>
                  </a:lnTo>
                  <a:lnTo>
                    <a:pt x="275" y="3"/>
                  </a:lnTo>
                  <a:lnTo>
                    <a:pt x="269" y="3"/>
                  </a:lnTo>
                  <a:lnTo>
                    <a:pt x="264" y="1"/>
                  </a:lnTo>
                  <a:lnTo>
                    <a:pt x="259" y="1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9" y="0"/>
                  </a:lnTo>
                  <a:lnTo>
                    <a:pt x="223" y="0"/>
                  </a:lnTo>
                  <a:lnTo>
                    <a:pt x="215" y="0"/>
                  </a:lnTo>
                  <a:lnTo>
                    <a:pt x="211" y="1"/>
                  </a:lnTo>
                  <a:lnTo>
                    <a:pt x="204" y="1"/>
                  </a:lnTo>
                  <a:lnTo>
                    <a:pt x="199" y="3"/>
                  </a:lnTo>
                  <a:lnTo>
                    <a:pt x="192" y="3"/>
                  </a:lnTo>
                  <a:lnTo>
                    <a:pt x="188" y="4"/>
                  </a:lnTo>
                  <a:lnTo>
                    <a:pt x="181" y="4"/>
                  </a:lnTo>
                  <a:lnTo>
                    <a:pt x="176" y="5"/>
                  </a:lnTo>
                  <a:lnTo>
                    <a:pt x="169" y="7"/>
                  </a:lnTo>
                  <a:lnTo>
                    <a:pt x="165" y="9"/>
                  </a:lnTo>
                  <a:lnTo>
                    <a:pt x="159" y="9"/>
                  </a:lnTo>
                  <a:lnTo>
                    <a:pt x="154" y="11"/>
                  </a:lnTo>
                  <a:lnTo>
                    <a:pt x="148" y="13"/>
                  </a:lnTo>
                  <a:lnTo>
                    <a:pt x="143" y="16"/>
                  </a:lnTo>
                  <a:lnTo>
                    <a:pt x="138" y="18"/>
                  </a:lnTo>
                  <a:lnTo>
                    <a:pt x="132" y="19"/>
                  </a:lnTo>
                  <a:lnTo>
                    <a:pt x="127" y="22"/>
                  </a:lnTo>
                  <a:lnTo>
                    <a:pt x="121" y="24"/>
                  </a:lnTo>
                  <a:lnTo>
                    <a:pt x="116" y="26"/>
                  </a:lnTo>
                  <a:lnTo>
                    <a:pt x="112" y="28"/>
                  </a:lnTo>
                  <a:lnTo>
                    <a:pt x="108" y="31"/>
                  </a:lnTo>
                  <a:lnTo>
                    <a:pt x="102" y="34"/>
                  </a:lnTo>
                  <a:lnTo>
                    <a:pt x="98" y="37"/>
                  </a:lnTo>
                  <a:lnTo>
                    <a:pt x="93" y="39"/>
                  </a:lnTo>
                  <a:lnTo>
                    <a:pt x="89" y="43"/>
                  </a:lnTo>
                  <a:lnTo>
                    <a:pt x="85" y="46"/>
                  </a:lnTo>
                  <a:lnTo>
                    <a:pt x="75" y="53"/>
                  </a:lnTo>
                  <a:lnTo>
                    <a:pt x="68" y="60"/>
                  </a:lnTo>
                  <a:lnTo>
                    <a:pt x="60" y="66"/>
                  </a:lnTo>
                  <a:lnTo>
                    <a:pt x="52" y="73"/>
                  </a:lnTo>
                  <a:lnTo>
                    <a:pt x="45" y="81"/>
                  </a:lnTo>
                  <a:lnTo>
                    <a:pt x="40" y="90"/>
                  </a:lnTo>
                  <a:lnTo>
                    <a:pt x="33" y="98"/>
                  </a:lnTo>
                  <a:lnTo>
                    <a:pt x="27" y="106"/>
                  </a:lnTo>
                  <a:lnTo>
                    <a:pt x="25" y="110"/>
                  </a:lnTo>
                  <a:lnTo>
                    <a:pt x="22" y="115"/>
                  </a:lnTo>
                  <a:lnTo>
                    <a:pt x="21" y="119"/>
                  </a:lnTo>
                  <a:lnTo>
                    <a:pt x="18" y="125"/>
                  </a:lnTo>
                  <a:lnTo>
                    <a:pt x="15" y="129"/>
                  </a:lnTo>
                  <a:lnTo>
                    <a:pt x="14" y="133"/>
                  </a:lnTo>
                  <a:lnTo>
                    <a:pt x="11" y="137"/>
                  </a:lnTo>
                  <a:lnTo>
                    <a:pt x="10" y="143"/>
                  </a:lnTo>
                  <a:lnTo>
                    <a:pt x="7" y="147"/>
                  </a:lnTo>
                  <a:lnTo>
                    <a:pt x="6" y="152"/>
                  </a:lnTo>
                  <a:lnTo>
                    <a:pt x="4" y="158"/>
                  </a:lnTo>
                  <a:lnTo>
                    <a:pt x="4" y="163"/>
                  </a:lnTo>
                  <a:lnTo>
                    <a:pt x="3" y="167"/>
                  </a:lnTo>
                  <a:lnTo>
                    <a:pt x="2" y="171"/>
                  </a:lnTo>
                  <a:lnTo>
                    <a:pt x="0" y="177"/>
                  </a:lnTo>
                  <a:lnTo>
                    <a:pt x="0" y="182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0" y="204"/>
                  </a:lnTo>
                  <a:lnTo>
                    <a:pt x="0" y="209"/>
                  </a:lnTo>
                  <a:lnTo>
                    <a:pt x="0" y="213"/>
                  </a:lnTo>
                  <a:lnTo>
                    <a:pt x="2" y="217"/>
                  </a:lnTo>
                  <a:lnTo>
                    <a:pt x="4" y="223"/>
                  </a:lnTo>
                  <a:lnTo>
                    <a:pt x="8" y="230"/>
                  </a:lnTo>
                  <a:lnTo>
                    <a:pt x="17" y="238"/>
                  </a:lnTo>
                  <a:lnTo>
                    <a:pt x="19" y="240"/>
                  </a:lnTo>
                  <a:lnTo>
                    <a:pt x="25" y="245"/>
                  </a:lnTo>
                  <a:lnTo>
                    <a:pt x="29" y="247"/>
                  </a:lnTo>
                  <a:lnTo>
                    <a:pt x="34" y="250"/>
                  </a:lnTo>
                  <a:lnTo>
                    <a:pt x="40" y="253"/>
                  </a:lnTo>
                  <a:lnTo>
                    <a:pt x="45" y="255"/>
                  </a:lnTo>
                  <a:lnTo>
                    <a:pt x="52" y="257"/>
                  </a:lnTo>
                  <a:lnTo>
                    <a:pt x="59" y="259"/>
                  </a:lnTo>
                  <a:lnTo>
                    <a:pt x="66" y="262"/>
                  </a:lnTo>
                  <a:lnTo>
                    <a:pt x="71" y="264"/>
                  </a:lnTo>
                  <a:lnTo>
                    <a:pt x="78" y="265"/>
                  </a:lnTo>
                  <a:lnTo>
                    <a:pt x="86" y="268"/>
                  </a:lnTo>
                  <a:lnTo>
                    <a:pt x="93" y="269"/>
                  </a:lnTo>
                  <a:lnTo>
                    <a:pt x="100" y="270"/>
                  </a:lnTo>
                  <a:lnTo>
                    <a:pt x="108" y="272"/>
                  </a:lnTo>
                  <a:lnTo>
                    <a:pt x="114" y="274"/>
                  </a:lnTo>
                  <a:lnTo>
                    <a:pt x="121" y="274"/>
                  </a:lnTo>
                  <a:lnTo>
                    <a:pt x="131" y="276"/>
                  </a:lnTo>
                  <a:lnTo>
                    <a:pt x="138" y="279"/>
                  </a:lnTo>
                  <a:lnTo>
                    <a:pt x="146" y="280"/>
                  </a:lnTo>
                  <a:lnTo>
                    <a:pt x="153" y="281"/>
                  </a:lnTo>
                  <a:lnTo>
                    <a:pt x="161" y="283"/>
                  </a:lnTo>
                  <a:lnTo>
                    <a:pt x="168" y="284"/>
                  </a:lnTo>
                  <a:lnTo>
                    <a:pt x="177" y="287"/>
                  </a:lnTo>
                  <a:lnTo>
                    <a:pt x="182" y="287"/>
                  </a:lnTo>
                  <a:lnTo>
                    <a:pt x="189" y="289"/>
                  </a:lnTo>
                  <a:lnTo>
                    <a:pt x="196" y="291"/>
                  </a:lnTo>
                  <a:lnTo>
                    <a:pt x="203" y="292"/>
                  </a:lnTo>
                  <a:lnTo>
                    <a:pt x="210" y="293"/>
                  </a:lnTo>
                  <a:lnTo>
                    <a:pt x="216" y="296"/>
                  </a:lnTo>
                  <a:lnTo>
                    <a:pt x="223" y="298"/>
                  </a:lnTo>
                  <a:lnTo>
                    <a:pt x="229" y="300"/>
                  </a:lnTo>
                  <a:lnTo>
                    <a:pt x="234" y="302"/>
                  </a:lnTo>
                  <a:lnTo>
                    <a:pt x="240" y="304"/>
                  </a:lnTo>
                  <a:lnTo>
                    <a:pt x="244" y="307"/>
                  </a:lnTo>
                  <a:lnTo>
                    <a:pt x="249" y="310"/>
                  </a:lnTo>
                  <a:lnTo>
                    <a:pt x="253" y="313"/>
                  </a:lnTo>
                  <a:lnTo>
                    <a:pt x="257" y="315"/>
                  </a:lnTo>
                  <a:lnTo>
                    <a:pt x="260" y="318"/>
                  </a:lnTo>
                  <a:lnTo>
                    <a:pt x="264" y="322"/>
                  </a:lnTo>
                  <a:lnTo>
                    <a:pt x="268" y="329"/>
                  </a:lnTo>
                  <a:lnTo>
                    <a:pt x="271" y="337"/>
                  </a:lnTo>
                  <a:lnTo>
                    <a:pt x="271" y="341"/>
                  </a:lnTo>
                  <a:lnTo>
                    <a:pt x="271" y="345"/>
                  </a:lnTo>
                  <a:lnTo>
                    <a:pt x="271" y="351"/>
                  </a:lnTo>
                  <a:lnTo>
                    <a:pt x="269" y="356"/>
                  </a:lnTo>
                  <a:lnTo>
                    <a:pt x="267" y="361"/>
                  </a:lnTo>
                  <a:lnTo>
                    <a:pt x="264" y="367"/>
                  </a:lnTo>
                  <a:lnTo>
                    <a:pt x="261" y="372"/>
                  </a:lnTo>
                  <a:lnTo>
                    <a:pt x="257" y="379"/>
                  </a:lnTo>
                  <a:lnTo>
                    <a:pt x="252" y="386"/>
                  </a:lnTo>
                  <a:lnTo>
                    <a:pt x="248" y="394"/>
                  </a:lnTo>
                  <a:lnTo>
                    <a:pt x="241" y="401"/>
                  </a:lnTo>
                  <a:lnTo>
                    <a:pt x="235" y="409"/>
                  </a:lnTo>
                  <a:lnTo>
                    <a:pt x="235" y="409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647700" y="2144713"/>
              <a:ext cx="871538" cy="658813"/>
            </a:xfrm>
            <a:custGeom>
              <a:avLst/>
              <a:gdLst>
                <a:gd name="T0" fmla="*/ 279 w 549"/>
                <a:gd name="T1" fmla="*/ 413 h 415"/>
                <a:gd name="T2" fmla="*/ 307 w 549"/>
                <a:gd name="T3" fmla="*/ 411 h 415"/>
                <a:gd name="T4" fmla="*/ 336 w 549"/>
                <a:gd name="T5" fmla="*/ 405 h 415"/>
                <a:gd name="T6" fmla="*/ 363 w 549"/>
                <a:gd name="T7" fmla="*/ 400 h 415"/>
                <a:gd name="T8" fmla="*/ 389 w 549"/>
                <a:gd name="T9" fmla="*/ 390 h 415"/>
                <a:gd name="T10" fmla="*/ 413 w 549"/>
                <a:gd name="T11" fmla="*/ 379 h 415"/>
                <a:gd name="T12" fmla="*/ 436 w 549"/>
                <a:gd name="T13" fmla="*/ 368 h 415"/>
                <a:gd name="T14" fmla="*/ 457 w 549"/>
                <a:gd name="T15" fmla="*/ 356 h 415"/>
                <a:gd name="T16" fmla="*/ 477 w 549"/>
                <a:gd name="T17" fmla="*/ 341 h 415"/>
                <a:gd name="T18" fmla="*/ 493 w 549"/>
                <a:gd name="T19" fmla="*/ 326 h 415"/>
                <a:gd name="T20" fmla="*/ 508 w 549"/>
                <a:gd name="T21" fmla="*/ 309 h 415"/>
                <a:gd name="T22" fmla="*/ 521 w 549"/>
                <a:gd name="T23" fmla="*/ 291 h 415"/>
                <a:gd name="T24" fmla="*/ 531 w 549"/>
                <a:gd name="T25" fmla="*/ 272 h 415"/>
                <a:gd name="T26" fmla="*/ 541 w 549"/>
                <a:gd name="T27" fmla="*/ 252 h 415"/>
                <a:gd name="T28" fmla="*/ 545 w 549"/>
                <a:gd name="T29" fmla="*/ 231 h 415"/>
                <a:gd name="T30" fmla="*/ 548 w 549"/>
                <a:gd name="T31" fmla="*/ 211 h 415"/>
                <a:gd name="T32" fmla="*/ 548 w 549"/>
                <a:gd name="T33" fmla="*/ 189 h 415"/>
                <a:gd name="T34" fmla="*/ 544 w 549"/>
                <a:gd name="T35" fmla="*/ 169 h 415"/>
                <a:gd name="T36" fmla="*/ 537 w 549"/>
                <a:gd name="T37" fmla="*/ 148 h 415"/>
                <a:gd name="T38" fmla="*/ 527 w 549"/>
                <a:gd name="T39" fmla="*/ 131 h 415"/>
                <a:gd name="T40" fmla="*/ 515 w 549"/>
                <a:gd name="T41" fmla="*/ 112 h 415"/>
                <a:gd name="T42" fmla="*/ 502 w 549"/>
                <a:gd name="T43" fmla="*/ 94 h 415"/>
                <a:gd name="T44" fmla="*/ 485 w 549"/>
                <a:gd name="T45" fmla="*/ 78 h 415"/>
                <a:gd name="T46" fmla="*/ 468 w 549"/>
                <a:gd name="T47" fmla="*/ 63 h 415"/>
                <a:gd name="T48" fmla="*/ 446 w 549"/>
                <a:gd name="T49" fmla="*/ 49 h 415"/>
                <a:gd name="T50" fmla="*/ 425 w 549"/>
                <a:gd name="T51" fmla="*/ 37 h 415"/>
                <a:gd name="T52" fmla="*/ 401 w 549"/>
                <a:gd name="T53" fmla="*/ 26 h 415"/>
                <a:gd name="T54" fmla="*/ 377 w 549"/>
                <a:gd name="T55" fmla="*/ 18 h 415"/>
                <a:gd name="T56" fmla="*/ 349 w 549"/>
                <a:gd name="T57" fmla="*/ 10 h 415"/>
                <a:gd name="T58" fmla="*/ 322 w 549"/>
                <a:gd name="T59" fmla="*/ 4 h 415"/>
                <a:gd name="T60" fmla="*/ 294 w 549"/>
                <a:gd name="T61" fmla="*/ 0 h 415"/>
                <a:gd name="T62" fmla="*/ 264 w 549"/>
                <a:gd name="T63" fmla="*/ 0 h 415"/>
                <a:gd name="T64" fmla="*/ 239 w 549"/>
                <a:gd name="T65" fmla="*/ 0 h 415"/>
                <a:gd name="T66" fmla="*/ 217 w 549"/>
                <a:gd name="T67" fmla="*/ 0 h 415"/>
                <a:gd name="T68" fmla="*/ 196 w 549"/>
                <a:gd name="T69" fmla="*/ 3 h 415"/>
                <a:gd name="T70" fmla="*/ 175 w 549"/>
                <a:gd name="T71" fmla="*/ 7 h 415"/>
                <a:gd name="T72" fmla="*/ 155 w 549"/>
                <a:gd name="T73" fmla="*/ 11 h 415"/>
                <a:gd name="T74" fmla="*/ 136 w 549"/>
                <a:gd name="T75" fmla="*/ 16 h 415"/>
                <a:gd name="T76" fmla="*/ 117 w 549"/>
                <a:gd name="T77" fmla="*/ 23 h 415"/>
                <a:gd name="T78" fmla="*/ 99 w 549"/>
                <a:gd name="T79" fmla="*/ 31 h 415"/>
                <a:gd name="T80" fmla="*/ 82 w 549"/>
                <a:gd name="T81" fmla="*/ 39 h 415"/>
                <a:gd name="T82" fmla="*/ 54 w 549"/>
                <a:gd name="T83" fmla="*/ 56 h 415"/>
                <a:gd name="T84" fmla="*/ 26 w 549"/>
                <a:gd name="T85" fmla="*/ 78 h 415"/>
                <a:gd name="T86" fmla="*/ 3 w 549"/>
                <a:gd name="T87" fmla="*/ 102 h 415"/>
                <a:gd name="T88" fmla="*/ 0 w 549"/>
                <a:gd name="T89" fmla="*/ 283 h 415"/>
                <a:gd name="T90" fmla="*/ 10 w 549"/>
                <a:gd name="T91" fmla="*/ 310 h 415"/>
                <a:gd name="T92" fmla="*/ 33 w 549"/>
                <a:gd name="T93" fmla="*/ 334 h 415"/>
                <a:gd name="T94" fmla="*/ 61 w 549"/>
                <a:gd name="T95" fmla="*/ 358 h 415"/>
                <a:gd name="T96" fmla="*/ 84 w 549"/>
                <a:gd name="T97" fmla="*/ 371 h 415"/>
                <a:gd name="T98" fmla="*/ 102 w 549"/>
                <a:gd name="T99" fmla="*/ 381 h 415"/>
                <a:gd name="T100" fmla="*/ 120 w 549"/>
                <a:gd name="T101" fmla="*/ 389 h 415"/>
                <a:gd name="T102" fmla="*/ 139 w 549"/>
                <a:gd name="T103" fmla="*/ 396 h 415"/>
                <a:gd name="T104" fmla="*/ 159 w 549"/>
                <a:gd name="T105" fmla="*/ 401 h 415"/>
                <a:gd name="T106" fmla="*/ 179 w 549"/>
                <a:gd name="T107" fmla="*/ 407 h 415"/>
                <a:gd name="T108" fmla="*/ 200 w 549"/>
                <a:gd name="T109" fmla="*/ 409 h 415"/>
                <a:gd name="T110" fmla="*/ 223 w 549"/>
                <a:gd name="T111" fmla="*/ 412 h 415"/>
                <a:gd name="T112" fmla="*/ 246 w 549"/>
                <a:gd name="T113" fmla="*/ 41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9" h="415">
                  <a:moveTo>
                    <a:pt x="257" y="415"/>
                  </a:moveTo>
                  <a:lnTo>
                    <a:pt x="264" y="413"/>
                  </a:lnTo>
                  <a:lnTo>
                    <a:pt x="272" y="413"/>
                  </a:lnTo>
                  <a:lnTo>
                    <a:pt x="279" y="413"/>
                  </a:lnTo>
                  <a:lnTo>
                    <a:pt x="287" y="413"/>
                  </a:lnTo>
                  <a:lnTo>
                    <a:pt x="294" y="412"/>
                  </a:lnTo>
                  <a:lnTo>
                    <a:pt x="300" y="412"/>
                  </a:lnTo>
                  <a:lnTo>
                    <a:pt x="307" y="411"/>
                  </a:lnTo>
                  <a:lnTo>
                    <a:pt x="315" y="409"/>
                  </a:lnTo>
                  <a:lnTo>
                    <a:pt x="322" y="408"/>
                  </a:lnTo>
                  <a:lnTo>
                    <a:pt x="329" y="407"/>
                  </a:lnTo>
                  <a:lnTo>
                    <a:pt x="336" y="405"/>
                  </a:lnTo>
                  <a:lnTo>
                    <a:pt x="343" y="404"/>
                  </a:lnTo>
                  <a:lnTo>
                    <a:pt x="349" y="402"/>
                  </a:lnTo>
                  <a:lnTo>
                    <a:pt x="356" y="401"/>
                  </a:lnTo>
                  <a:lnTo>
                    <a:pt x="363" y="400"/>
                  </a:lnTo>
                  <a:lnTo>
                    <a:pt x="370" y="397"/>
                  </a:lnTo>
                  <a:lnTo>
                    <a:pt x="377" y="396"/>
                  </a:lnTo>
                  <a:lnTo>
                    <a:pt x="382" y="393"/>
                  </a:lnTo>
                  <a:lnTo>
                    <a:pt x="389" y="390"/>
                  </a:lnTo>
                  <a:lnTo>
                    <a:pt x="396" y="389"/>
                  </a:lnTo>
                  <a:lnTo>
                    <a:pt x="401" y="385"/>
                  </a:lnTo>
                  <a:lnTo>
                    <a:pt x="408" y="383"/>
                  </a:lnTo>
                  <a:lnTo>
                    <a:pt x="413" y="379"/>
                  </a:lnTo>
                  <a:lnTo>
                    <a:pt x="420" y="378"/>
                  </a:lnTo>
                  <a:lnTo>
                    <a:pt x="425" y="374"/>
                  </a:lnTo>
                  <a:lnTo>
                    <a:pt x="431" y="371"/>
                  </a:lnTo>
                  <a:lnTo>
                    <a:pt x="436" y="368"/>
                  </a:lnTo>
                  <a:lnTo>
                    <a:pt x="442" y="366"/>
                  </a:lnTo>
                  <a:lnTo>
                    <a:pt x="446" y="362"/>
                  </a:lnTo>
                  <a:lnTo>
                    <a:pt x="451" y="359"/>
                  </a:lnTo>
                  <a:lnTo>
                    <a:pt x="457" y="356"/>
                  </a:lnTo>
                  <a:lnTo>
                    <a:pt x="462" y="352"/>
                  </a:lnTo>
                  <a:lnTo>
                    <a:pt x="468" y="349"/>
                  </a:lnTo>
                  <a:lnTo>
                    <a:pt x="472" y="345"/>
                  </a:lnTo>
                  <a:lnTo>
                    <a:pt x="477" y="341"/>
                  </a:lnTo>
                  <a:lnTo>
                    <a:pt x="481" y="337"/>
                  </a:lnTo>
                  <a:lnTo>
                    <a:pt x="485" y="333"/>
                  </a:lnTo>
                  <a:lnTo>
                    <a:pt x="489" y="330"/>
                  </a:lnTo>
                  <a:lnTo>
                    <a:pt x="493" y="326"/>
                  </a:lnTo>
                  <a:lnTo>
                    <a:pt x="498" y="322"/>
                  </a:lnTo>
                  <a:lnTo>
                    <a:pt x="502" y="317"/>
                  </a:lnTo>
                  <a:lnTo>
                    <a:pt x="504" y="313"/>
                  </a:lnTo>
                  <a:lnTo>
                    <a:pt x="508" y="309"/>
                  </a:lnTo>
                  <a:lnTo>
                    <a:pt x="512" y="305"/>
                  </a:lnTo>
                  <a:lnTo>
                    <a:pt x="515" y="299"/>
                  </a:lnTo>
                  <a:lnTo>
                    <a:pt x="518" y="295"/>
                  </a:lnTo>
                  <a:lnTo>
                    <a:pt x="521" y="291"/>
                  </a:lnTo>
                  <a:lnTo>
                    <a:pt x="525" y="287"/>
                  </a:lnTo>
                  <a:lnTo>
                    <a:pt x="527" y="281"/>
                  </a:lnTo>
                  <a:lnTo>
                    <a:pt x="530" y="276"/>
                  </a:lnTo>
                  <a:lnTo>
                    <a:pt x="531" y="272"/>
                  </a:lnTo>
                  <a:lnTo>
                    <a:pt x="536" y="268"/>
                  </a:lnTo>
                  <a:lnTo>
                    <a:pt x="537" y="262"/>
                  </a:lnTo>
                  <a:lnTo>
                    <a:pt x="538" y="257"/>
                  </a:lnTo>
                  <a:lnTo>
                    <a:pt x="541" y="252"/>
                  </a:lnTo>
                  <a:lnTo>
                    <a:pt x="542" y="247"/>
                  </a:lnTo>
                  <a:lnTo>
                    <a:pt x="544" y="242"/>
                  </a:lnTo>
                  <a:lnTo>
                    <a:pt x="544" y="237"/>
                  </a:lnTo>
                  <a:lnTo>
                    <a:pt x="545" y="231"/>
                  </a:lnTo>
                  <a:lnTo>
                    <a:pt x="546" y="227"/>
                  </a:lnTo>
                  <a:lnTo>
                    <a:pt x="548" y="222"/>
                  </a:lnTo>
                  <a:lnTo>
                    <a:pt x="548" y="216"/>
                  </a:lnTo>
                  <a:lnTo>
                    <a:pt x="548" y="211"/>
                  </a:lnTo>
                  <a:lnTo>
                    <a:pt x="549" y="207"/>
                  </a:lnTo>
                  <a:lnTo>
                    <a:pt x="548" y="200"/>
                  </a:lnTo>
                  <a:lnTo>
                    <a:pt x="548" y="194"/>
                  </a:lnTo>
                  <a:lnTo>
                    <a:pt x="548" y="189"/>
                  </a:lnTo>
                  <a:lnTo>
                    <a:pt x="546" y="185"/>
                  </a:lnTo>
                  <a:lnTo>
                    <a:pt x="545" y="180"/>
                  </a:lnTo>
                  <a:lnTo>
                    <a:pt x="544" y="174"/>
                  </a:lnTo>
                  <a:lnTo>
                    <a:pt x="544" y="169"/>
                  </a:lnTo>
                  <a:lnTo>
                    <a:pt x="542" y="165"/>
                  </a:lnTo>
                  <a:lnTo>
                    <a:pt x="541" y="159"/>
                  </a:lnTo>
                  <a:lnTo>
                    <a:pt x="538" y="154"/>
                  </a:lnTo>
                  <a:lnTo>
                    <a:pt x="537" y="148"/>
                  </a:lnTo>
                  <a:lnTo>
                    <a:pt x="536" y="144"/>
                  </a:lnTo>
                  <a:lnTo>
                    <a:pt x="531" y="139"/>
                  </a:lnTo>
                  <a:lnTo>
                    <a:pt x="530" y="135"/>
                  </a:lnTo>
                  <a:lnTo>
                    <a:pt x="527" y="131"/>
                  </a:lnTo>
                  <a:lnTo>
                    <a:pt x="525" y="125"/>
                  </a:lnTo>
                  <a:lnTo>
                    <a:pt x="521" y="121"/>
                  </a:lnTo>
                  <a:lnTo>
                    <a:pt x="518" y="116"/>
                  </a:lnTo>
                  <a:lnTo>
                    <a:pt x="515" y="112"/>
                  </a:lnTo>
                  <a:lnTo>
                    <a:pt x="512" y="107"/>
                  </a:lnTo>
                  <a:lnTo>
                    <a:pt x="508" y="102"/>
                  </a:lnTo>
                  <a:lnTo>
                    <a:pt x="504" y="98"/>
                  </a:lnTo>
                  <a:lnTo>
                    <a:pt x="502" y="94"/>
                  </a:lnTo>
                  <a:lnTo>
                    <a:pt x="498" y="90"/>
                  </a:lnTo>
                  <a:lnTo>
                    <a:pt x="493" y="86"/>
                  </a:lnTo>
                  <a:lnTo>
                    <a:pt x="489" y="82"/>
                  </a:lnTo>
                  <a:lnTo>
                    <a:pt x="485" y="78"/>
                  </a:lnTo>
                  <a:lnTo>
                    <a:pt x="481" y="73"/>
                  </a:lnTo>
                  <a:lnTo>
                    <a:pt x="477" y="69"/>
                  </a:lnTo>
                  <a:lnTo>
                    <a:pt x="472" y="67"/>
                  </a:lnTo>
                  <a:lnTo>
                    <a:pt x="468" y="63"/>
                  </a:lnTo>
                  <a:lnTo>
                    <a:pt x="462" y="60"/>
                  </a:lnTo>
                  <a:lnTo>
                    <a:pt x="457" y="56"/>
                  </a:lnTo>
                  <a:lnTo>
                    <a:pt x="451" y="53"/>
                  </a:lnTo>
                  <a:lnTo>
                    <a:pt x="446" y="49"/>
                  </a:lnTo>
                  <a:lnTo>
                    <a:pt x="442" y="46"/>
                  </a:lnTo>
                  <a:lnTo>
                    <a:pt x="436" y="44"/>
                  </a:lnTo>
                  <a:lnTo>
                    <a:pt x="431" y="39"/>
                  </a:lnTo>
                  <a:lnTo>
                    <a:pt x="425" y="37"/>
                  </a:lnTo>
                  <a:lnTo>
                    <a:pt x="420" y="34"/>
                  </a:lnTo>
                  <a:lnTo>
                    <a:pt x="413" y="31"/>
                  </a:lnTo>
                  <a:lnTo>
                    <a:pt x="408" y="29"/>
                  </a:lnTo>
                  <a:lnTo>
                    <a:pt x="401" y="26"/>
                  </a:lnTo>
                  <a:lnTo>
                    <a:pt x="396" y="23"/>
                  </a:lnTo>
                  <a:lnTo>
                    <a:pt x="389" y="22"/>
                  </a:lnTo>
                  <a:lnTo>
                    <a:pt x="382" y="19"/>
                  </a:lnTo>
                  <a:lnTo>
                    <a:pt x="377" y="18"/>
                  </a:lnTo>
                  <a:lnTo>
                    <a:pt x="370" y="16"/>
                  </a:lnTo>
                  <a:lnTo>
                    <a:pt x="363" y="14"/>
                  </a:lnTo>
                  <a:lnTo>
                    <a:pt x="356" y="11"/>
                  </a:lnTo>
                  <a:lnTo>
                    <a:pt x="349" y="10"/>
                  </a:lnTo>
                  <a:lnTo>
                    <a:pt x="343" y="8"/>
                  </a:lnTo>
                  <a:lnTo>
                    <a:pt x="336" y="5"/>
                  </a:lnTo>
                  <a:lnTo>
                    <a:pt x="329" y="5"/>
                  </a:lnTo>
                  <a:lnTo>
                    <a:pt x="322" y="4"/>
                  </a:lnTo>
                  <a:lnTo>
                    <a:pt x="315" y="4"/>
                  </a:lnTo>
                  <a:lnTo>
                    <a:pt x="307" y="3"/>
                  </a:lnTo>
                  <a:lnTo>
                    <a:pt x="300" y="1"/>
                  </a:lnTo>
                  <a:lnTo>
                    <a:pt x="294" y="0"/>
                  </a:lnTo>
                  <a:lnTo>
                    <a:pt x="287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4" y="0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3" y="0"/>
                  </a:lnTo>
                  <a:lnTo>
                    <a:pt x="217" y="0"/>
                  </a:lnTo>
                  <a:lnTo>
                    <a:pt x="212" y="1"/>
                  </a:lnTo>
                  <a:lnTo>
                    <a:pt x="207" y="1"/>
                  </a:lnTo>
                  <a:lnTo>
                    <a:pt x="201" y="3"/>
                  </a:lnTo>
                  <a:lnTo>
                    <a:pt x="196" y="3"/>
                  </a:lnTo>
                  <a:lnTo>
                    <a:pt x="190" y="4"/>
                  </a:lnTo>
                  <a:lnTo>
                    <a:pt x="185" y="4"/>
                  </a:lnTo>
                  <a:lnTo>
                    <a:pt x="181" y="5"/>
                  </a:lnTo>
                  <a:lnTo>
                    <a:pt x="175" y="7"/>
                  </a:lnTo>
                  <a:lnTo>
                    <a:pt x="171" y="8"/>
                  </a:lnTo>
                  <a:lnTo>
                    <a:pt x="166" y="10"/>
                  </a:lnTo>
                  <a:lnTo>
                    <a:pt x="160" y="11"/>
                  </a:lnTo>
                  <a:lnTo>
                    <a:pt x="155" y="11"/>
                  </a:lnTo>
                  <a:lnTo>
                    <a:pt x="150" y="12"/>
                  </a:lnTo>
                  <a:lnTo>
                    <a:pt x="145" y="14"/>
                  </a:lnTo>
                  <a:lnTo>
                    <a:pt x="141" y="15"/>
                  </a:lnTo>
                  <a:lnTo>
                    <a:pt x="136" y="16"/>
                  </a:lnTo>
                  <a:lnTo>
                    <a:pt x="132" y="19"/>
                  </a:lnTo>
                  <a:lnTo>
                    <a:pt x="126" y="20"/>
                  </a:lnTo>
                  <a:lnTo>
                    <a:pt x="122" y="22"/>
                  </a:lnTo>
                  <a:lnTo>
                    <a:pt x="117" y="23"/>
                  </a:lnTo>
                  <a:lnTo>
                    <a:pt x="113" y="26"/>
                  </a:lnTo>
                  <a:lnTo>
                    <a:pt x="107" y="27"/>
                  </a:lnTo>
                  <a:lnTo>
                    <a:pt x="103" y="29"/>
                  </a:lnTo>
                  <a:lnTo>
                    <a:pt x="99" y="31"/>
                  </a:lnTo>
                  <a:lnTo>
                    <a:pt x="95" y="34"/>
                  </a:lnTo>
                  <a:lnTo>
                    <a:pt x="91" y="35"/>
                  </a:lnTo>
                  <a:lnTo>
                    <a:pt x="86" y="38"/>
                  </a:lnTo>
                  <a:lnTo>
                    <a:pt x="82" y="39"/>
                  </a:lnTo>
                  <a:lnTo>
                    <a:pt x="77" y="41"/>
                  </a:lnTo>
                  <a:lnTo>
                    <a:pt x="69" y="46"/>
                  </a:lnTo>
                  <a:lnTo>
                    <a:pt x="63" y="52"/>
                  </a:lnTo>
                  <a:lnTo>
                    <a:pt x="54" y="56"/>
                  </a:lnTo>
                  <a:lnTo>
                    <a:pt x="48" y="61"/>
                  </a:lnTo>
                  <a:lnTo>
                    <a:pt x="41" y="67"/>
                  </a:lnTo>
                  <a:lnTo>
                    <a:pt x="33" y="73"/>
                  </a:lnTo>
                  <a:lnTo>
                    <a:pt x="26" y="78"/>
                  </a:lnTo>
                  <a:lnTo>
                    <a:pt x="20" y="84"/>
                  </a:lnTo>
                  <a:lnTo>
                    <a:pt x="14" y="90"/>
                  </a:lnTo>
                  <a:lnTo>
                    <a:pt x="8" y="97"/>
                  </a:lnTo>
                  <a:lnTo>
                    <a:pt x="3" y="102"/>
                  </a:lnTo>
                  <a:lnTo>
                    <a:pt x="0" y="109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0" y="283"/>
                  </a:lnTo>
                  <a:lnTo>
                    <a:pt x="0" y="290"/>
                  </a:lnTo>
                  <a:lnTo>
                    <a:pt x="0" y="296"/>
                  </a:lnTo>
                  <a:lnTo>
                    <a:pt x="4" y="303"/>
                  </a:lnTo>
                  <a:lnTo>
                    <a:pt x="10" y="310"/>
                  </a:lnTo>
                  <a:lnTo>
                    <a:pt x="15" y="317"/>
                  </a:lnTo>
                  <a:lnTo>
                    <a:pt x="20" y="322"/>
                  </a:lnTo>
                  <a:lnTo>
                    <a:pt x="26" y="329"/>
                  </a:lnTo>
                  <a:lnTo>
                    <a:pt x="33" y="334"/>
                  </a:lnTo>
                  <a:lnTo>
                    <a:pt x="39" y="340"/>
                  </a:lnTo>
                  <a:lnTo>
                    <a:pt x="46" y="345"/>
                  </a:lnTo>
                  <a:lnTo>
                    <a:pt x="53" y="351"/>
                  </a:lnTo>
                  <a:lnTo>
                    <a:pt x="61" y="358"/>
                  </a:lnTo>
                  <a:lnTo>
                    <a:pt x="68" y="362"/>
                  </a:lnTo>
                  <a:lnTo>
                    <a:pt x="77" y="367"/>
                  </a:lnTo>
                  <a:lnTo>
                    <a:pt x="82" y="368"/>
                  </a:lnTo>
                  <a:lnTo>
                    <a:pt x="84" y="371"/>
                  </a:lnTo>
                  <a:lnTo>
                    <a:pt x="90" y="374"/>
                  </a:lnTo>
                  <a:lnTo>
                    <a:pt x="94" y="377"/>
                  </a:lnTo>
                  <a:lnTo>
                    <a:pt x="98" y="378"/>
                  </a:lnTo>
                  <a:lnTo>
                    <a:pt x="102" y="381"/>
                  </a:lnTo>
                  <a:lnTo>
                    <a:pt x="106" y="382"/>
                  </a:lnTo>
                  <a:lnTo>
                    <a:pt x="111" y="385"/>
                  </a:lnTo>
                  <a:lnTo>
                    <a:pt x="116" y="386"/>
                  </a:lnTo>
                  <a:lnTo>
                    <a:pt x="120" y="389"/>
                  </a:lnTo>
                  <a:lnTo>
                    <a:pt x="125" y="390"/>
                  </a:lnTo>
                  <a:lnTo>
                    <a:pt x="130" y="392"/>
                  </a:lnTo>
                  <a:lnTo>
                    <a:pt x="135" y="393"/>
                  </a:lnTo>
                  <a:lnTo>
                    <a:pt x="139" y="396"/>
                  </a:lnTo>
                  <a:lnTo>
                    <a:pt x="144" y="396"/>
                  </a:lnTo>
                  <a:lnTo>
                    <a:pt x="148" y="398"/>
                  </a:lnTo>
                  <a:lnTo>
                    <a:pt x="154" y="400"/>
                  </a:lnTo>
                  <a:lnTo>
                    <a:pt x="159" y="401"/>
                  </a:lnTo>
                  <a:lnTo>
                    <a:pt x="164" y="402"/>
                  </a:lnTo>
                  <a:lnTo>
                    <a:pt x="170" y="404"/>
                  </a:lnTo>
                  <a:lnTo>
                    <a:pt x="174" y="405"/>
                  </a:lnTo>
                  <a:lnTo>
                    <a:pt x="179" y="407"/>
                  </a:lnTo>
                  <a:lnTo>
                    <a:pt x="185" y="407"/>
                  </a:lnTo>
                  <a:lnTo>
                    <a:pt x="190" y="408"/>
                  </a:lnTo>
                  <a:lnTo>
                    <a:pt x="194" y="408"/>
                  </a:lnTo>
                  <a:lnTo>
                    <a:pt x="200" y="409"/>
                  </a:lnTo>
                  <a:lnTo>
                    <a:pt x="205" y="409"/>
                  </a:lnTo>
                  <a:lnTo>
                    <a:pt x="212" y="412"/>
                  </a:lnTo>
                  <a:lnTo>
                    <a:pt x="216" y="412"/>
                  </a:lnTo>
                  <a:lnTo>
                    <a:pt x="223" y="412"/>
                  </a:lnTo>
                  <a:lnTo>
                    <a:pt x="228" y="412"/>
                  </a:lnTo>
                  <a:lnTo>
                    <a:pt x="234" y="413"/>
                  </a:lnTo>
                  <a:lnTo>
                    <a:pt x="239" y="413"/>
                  </a:lnTo>
                  <a:lnTo>
                    <a:pt x="246" y="413"/>
                  </a:lnTo>
                  <a:lnTo>
                    <a:pt x="251" y="413"/>
                  </a:lnTo>
                  <a:lnTo>
                    <a:pt x="257" y="415"/>
                  </a:lnTo>
                  <a:lnTo>
                    <a:pt x="257" y="415"/>
                  </a:lnTo>
                  <a:close/>
                </a:path>
              </a:pathLst>
            </a:custGeom>
            <a:solidFill>
              <a:srgbClr val="C77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663575" y="2193926"/>
              <a:ext cx="766763" cy="520700"/>
            </a:xfrm>
            <a:custGeom>
              <a:avLst/>
              <a:gdLst>
                <a:gd name="T0" fmla="*/ 259 w 483"/>
                <a:gd name="T1" fmla="*/ 327 h 328"/>
                <a:gd name="T2" fmla="*/ 282 w 483"/>
                <a:gd name="T3" fmla="*/ 324 h 328"/>
                <a:gd name="T4" fmla="*/ 305 w 483"/>
                <a:gd name="T5" fmla="*/ 320 h 328"/>
                <a:gd name="T6" fmla="*/ 328 w 483"/>
                <a:gd name="T7" fmla="*/ 316 h 328"/>
                <a:gd name="T8" fmla="*/ 349 w 483"/>
                <a:gd name="T9" fmla="*/ 309 h 328"/>
                <a:gd name="T10" fmla="*/ 371 w 483"/>
                <a:gd name="T11" fmla="*/ 301 h 328"/>
                <a:gd name="T12" fmla="*/ 388 w 483"/>
                <a:gd name="T13" fmla="*/ 291 h 328"/>
                <a:gd name="T14" fmla="*/ 407 w 483"/>
                <a:gd name="T15" fmla="*/ 282 h 328"/>
                <a:gd name="T16" fmla="*/ 433 w 483"/>
                <a:gd name="T17" fmla="*/ 260 h 328"/>
                <a:gd name="T18" fmla="*/ 458 w 483"/>
                <a:gd name="T19" fmla="*/ 233 h 328"/>
                <a:gd name="T20" fmla="*/ 475 w 483"/>
                <a:gd name="T21" fmla="*/ 203 h 328"/>
                <a:gd name="T22" fmla="*/ 482 w 483"/>
                <a:gd name="T23" fmla="*/ 172 h 328"/>
                <a:gd name="T24" fmla="*/ 482 w 483"/>
                <a:gd name="T25" fmla="*/ 150 h 328"/>
                <a:gd name="T26" fmla="*/ 475 w 483"/>
                <a:gd name="T27" fmla="*/ 121 h 328"/>
                <a:gd name="T28" fmla="*/ 458 w 483"/>
                <a:gd name="T29" fmla="*/ 93 h 328"/>
                <a:gd name="T30" fmla="*/ 433 w 483"/>
                <a:gd name="T31" fmla="*/ 64 h 328"/>
                <a:gd name="T32" fmla="*/ 407 w 483"/>
                <a:gd name="T33" fmla="*/ 45 h 328"/>
                <a:gd name="T34" fmla="*/ 388 w 483"/>
                <a:gd name="T35" fmla="*/ 34 h 328"/>
                <a:gd name="T36" fmla="*/ 371 w 483"/>
                <a:gd name="T37" fmla="*/ 25 h 328"/>
                <a:gd name="T38" fmla="*/ 349 w 483"/>
                <a:gd name="T39" fmla="*/ 17 h 328"/>
                <a:gd name="T40" fmla="*/ 328 w 483"/>
                <a:gd name="T41" fmla="*/ 10 h 328"/>
                <a:gd name="T42" fmla="*/ 305 w 483"/>
                <a:gd name="T43" fmla="*/ 6 h 328"/>
                <a:gd name="T44" fmla="*/ 282 w 483"/>
                <a:gd name="T45" fmla="*/ 2 h 328"/>
                <a:gd name="T46" fmla="*/ 259 w 483"/>
                <a:gd name="T47" fmla="*/ 0 h 328"/>
                <a:gd name="T48" fmla="*/ 235 w 483"/>
                <a:gd name="T49" fmla="*/ 0 h 328"/>
                <a:gd name="T50" fmla="*/ 209 w 483"/>
                <a:gd name="T51" fmla="*/ 0 h 328"/>
                <a:gd name="T52" fmla="*/ 186 w 483"/>
                <a:gd name="T53" fmla="*/ 3 h 328"/>
                <a:gd name="T54" fmla="*/ 163 w 483"/>
                <a:gd name="T55" fmla="*/ 7 h 328"/>
                <a:gd name="T56" fmla="*/ 141 w 483"/>
                <a:gd name="T57" fmla="*/ 14 h 328"/>
                <a:gd name="T58" fmla="*/ 120 w 483"/>
                <a:gd name="T59" fmla="*/ 21 h 328"/>
                <a:gd name="T60" fmla="*/ 101 w 483"/>
                <a:gd name="T61" fmla="*/ 30 h 328"/>
                <a:gd name="T62" fmla="*/ 78 w 483"/>
                <a:gd name="T63" fmla="*/ 42 h 328"/>
                <a:gd name="T64" fmla="*/ 58 w 483"/>
                <a:gd name="T65" fmla="*/ 56 h 328"/>
                <a:gd name="T66" fmla="*/ 33 w 483"/>
                <a:gd name="T67" fmla="*/ 78 h 328"/>
                <a:gd name="T68" fmla="*/ 14 w 483"/>
                <a:gd name="T69" fmla="*/ 106 h 328"/>
                <a:gd name="T70" fmla="*/ 2 w 483"/>
                <a:gd name="T71" fmla="*/ 138 h 328"/>
                <a:gd name="T72" fmla="*/ 0 w 483"/>
                <a:gd name="T73" fmla="*/ 159 h 328"/>
                <a:gd name="T74" fmla="*/ 2 w 483"/>
                <a:gd name="T75" fmla="*/ 188 h 328"/>
                <a:gd name="T76" fmla="*/ 14 w 483"/>
                <a:gd name="T77" fmla="*/ 219 h 328"/>
                <a:gd name="T78" fmla="*/ 33 w 483"/>
                <a:gd name="T79" fmla="*/ 246 h 328"/>
                <a:gd name="T80" fmla="*/ 58 w 483"/>
                <a:gd name="T81" fmla="*/ 270 h 328"/>
                <a:gd name="T82" fmla="*/ 78 w 483"/>
                <a:gd name="T83" fmla="*/ 284 h 328"/>
                <a:gd name="T84" fmla="*/ 101 w 483"/>
                <a:gd name="T85" fmla="*/ 297 h 328"/>
                <a:gd name="T86" fmla="*/ 120 w 483"/>
                <a:gd name="T87" fmla="*/ 305 h 328"/>
                <a:gd name="T88" fmla="*/ 141 w 483"/>
                <a:gd name="T89" fmla="*/ 313 h 328"/>
                <a:gd name="T90" fmla="*/ 163 w 483"/>
                <a:gd name="T91" fmla="*/ 318 h 328"/>
                <a:gd name="T92" fmla="*/ 186 w 483"/>
                <a:gd name="T93" fmla="*/ 323 h 328"/>
                <a:gd name="T94" fmla="*/ 209 w 483"/>
                <a:gd name="T95" fmla="*/ 325 h 328"/>
                <a:gd name="T96" fmla="*/ 235 w 483"/>
                <a:gd name="T97" fmla="*/ 32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3" h="328">
                  <a:moveTo>
                    <a:pt x="241" y="328"/>
                  </a:moveTo>
                  <a:lnTo>
                    <a:pt x="247" y="327"/>
                  </a:lnTo>
                  <a:lnTo>
                    <a:pt x="252" y="327"/>
                  </a:lnTo>
                  <a:lnTo>
                    <a:pt x="259" y="327"/>
                  </a:lnTo>
                  <a:lnTo>
                    <a:pt x="265" y="327"/>
                  </a:lnTo>
                  <a:lnTo>
                    <a:pt x="270" y="325"/>
                  </a:lnTo>
                  <a:lnTo>
                    <a:pt x="277" y="325"/>
                  </a:lnTo>
                  <a:lnTo>
                    <a:pt x="282" y="324"/>
                  </a:lnTo>
                  <a:lnTo>
                    <a:pt x="289" y="324"/>
                  </a:lnTo>
                  <a:lnTo>
                    <a:pt x="294" y="323"/>
                  </a:lnTo>
                  <a:lnTo>
                    <a:pt x="300" y="321"/>
                  </a:lnTo>
                  <a:lnTo>
                    <a:pt x="305" y="320"/>
                  </a:lnTo>
                  <a:lnTo>
                    <a:pt x="312" y="320"/>
                  </a:lnTo>
                  <a:lnTo>
                    <a:pt x="318" y="318"/>
                  </a:lnTo>
                  <a:lnTo>
                    <a:pt x="323" y="317"/>
                  </a:lnTo>
                  <a:lnTo>
                    <a:pt x="328" y="316"/>
                  </a:lnTo>
                  <a:lnTo>
                    <a:pt x="335" y="314"/>
                  </a:lnTo>
                  <a:lnTo>
                    <a:pt x="339" y="313"/>
                  </a:lnTo>
                  <a:lnTo>
                    <a:pt x="345" y="312"/>
                  </a:lnTo>
                  <a:lnTo>
                    <a:pt x="349" y="309"/>
                  </a:lnTo>
                  <a:lnTo>
                    <a:pt x="354" y="308"/>
                  </a:lnTo>
                  <a:lnTo>
                    <a:pt x="360" y="305"/>
                  </a:lnTo>
                  <a:lnTo>
                    <a:pt x="365" y="303"/>
                  </a:lnTo>
                  <a:lnTo>
                    <a:pt x="371" y="301"/>
                  </a:lnTo>
                  <a:lnTo>
                    <a:pt x="376" y="299"/>
                  </a:lnTo>
                  <a:lnTo>
                    <a:pt x="380" y="297"/>
                  </a:lnTo>
                  <a:lnTo>
                    <a:pt x="384" y="294"/>
                  </a:lnTo>
                  <a:lnTo>
                    <a:pt x="388" y="291"/>
                  </a:lnTo>
                  <a:lnTo>
                    <a:pt x="394" y="290"/>
                  </a:lnTo>
                  <a:lnTo>
                    <a:pt x="398" y="286"/>
                  </a:lnTo>
                  <a:lnTo>
                    <a:pt x="402" y="284"/>
                  </a:lnTo>
                  <a:lnTo>
                    <a:pt x="407" y="282"/>
                  </a:lnTo>
                  <a:lnTo>
                    <a:pt x="411" y="279"/>
                  </a:lnTo>
                  <a:lnTo>
                    <a:pt x="418" y="274"/>
                  </a:lnTo>
                  <a:lnTo>
                    <a:pt x="426" y="267"/>
                  </a:lnTo>
                  <a:lnTo>
                    <a:pt x="433" y="260"/>
                  </a:lnTo>
                  <a:lnTo>
                    <a:pt x="441" y="255"/>
                  </a:lnTo>
                  <a:lnTo>
                    <a:pt x="447" y="246"/>
                  </a:lnTo>
                  <a:lnTo>
                    <a:pt x="452" y="240"/>
                  </a:lnTo>
                  <a:lnTo>
                    <a:pt x="458" y="233"/>
                  </a:lnTo>
                  <a:lnTo>
                    <a:pt x="463" y="227"/>
                  </a:lnTo>
                  <a:lnTo>
                    <a:pt x="467" y="219"/>
                  </a:lnTo>
                  <a:lnTo>
                    <a:pt x="473" y="211"/>
                  </a:lnTo>
                  <a:lnTo>
                    <a:pt x="475" y="203"/>
                  </a:lnTo>
                  <a:lnTo>
                    <a:pt x="478" y="196"/>
                  </a:lnTo>
                  <a:lnTo>
                    <a:pt x="479" y="188"/>
                  </a:lnTo>
                  <a:lnTo>
                    <a:pt x="482" y="180"/>
                  </a:lnTo>
                  <a:lnTo>
                    <a:pt x="482" y="172"/>
                  </a:lnTo>
                  <a:lnTo>
                    <a:pt x="483" y="163"/>
                  </a:lnTo>
                  <a:lnTo>
                    <a:pt x="482" y="159"/>
                  </a:lnTo>
                  <a:lnTo>
                    <a:pt x="482" y="155"/>
                  </a:lnTo>
                  <a:lnTo>
                    <a:pt x="482" y="150"/>
                  </a:lnTo>
                  <a:lnTo>
                    <a:pt x="482" y="146"/>
                  </a:lnTo>
                  <a:lnTo>
                    <a:pt x="479" y="138"/>
                  </a:lnTo>
                  <a:lnTo>
                    <a:pt x="478" y="129"/>
                  </a:lnTo>
                  <a:lnTo>
                    <a:pt x="475" y="121"/>
                  </a:lnTo>
                  <a:lnTo>
                    <a:pt x="473" y="113"/>
                  </a:lnTo>
                  <a:lnTo>
                    <a:pt x="467" y="106"/>
                  </a:lnTo>
                  <a:lnTo>
                    <a:pt x="463" y="100"/>
                  </a:lnTo>
                  <a:lnTo>
                    <a:pt x="458" y="93"/>
                  </a:lnTo>
                  <a:lnTo>
                    <a:pt x="452" y="85"/>
                  </a:lnTo>
                  <a:lnTo>
                    <a:pt x="447" y="78"/>
                  </a:lnTo>
                  <a:lnTo>
                    <a:pt x="441" y="71"/>
                  </a:lnTo>
                  <a:lnTo>
                    <a:pt x="433" y="64"/>
                  </a:lnTo>
                  <a:lnTo>
                    <a:pt x="426" y="59"/>
                  </a:lnTo>
                  <a:lnTo>
                    <a:pt x="418" y="53"/>
                  </a:lnTo>
                  <a:lnTo>
                    <a:pt x="411" y="48"/>
                  </a:lnTo>
                  <a:lnTo>
                    <a:pt x="407" y="45"/>
                  </a:lnTo>
                  <a:lnTo>
                    <a:pt x="402" y="42"/>
                  </a:lnTo>
                  <a:lnTo>
                    <a:pt x="398" y="38"/>
                  </a:lnTo>
                  <a:lnTo>
                    <a:pt x="394" y="37"/>
                  </a:lnTo>
                  <a:lnTo>
                    <a:pt x="388" y="34"/>
                  </a:lnTo>
                  <a:lnTo>
                    <a:pt x="384" y="32"/>
                  </a:lnTo>
                  <a:lnTo>
                    <a:pt x="380" y="30"/>
                  </a:lnTo>
                  <a:lnTo>
                    <a:pt x="376" y="28"/>
                  </a:lnTo>
                  <a:lnTo>
                    <a:pt x="371" y="25"/>
                  </a:lnTo>
                  <a:lnTo>
                    <a:pt x="365" y="23"/>
                  </a:lnTo>
                  <a:lnTo>
                    <a:pt x="360" y="21"/>
                  </a:lnTo>
                  <a:lnTo>
                    <a:pt x="354" y="19"/>
                  </a:lnTo>
                  <a:lnTo>
                    <a:pt x="349" y="17"/>
                  </a:lnTo>
                  <a:lnTo>
                    <a:pt x="345" y="15"/>
                  </a:lnTo>
                  <a:lnTo>
                    <a:pt x="339" y="14"/>
                  </a:lnTo>
                  <a:lnTo>
                    <a:pt x="335" y="13"/>
                  </a:lnTo>
                  <a:lnTo>
                    <a:pt x="328" y="10"/>
                  </a:lnTo>
                  <a:lnTo>
                    <a:pt x="323" y="8"/>
                  </a:lnTo>
                  <a:lnTo>
                    <a:pt x="318" y="7"/>
                  </a:lnTo>
                  <a:lnTo>
                    <a:pt x="312" y="7"/>
                  </a:lnTo>
                  <a:lnTo>
                    <a:pt x="305" y="6"/>
                  </a:lnTo>
                  <a:lnTo>
                    <a:pt x="300" y="4"/>
                  </a:lnTo>
                  <a:lnTo>
                    <a:pt x="294" y="3"/>
                  </a:lnTo>
                  <a:lnTo>
                    <a:pt x="289" y="3"/>
                  </a:lnTo>
                  <a:lnTo>
                    <a:pt x="282" y="2"/>
                  </a:lnTo>
                  <a:lnTo>
                    <a:pt x="277" y="2"/>
                  </a:lnTo>
                  <a:lnTo>
                    <a:pt x="270" y="0"/>
                  </a:lnTo>
                  <a:lnTo>
                    <a:pt x="265" y="0"/>
                  </a:lnTo>
                  <a:lnTo>
                    <a:pt x="259" y="0"/>
                  </a:lnTo>
                  <a:lnTo>
                    <a:pt x="252" y="0"/>
                  </a:lnTo>
                  <a:lnTo>
                    <a:pt x="247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8" y="0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09" y="0"/>
                  </a:lnTo>
                  <a:lnTo>
                    <a:pt x="203" y="2"/>
                  </a:lnTo>
                  <a:lnTo>
                    <a:pt x="198" y="2"/>
                  </a:lnTo>
                  <a:lnTo>
                    <a:pt x="193" y="3"/>
                  </a:lnTo>
                  <a:lnTo>
                    <a:pt x="186" y="3"/>
                  </a:lnTo>
                  <a:lnTo>
                    <a:pt x="180" y="4"/>
                  </a:lnTo>
                  <a:lnTo>
                    <a:pt x="174" y="6"/>
                  </a:lnTo>
                  <a:lnTo>
                    <a:pt x="168" y="7"/>
                  </a:lnTo>
                  <a:lnTo>
                    <a:pt x="163" y="7"/>
                  </a:lnTo>
                  <a:lnTo>
                    <a:pt x="157" y="8"/>
                  </a:lnTo>
                  <a:lnTo>
                    <a:pt x="152" y="10"/>
                  </a:lnTo>
                  <a:lnTo>
                    <a:pt x="148" y="13"/>
                  </a:lnTo>
                  <a:lnTo>
                    <a:pt x="141" y="14"/>
                  </a:lnTo>
                  <a:lnTo>
                    <a:pt x="135" y="15"/>
                  </a:lnTo>
                  <a:lnTo>
                    <a:pt x="130" y="17"/>
                  </a:lnTo>
                  <a:lnTo>
                    <a:pt x="126" y="19"/>
                  </a:lnTo>
                  <a:lnTo>
                    <a:pt x="120" y="21"/>
                  </a:lnTo>
                  <a:lnTo>
                    <a:pt x="115" y="23"/>
                  </a:lnTo>
                  <a:lnTo>
                    <a:pt x="111" y="25"/>
                  </a:lnTo>
                  <a:lnTo>
                    <a:pt x="107" y="28"/>
                  </a:lnTo>
                  <a:lnTo>
                    <a:pt x="101" y="30"/>
                  </a:lnTo>
                  <a:lnTo>
                    <a:pt x="96" y="32"/>
                  </a:lnTo>
                  <a:lnTo>
                    <a:pt x="92" y="34"/>
                  </a:lnTo>
                  <a:lnTo>
                    <a:pt x="87" y="37"/>
                  </a:lnTo>
                  <a:lnTo>
                    <a:pt x="78" y="42"/>
                  </a:lnTo>
                  <a:lnTo>
                    <a:pt x="72" y="48"/>
                  </a:lnTo>
                  <a:lnTo>
                    <a:pt x="66" y="51"/>
                  </a:lnTo>
                  <a:lnTo>
                    <a:pt x="62" y="53"/>
                  </a:lnTo>
                  <a:lnTo>
                    <a:pt x="58" y="56"/>
                  </a:lnTo>
                  <a:lnTo>
                    <a:pt x="55" y="59"/>
                  </a:lnTo>
                  <a:lnTo>
                    <a:pt x="47" y="64"/>
                  </a:lnTo>
                  <a:lnTo>
                    <a:pt x="40" y="71"/>
                  </a:lnTo>
                  <a:lnTo>
                    <a:pt x="33" y="78"/>
                  </a:lnTo>
                  <a:lnTo>
                    <a:pt x="28" y="85"/>
                  </a:lnTo>
                  <a:lnTo>
                    <a:pt x="23" y="93"/>
                  </a:lnTo>
                  <a:lnTo>
                    <a:pt x="19" y="100"/>
                  </a:lnTo>
                  <a:lnTo>
                    <a:pt x="14" y="106"/>
                  </a:lnTo>
                  <a:lnTo>
                    <a:pt x="10" y="113"/>
                  </a:lnTo>
                  <a:lnTo>
                    <a:pt x="6" y="121"/>
                  </a:lnTo>
                  <a:lnTo>
                    <a:pt x="5" y="129"/>
                  </a:lnTo>
                  <a:lnTo>
                    <a:pt x="2" y="138"/>
                  </a:lnTo>
                  <a:lnTo>
                    <a:pt x="1" y="146"/>
                  </a:lnTo>
                  <a:lnTo>
                    <a:pt x="0" y="150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0" y="163"/>
                  </a:lnTo>
                  <a:lnTo>
                    <a:pt x="0" y="172"/>
                  </a:lnTo>
                  <a:lnTo>
                    <a:pt x="1" y="180"/>
                  </a:lnTo>
                  <a:lnTo>
                    <a:pt x="2" y="188"/>
                  </a:lnTo>
                  <a:lnTo>
                    <a:pt x="5" y="196"/>
                  </a:lnTo>
                  <a:lnTo>
                    <a:pt x="6" y="203"/>
                  </a:lnTo>
                  <a:lnTo>
                    <a:pt x="10" y="211"/>
                  </a:lnTo>
                  <a:lnTo>
                    <a:pt x="14" y="219"/>
                  </a:lnTo>
                  <a:lnTo>
                    <a:pt x="19" y="227"/>
                  </a:lnTo>
                  <a:lnTo>
                    <a:pt x="23" y="233"/>
                  </a:lnTo>
                  <a:lnTo>
                    <a:pt x="28" y="240"/>
                  </a:lnTo>
                  <a:lnTo>
                    <a:pt x="33" y="246"/>
                  </a:lnTo>
                  <a:lnTo>
                    <a:pt x="40" y="255"/>
                  </a:lnTo>
                  <a:lnTo>
                    <a:pt x="47" y="260"/>
                  </a:lnTo>
                  <a:lnTo>
                    <a:pt x="55" y="267"/>
                  </a:lnTo>
                  <a:lnTo>
                    <a:pt x="58" y="270"/>
                  </a:lnTo>
                  <a:lnTo>
                    <a:pt x="62" y="274"/>
                  </a:lnTo>
                  <a:lnTo>
                    <a:pt x="66" y="275"/>
                  </a:lnTo>
                  <a:lnTo>
                    <a:pt x="72" y="279"/>
                  </a:lnTo>
                  <a:lnTo>
                    <a:pt x="78" y="284"/>
                  </a:lnTo>
                  <a:lnTo>
                    <a:pt x="87" y="290"/>
                  </a:lnTo>
                  <a:lnTo>
                    <a:pt x="92" y="291"/>
                  </a:lnTo>
                  <a:lnTo>
                    <a:pt x="96" y="294"/>
                  </a:lnTo>
                  <a:lnTo>
                    <a:pt x="101" y="297"/>
                  </a:lnTo>
                  <a:lnTo>
                    <a:pt x="107" y="299"/>
                  </a:lnTo>
                  <a:lnTo>
                    <a:pt x="111" y="301"/>
                  </a:lnTo>
                  <a:lnTo>
                    <a:pt x="115" y="303"/>
                  </a:lnTo>
                  <a:lnTo>
                    <a:pt x="120" y="305"/>
                  </a:lnTo>
                  <a:lnTo>
                    <a:pt x="126" y="308"/>
                  </a:lnTo>
                  <a:lnTo>
                    <a:pt x="130" y="309"/>
                  </a:lnTo>
                  <a:lnTo>
                    <a:pt x="135" y="312"/>
                  </a:lnTo>
                  <a:lnTo>
                    <a:pt x="141" y="313"/>
                  </a:lnTo>
                  <a:lnTo>
                    <a:pt x="148" y="314"/>
                  </a:lnTo>
                  <a:lnTo>
                    <a:pt x="152" y="316"/>
                  </a:lnTo>
                  <a:lnTo>
                    <a:pt x="157" y="317"/>
                  </a:lnTo>
                  <a:lnTo>
                    <a:pt x="163" y="318"/>
                  </a:lnTo>
                  <a:lnTo>
                    <a:pt x="168" y="320"/>
                  </a:lnTo>
                  <a:lnTo>
                    <a:pt x="174" y="320"/>
                  </a:lnTo>
                  <a:lnTo>
                    <a:pt x="180" y="321"/>
                  </a:lnTo>
                  <a:lnTo>
                    <a:pt x="186" y="323"/>
                  </a:lnTo>
                  <a:lnTo>
                    <a:pt x="193" y="324"/>
                  </a:lnTo>
                  <a:lnTo>
                    <a:pt x="198" y="324"/>
                  </a:lnTo>
                  <a:lnTo>
                    <a:pt x="203" y="325"/>
                  </a:lnTo>
                  <a:lnTo>
                    <a:pt x="209" y="325"/>
                  </a:lnTo>
                  <a:lnTo>
                    <a:pt x="216" y="327"/>
                  </a:lnTo>
                  <a:lnTo>
                    <a:pt x="221" y="327"/>
                  </a:lnTo>
                  <a:lnTo>
                    <a:pt x="228" y="327"/>
                  </a:lnTo>
                  <a:lnTo>
                    <a:pt x="235" y="327"/>
                  </a:lnTo>
                  <a:lnTo>
                    <a:pt x="241" y="328"/>
                  </a:lnTo>
                  <a:lnTo>
                    <a:pt x="241" y="328"/>
                  </a:lnTo>
                  <a:close/>
                </a:path>
              </a:pathLst>
            </a:custGeom>
            <a:solidFill>
              <a:srgbClr val="7D4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647700" y="2149476"/>
              <a:ext cx="460375" cy="657225"/>
            </a:xfrm>
            <a:custGeom>
              <a:avLst/>
              <a:gdLst>
                <a:gd name="T0" fmla="*/ 265 w 290"/>
                <a:gd name="T1" fmla="*/ 401 h 414"/>
                <a:gd name="T2" fmla="*/ 235 w 290"/>
                <a:gd name="T3" fmla="*/ 386 h 414"/>
                <a:gd name="T4" fmla="*/ 207 w 290"/>
                <a:gd name="T5" fmla="*/ 371 h 414"/>
                <a:gd name="T6" fmla="*/ 181 w 290"/>
                <a:gd name="T7" fmla="*/ 359 h 414"/>
                <a:gd name="T8" fmla="*/ 155 w 290"/>
                <a:gd name="T9" fmla="*/ 346 h 414"/>
                <a:gd name="T10" fmla="*/ 132 w 290"/>
                <a:gd name="T11" fmla="*/ 334 h 414"/>
                <a:gd name="T12" fmla="*/ 111 w 290"/>
                <a:gd name="T13" fmla="*/ 323 h 414"/>
                <a:gd name="T14" fmla="*/ 94 w 290"/>
                <a:gd name="T15" fmla="*/ 311 h 414"/>
                <a:gd name="T16" fmla="*/ 76 w 290"/>
                <a:gd name="T17" fmla="*/ 299 h 414"/>
                <a:gd name="T18" fmla="*/ 52 w 290"/>
                <a:gd name="T19" fmla="*/ 277 h 414"/>
                <a:gd name="T20" fmla="*/ 33 w 290"/>
                <a:gd name="T21" fmla="*/ 247 h 414"/>
                <a:gd name="T22" fmla="*/ 22 w 290"/>
                <a:gd name="T23" fmla="*/ 219 h 414"/>
                <a:gd name="T24" fmla="*/ 20 w 290"/>
                <a:gd name="T25" fmla="*/ 200 h 414"/>
                <a:gd name="T26" fmla="*/ 20 w 290"/>
                <a:gd name="T27" fmla="*/ 179 h 414"/>
                <a:gd name="T28" fmla="*/ 20 w 290"/>
                <a:gd name="T29" fmla="*/ 159 h 414"/>
                <a:gd name="T30" fmla="*/ 24 w 290"/>
                <a:gd name="T31" fmla="*/ 138 h 414"/>
                <a:gd name="T32" fmla="*/ 35 w 290"/>
                <a:gd name="T33" fmla="*/ 110 h 414"/>
                <a:gd name="T34" fmla="*/ 53 w 290"/>
                <a:gd name="T35" fmla="*/ 88 h 414"/>
                <a:gd name="T36" fmla="*/ 79 w 290"/>
                <a:gd name="T37" fmla="*/ 70 h 414"/>
                <a:gd name="T38" fmla="*/ 99 w 290"/>
                <a:gd name="T39" fmla="*/ 60 h 414"/>
                <a:gd name="T40" fmla="*/ 118 w 290"/>
                <a:gd name="T41" fmla="*/ 51 h 414"/>
                <a:gd name="T42" fmla="*/ 139 w 290"/>
                <a:gd name="T43" fmla="*/ 43 h 414"/>
                <a:gd name="T44" fmla="*/ 163 w 290"/>
                <a:gd name="T45" fmla="*/ 34 h 414"/>
                <a:gd name="T46" fmla="*/ 189 w 290"/>
                <a:gd name="T47" fmla="*/ 24 h 414"/>
                <a:gd name="T48" fmla="*/ 217 w 290"/>
                <a:gd name="T49" fmla="*/ 13 h 414"/>
                <a:gd name="T50" fmla="*/ 247 w 290"/>
                <a:gd name="T51" fmla="*/ 2 h 414"/>
                <a:gd name="T52" fmla="*/ 239 w 290"/>
                <a:gd name="T53" fmla="*/ 0 h 414"/>
                <a:gd name="T54" fmla="*/ 217 w 290"/>
                <a:gd name="T55" fmla="*/ 1 h 414"/>
                <a:gd name="T56" fmla="*/ 196 w 290"/>
                <a:gd name="T57" fmla="*/ 2 h 414"/>
                <a:gd name="T58" fmla="*/ 175 w 290"/>
                <a:gd name="T59" fmla="*/ 7 h 414"/>
                <a:gd name="T60" fmla="*/ 155 w 290"/>
                <a:gd name="T61" fmla="*/ 12 h 414"/>
                <a:gd name="T62" fmla="*/ 136 w 290"/>
                <a:gd name="T63" fmla="*/ 17 h 414"/>
                <a:gd name="T64" fmla="*/ 117 w 290"/>
                <a:gd name="T65" fmla="*/ 23 h 414"/>
                <a:gd name="T66" fmla="*/ 99 w 290"/>
                <a:gd name="T67" fmla="*/ 31 h 414"/>
                <a:gd name="T68" fmla="*/ 82 w 290"/>
                <a:gd name="T69" fmla="*/ 39 h 414"/>
                <a:gd name="T70" fmla="*/ 54 w 290"/>
                <a:gd name="T71" fmla="*/ 56 h 414"/>
                <a:gd name="T72" fmla="*/ 26 w 290"/>
                <a:gd name="T73" fmla="*/ 77 h 414"/>
                <a:gd name="T74" fmla="*/ 3 w 290"/>
                <a:gd name="T75" fmla="*/ 103 h 414"/>
                <a:gd name="T76" fmla="*/ 0 w 290"/>
                <a:gd name="T77" fmla="*/ 284 h 414"/>
                <a:gd name="T78" fmla="*/ 10 w 290"/>
                <a:gd name="T79" fmla="*/ 311 h 414"/>
                <a:gd name="T80" fmla="*/ 35 w 290"/>
                <a:gd name="T81" fmla="*/ 337 h 414"/>
                <a:gd name="T82" fmla="*/ 67 w 290"/>
                <a:gd name="T83" fmla="*/ 359 h 414"/>
                <a:gd name="T84" fmla="*/ 84 w 290"/>
                <a:gd name="T85" fmla="*/ 370 h 414"/>
                <a:gd name="T86" fmla="*/ 103 w 290"/>
                <a:gd name="T87" fmla="*/ 380 h 414"/>
                <a:gd name="T88" fmla="*/ 122 w 290"/>
                <a:gd name="T89" fmla="*/ 389 h 414"/>
                <a:gd name="T90" fmla="*/ 143 w 290"/>
                <a:gd name="T91" fmla="*/ 397 h 414"/>
                <a:gd name="T92" fmla="*/ 166 w 290"/>
                <a:gd name="T93" fmla="*/ 402 h 414"/>
                <a:gd name="T94" fmla="*/ 189 w 290"/>
                <a:gd name="T95" fmla="*/ 408 h 414"/>
                <a:gd name="T96" fmla="*/ 212 w 290"/>
                <a:gd name="T97" fmla="*/ 410 h 414"/>
                <a:gd name="T98" fmla="*/ 237 w 290"/>
                <a:gd name="T99" fmla="*/ 414 h 414"/>
                <a:gd name="T100" fmla="*/ 262 w 290"/>
                <a:gd name="T101" fmla="*/ 414 h 414"/>
                <a:gd name="T102" fmla="*/ 290 w 290"/>
                <a:gd name="T10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0" h="414">
                  <a:moveTo>
                    <a:pt x="290" y="414"/>
                  </a:moveTo>
                  <a:lnTo>
                    <a:pt x="281" y="409"/>
                  </a:lnTo>
                  <a:lnTo>
                    <a:pt x="273" y="405"/>
                  </a:lnTo>
                  <a:lnTo>
                    <a:pt x="265" y="401"/>
                  </a:lnTo>
                  <a:lnTo>
                    <a:pt x="258" y="397"/>
                  </a:lnTo>
                  <a:lnTo>
                    <a:pt x="249" y="393"/>
                  </a:lnTo>
                  <a:lnTo>
                    <a:pt x="242" y="389"/>
                  </a:lnTo>
                  <a:lnTo>
                    <a:pt x="235" y="386"/>
                  </a:lnTo>
                  <a:lnTo>
                    <a:pt x="228" y="382"/>
                  </a:lnTo>
                  <a:lnTo>
                    <a:pt x="220" y="378"/>
                  </a:lnTo>
                  <a:lnTo>
                    <a:pt x="213" y="375"/>
                  </a:lnTo>
                  <a:lnTo>
                    <a:pt x="207" y="371"/>
                  </a:lnTo>
                  <a:lnTo>
                    <a:pt x="200" y="368"/>
                  </a:lnTo>
                  <a:lnTo>
                    <a:pt x="193" y="364"/>
                  </a:lnTo>
                  <a:lnTo>
                    <a:pt x="186" y="363"/>
                  </a:lnTo>
                  <a:lnTo>
                    <a:pt x="181" y="359"/>
                  </a:lnTo>
                  <a:lnTo>
                    <a:pt x="174" y="356"/>
                  </a:lnTo>
                  <a:lnTo>
                    <a:pt x="167" y="352"/>
                  </a:lnTo>
                  <a:lnTo>
                    <a:pt x="160" y="349"/>
                  </a:lnTo>
                  <a:lnTo>
                    <a:pt x="155" y="346"/>
                  </a:lnTo>
                  <a:lnTo>
                    <a:pt x="150" y="344"/>
                  </a:lnTo>
                  <a:lnTo>
                    <a:pt x="143" y="341"/>
                  </a:lnTo>
                  <a:lnTo>
                    <a:pt x="137" y="337"/>
                  </a:lnTo>
                  <a:lnTo>
                    <a:pt x="132" y="334"/>
                  </a:lnTo>
                  <a:lnTo>
                    <a:pt x="128" y="331"/>
                  </a:lnTo>
                  <a:lnTo>
                    <a:pt x="122" y="329"/>
                  </a:lnTo>
                  <a:lnTo>
                    <a:pt x="117" y="326"/>
                  </a:lnTo>
                  <a:lnTo>
                    <a:pt x="111" y="323"/>
                  </a:lnTo>
                  <a:lnTo>
                    <a:pt x="107" y="321"/>
                  </a:lnTo>
                  <a:lnTo>
                    <a:pt x="102" y="318"/>
                  </a:lnTo>
                  <a:lnTo>
                    <a:pt x="98" y="314"/>
                  </a:lnTo>
                  <a:lnTo>
                    <a:pt x="94" y="311"/>
                  </a:lnTo>
                  <a:lnTo>
                    <a:pt x="90" y="308"/>
                  </a:lnTo>
                  <a:lnTo>
                    <a:pt x="84" y="306"/>
                  </a:lnTo>
                  <a:lnTo>
                    <a:pt x="80" y="302"/>
                  </a:lnTo>
                  <a:lnTo>
                    <a:pt x="76" y="299"/>
                  </a:lnTo>
                  <a:lnTo>
                    <a:pt x="72" y="296"/>
                  </a:lnTo>
                  <a:lnTo>
                    <a:pt x="65" y="289"/>
                  </a:lnTo>
                  <a:lnTo>
                    <a:pt x="58" y="284"/>
                  </a:lnTo>
                  <a:lnTo>
                    <a:pt x="52" y="277"/>
                  </a:lnTo>
                  <a:lnTo>
                    <a:pt x="46" y="269"/>
                  </a:lnTo>
                  <a:lnTo>
                    <a:pt x="42" y="262"/>
                  </a:lnTo>
                  <a:lnTo>
                    <a:pt x="37" y="255"/>
                  </a:lnTo>
                  <a:lnTo>
                    <a:pt x="33" y="247"/>
                  </a:lnTo>
                  <a:lnTo>
                    <a:pt x="30" y="239"/>
                  </a:lnTo>
                  <a:lnTo>
                    <a:pt x="26" y="231"/>
                  </a:lnTo>
                  <a:lnTo>
                    <a:pt x="24" y="224"/>
                  </a:lnTo>
                  <a:lnTo>
                    <a:pt x="22" y="219"/>
                  </a:lnTo>
                  <a:lnTo>
                    <a:pt x="22" y="215"/>
                  </a:lnTo>
                  <a:lnTo>
                    <a:pt x="20" y="209"/>
                  </a:lnTo>
                  <a:lnTo>
                    <a:pt x="20" y="205"/>
                  </a:lnTo>
                  <a:lnTo>
                    <a:pt x="20" y="200"/>
                  </a:lnTo>
                  <a:lnTo>
                    <a:pt x="20" y="196"/>
                  </a:lnTo>
                  <a:lnTo>
                    <a:pt x="20" y="190"/>
                  </a:lnTo>
                  <a:lnTo>
                    <a:pt x="20" y="186"/>
                  </a:lnTo>
                  <a:lnTo>
                    <a:pt x="20" y="179"/>
                  </a:lnTo>
                  <a:lnTo>
                    <a:pt x="20" y="174"/>
                  </a:lnTo>
                  <a:lnTo>
                    <a:pt x="20" y="170"/>
                  </a:lnTo>
                  <a:lnTo>
                    <a:pt x="20" y="164"/>
                  </a:lnTo>
                  <a:lnTo>
                    <a:pt x="20" y="159"/>
                  </a:lnTo>
                  <a:lnTo>
                    <a:pt x="20" y="155"/>
                  </a:lnTo>
                  <a:lnTo>
                    <a:pt x="22" y="151"/>
                  </a:lnTo>
                  <a:lnTo>
                    <a:pt x="22" y="147"/>
                  </a:lnTo>
                  <a:lnTo>
                    <a:pt x="24" y="138"/>
                  </a:lnTo>
                  <a:lnTo>
                    <a:pt x="26" y="130"/>
                  </a:lnTo>
                  <a:lnTo>
                    <a:pt x="29" y="123"/>
                  </a:lnTo>
                  <a:lnTo>
                    <a:pt x="33" y="117"/>
                  </a:lnTo>
                  <a:lnTo>
                    <a:pt x="35" y="110"/>
                  </a:lnTo>
                  <a:lnTo>
                    <a:pt x="39" y="104"/>
                  </a:lnTo>
                  <a:lnTo>
                    <a:pt x="43" y="99"/>
                  </a:lnTo>
                  <a:lnTo>
                    <a:pt x="49" y="94"/>
                  </a:lnTo>
                  <a:lnTo>
                    <a:pt x="53" y="88"/>
                  </a:lnTo>
                  <a:lnTo>
                    <a:pt x="60" y="84"/>
                  </a:lnTo>
                  <a:lnTo>
                    <a:pt x="65" y="79"/>
                  </a:lnTo>
                  <a:lnTo>
                    <a:pt x="72" y="76"/>
                  </a:lnTo>
                  <a:lnTo>
                    <a:pt x="79" y="70"/>
                  </a:lnTo>
                  <a:lnTo>
                    <a:pt x="87" y="66"/>
                  </a:lnTo>
                  <a:lnTo>
                    <a:pt x="91" y="64"/>
                  </a:lnTo>
                  <a:lnTo>
                    <a:pt x="95" y="62"/>
                  </a:lnTo>
                  <a:lnTo>
                    <a:pt x="99" y="60"/>
                  </a:lnTo>
                  <a:lnTo>
                    <a:pt x="103" y="58"/>
                  </a:lnTo>
                  <a:lnTo>
                    <a:pt x="109" y="56"/>
                  </a:lnTo>
                  <a:lnTo>
                    <a:pt x="113" y="54"/>
                  </a:lnTo>
                  <a:lnTo>
                    <a:pt x="118" y="51"/>
                  </a:lnTo>
                  <a:lnTo>
                    <a:pt x="124" y="49"/>
                  </a:lnTo>
                  <a:lnTo>
                    <a:pt x="128" y="47"/>
                  </a:lnTo>
                  <a:lnTo>
                    <a:pt x="135" y="46"/>
                  </a:lnTo>
                  <a:lnTo>
                    <a:pt x="139" y="43"/>
                  </a:lnTo>
                  <a:lnTo>
                    <a:pt x="145" y="42"/>
                  </a:lnTo>
                  <a:lnTo>
                    <a:pt x="151" y="38"/>
                  </a:lnTo>
                  <a:lnTo>
                    <a:pt x="158" y="36"/>
                  </a:lnTo>
                  <a:lnTo>
                    <a:pt x="163" y="34"/>
                  </a:lnTo>
                  <a:lnTo>
                    <a:pt x="170" y="31"/>
                  </a:lnTo>
                  <a:lnTo>
                    <a:pt x="175" y="30"/>
                  </a:lnTo>
                  <a:lnTo>
                    <a:pt x="182" y="27"/>
                  </a:lnTo>
                  <a:lnTo>
                    <a:pt x="189" y="24"/>
                  </a:lnTo>
                  <a:lnTo>
                    <a:pt x="196" y="23"/>
                  </a:lnTo>
                  <a:lnTo>
                    <a:pt x="204" y="19"/>
                  </a:lnTo>
                  <a:lnTo>
                    <a:pt x="211" y="17"/>
                  </a:lnTo>
                  <a:lnTo>
                    <a:pt x="217" y="13"/>
                  </a:lnTo>
                  <a:lnTo>
                    <a:pt x="224" y="12"/>
                  </a:lnTo>
                  <a:lnTo>
                    <a:pt x="231" y="8"/>
                  </a:lnTo>
                  <a:lnTo>
                    <a:pt x="241" y="5"/>
                  </a:lnTo>
                  <a:lnTo>
                    <a:pt x="247" y="2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3" y="1"/>
                  </a:lnTo>
                  <a:lnTo>
                    <a:pt x="217" y="1"/>
                  </a:lnTo>
                  <a:lnTo>
                    <a:pt x="212" y="1"/>
                  </a:lnTo>
                  <a:lnTo>
                    <a:pt x="207" y="1"/>
                  </a:lnTo>
                  <a:lnTo>
                    <a:pt x="201" y="2"/>
                  </a:lnTo>
                  <a:lnTo>
                    <a:pt x="196" y="2"/>
                  </a:lnTo>
                  <a:lnTo>
                    <a:pt x="190" y="4"/>
                  </a:lnTo>
                  <a:lnTo>
                    <a:pt x="185" y="4"/>
                  </a:lnTo>
                  <a:lnTo>
                    <a:pt x="181" y="7"/>
                  </a:lnTo>
                  <a:lnTo>
                    <a:pt x="175" y="7"/>
                  </a:lnTo>
                  <a:lnTo>
                    <a:pt x="171" y="8"/>
                  </a:lnTo>
                  <a:lnTo>
                    <a:pt x="166" y="9"/>
                  </a:lnTo>
                  <a:lnTo>
                    <a:pt x="160" y="11"/>
                  </a:lnTo>
                  <a:lnTo>
                    <a:pt x="155" y="12"/>
                  </a:lnTo>
                  <a:lnTo>
                    <a:pt x="150" y="13"/>
                  </a:lnTo>
                  <a:lnTo>
                    <a:pt x="145" y="13"/>
                  </a:lnTo>
                  <a:lnTo>
                    <a:pt x="141" y="15"/>
                  </a:lnTo>
                  <a:lnTo>
                    <a:pt x="136" y="17"/>
                  </a:lnTo>
                  <a:lnTo>
                    <a:pt x="132" y="19"/>
                  </a:lnTo>
                  <a:lnTo>
                    <a:pt x="126" y="20"/>
                  </a:lnTo>
                  <a:lnTo>
                    <a:pt x="122" y="22"/>
                  </a:lnTo>
                  <a:lnTo>
                    <a:pt x="117" y="23"/>
                  </a:lnTo>
                  <a:lnTo>
                    <a:pt x="113" y="26"/>
                  </a:lnTo>
                  <a:lnTo>
                    <a:pt x="107" y="27"/>
                  </a:lnTo>
                  <a:lnTo>
                    <a:pt x="103" y="30"/>
                  </a:lnTo>
                  <a:lnTo>
                    <a:pt x="99" y="31"/>
                  </a:lnTo>
                  <a:lnTo>
                    <a:pt x="95" y="34"/>
                  </a:lnTo>
                  <a:lnTo>
                    <a:pt x="91" y="35"/>
                  </a:lnTo>
                  <a:lnTo>
                    <a:pt x="86" y="38"/>
                  </a:lnTo>
                  <a:lnTo>
                    <a:pt x="82" y="39"/>
                  </a:lnTo>
                  <a:lnTo>
                    <a:pt x="77" y="42"/>
                  </a:lnTo>
                  <a:lnTo>
                    <a:pt x="69" y="46"/>
                  </a:lnTo>
                  <a:lnTo>
                    <a:pt x="63" y="51"/>
                  </a:lnTo>
                  <a:lnTo>
                    <a:pt x="54" y="56"/>
                  </a:lnTo>
                  <a:lnTo>
                    <a:pt x="48" y="61"/>
                  </a:lnTo>
                  <a:lnTo>
                    <a:pt x="41" y="66"/>
                  </a:lnTo>
                  <a:lnTo>
                    <a:pt x="33" y="73"/>
                  </a:lnTo>
                  <a:lnTo>
                    <a:pt x="26" y="77"/>
                  </a:lnTo>
                  <a:lnTo>
                    <a:pt x="20" y="84"/>
                  </a:lnTo>
                  <a:lnTo>
                    <a:pt x="14" y="90"/>
                  </a:lnTo>
                  <a:lnTo>
                    <a:pt x="8" y="96"/>
                  </a:lnTo>
                  <a:lnTo>
                    <a:pt x="3" y="103"/>
                  </a:lnTo>
                  <a:lnTo>
                    <a:pt x="0" y="110"/>
                  </a:lnTo>
                  <a:lnTo>
                    <a:pt x="0" y="117"/>
                  </a:lnTo>
                  <a:lnTo>
                    <a:pt x="0" y="123"/>
                  </a:lnTo>
                  <a:lnTo>
                    <a:pt x="0" y="284"/>
                  </a:lnTo>
                  <a:lnTo>
                    <a:pt x="0" y="291"/>
                  </a:lnTo>
                  <a:lnTo>
                    <a:pt x="0" y="298"/>
                  </a:lnTo>
                  <a:lnTo>
                    <a:pt x="4" y="304"/>
                  </a:lnTo>
                  <a:lnTo>
                    <a:pt x="10" y="311"/>
                  </a:lnTo>
                  <a:lnTo>
                    <a:pt x="15" y="318"/>
                  </a:lnTo>
                  <a:lnTo>
                    <a:pt x="22" y="323"/>
                  </a:lnTo>
                  <a:lnTo>
                    <a:pt x="29" y="330"/>
                  </a:lnTo>
                  <a:lnTo>
                    <a:pt x="35" y="337"/>
                  </a:lnTo>
                  <a:lnTo>
                    <a:pt x="42" y="342"/>
                  </a:lnTo>
                  <a:lnTo>
                    <a:pt x="50" y="348"/>
                  </a:lnTo>
                  <a:lnTo>
                    <a:pt x="57" y="353"/>
                  </a:lnTo>
                  <a:lnTo>
                    <a:pt x="67" y="359"/>
                  </a:lnTo>
                  <a:lnTo>
                    <a:pt x="71" y="361"/>
                  </a:lnTo>
                  <a:lnTo>
                    <a:pt x="75" y="364"/>
                  </a:lnTo>
                  <a:lnTo>
                    <a:pt x="79" y="367"/>
                  </a:lnTo>
                  <a:lnTo>
                    <a:pt x="84" y="370"/>
                  </a:lnTo>
                  <a:lnTo>
                    <a:pt x="88" y="372"/>
                  </a:lnTo>
                  <a:lnTo>
                    <a:pt x="94" y="375"/>
                  </a:lnTo>
                  <a:lnTo>
                    <a:pt x="98" y="376"/>
                  </a:lnTo>
                  <a:lnTo>
                    <a:pt x="103" y="380"/>
                  </a:lnTo>
                  <a:lnTo>
                    <a:pt x="107" y="382"/>
                  </a:lnTo>
                  <a:lnTo>
                    <a:pt x="113" y="383"/>
                  </a:lnTo>
                  <a:lnTo>
                    <a:pt x="117" y="386"/>
                  </a:lnTo>
                  <a:lnTo>
                    <a:pt x="122" y="389"/>
                  </a:lnTo>
                  <a:lnTo>
                    <a:pt x="126" y="390"/>
                  </a:lnTo>
                  <a:lnTo>
                    <a:pt x="132" y="393"/>
                  </a:lnTo>
                  <a:lnTo>
                    <a:pt x="137" y="394"/>
                  </a:lnTo>
                  <a:lnTo>
                    <a:pt x="143" y="397"/>
                  </a:lnTo>
                  <a:lnTo>
                    <a:pt x="148" y="397"/>
                  </a:lnTo>
                  <a:lnTo>
                    <a:pt x="154" y="399"/>
                  </a:lnTo>
                  <a:lnTo>
                    <a:pt x="159" y="399"/>
                  </a:lnTo>
                  <a:lnTo>
                    <a:pt x="166" y="402"/>
                  </a:lnTo>
                  <a:lnTo>
                    <a:pt x="171" y="404"/>
                  </a:lnTo>
                  <a:lnTo>
                    <a:pt x="177" y="405"/>
                  </a:lnTo>
                  <a:lnTo>
                    <a:pt x="182" y="406"/>
                  </a:lnTo>
                  <a:lnTo>
                    <a:pt x="189" y="408"/>
                  </a:lnTo>
                  <a:lnTo>
                    <a:pt x="194" y="409"/>
                  </a:lnTo>
                  <a:lnTo>
                    <a:pt x="200" y="409"/>
                  </a:lnTo>
                  <a:lnTo>
                    <a:pt x="205" y="410"/>
                  </a:lnTo>
                  <a:lnTo>
                    <a:pt x="212" y="410"/>
                  </a:lnTo>
                  <a:lnTo>
                    <a:pt x="217" y="412"/>
                  </a:lnTo>
                  <a:lnTo>
                    <a:pt x="224" y="412"/>
                  </a:lnTo>
                  <a:lnTo>
                    <a:pt x="230" y="413"/>
                  </a:lnTo>
                  <a:lnTo>
                    <a:pt x="237" y="414"/>
                  </a:lnTo>
                  <a:lnTo>
                    <a:pt x="243" y="414"/>
                  </a:lnTo>
                  <a:lnTo>
                    <a:pt x="249" y="414"/>
                  </a:lnTo>
                  <a:lnTo>
                    <a:pt x="256" y="414"/>
                  </a:lnTo>
                  <a:lnTo>
                    <a:pt x="262" y="414"/>
                  </a:lnTo>
                  <a:lnTo>
                    <a:pt x="269" y="414"/>
                  </a:lnTo>
                  <a:lnTo>
                    <a:pt x="276" y="414"/>
                  </a:lnTo>
                  <a:lnTo>
                    <a:pt x="283" y="414"/>
                  </a:lnTo>
                  <a:lnTo>
                    <a:pt x="290" y="414"/>
                  </a:lnTo>
                  <a:lnTo>
                    <a:pt x="290" y="414"/>
                  </a:lnTo>
                  <a:close/>
                </a:path>
              </a:pathLst>
            </a:custGeom>
            <a:solidFill>
              <a:srgbClr val="F5B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647700" y="1743076"/>
              <a:ext cx="1381125" cy="1031875"/>
            </a:xfrm>
            <a:custGeom>
              <a:avLst/>
              <a:gdLst>
                <a:gd name="T0" fmla="*/ 647 w 870"/>
                <a:gd name="T1" fmla="*/ 19 h 650"/>
                <a:gd name="T2" fmla="*/ 672 w 870"/>
                <a:gd name="T3" fmla="*/ 48 h 650"/>
                <a:gd name="T4" fmla="*/ 693 w 870"/>
                <a:gd name="T5" fmla="*/ 67 h 650"/>
                <a:gd name="T6" fmla="*/ 718 w 870"/>
                <a:gd name="T7" fmla="*/ 84 h 650"/>
                <a:gd name="T8" fmla="*/ 746 w 870"/>
                <a:gd name="T9" fmla="*/ 98 h 650"/>
                <a:gd name="T10" fmla="*/ 776 w 870"/>
                <a:gd name="T11" fmla="*/ 109 h 650"/>
                <a:gd name="T12" fmla="*/ 806 w 870"/>
                <a:gd name="T13" fmla="*/ 116 h 650"/>
                <a:gd name="T14" fmla="*/ 833 w 870"/>
                <a:gd name="T15" fmla="*/ 121 h 650"/>
                <a:gd name="T16" fmla="*/ 855 w 870"/>
                <a:gd name="T17" fmla="*/ 125 h 650"/>
                <a:gd name="T18" fmla="*/ 867 w 870"/>
                <a:gd name="T19" fmla="*/ 129 h 650"/>
                <a:gd name="T20" fmla="*/ 847 w 870"/>
                <a:gd name="T21" fmla="*/ 151 h 650"/>
                <a:gd name="T22" fmla="*/ 814 w 870"/>
                <a:gd name="T23" fmla="*/ 176 h 650"/>
                <a:gd name="T24" fmla="*/ 790 w 870"/>
                <a:gd name="T25" fmla="*/ 191 h 650"/>
                <a:gd name="T26" fmla="*/ 761 w 870"/>
                <a:gd name="T27" fmla="*/ 205 h 650"/>
                <a:gd name="T28" fmla="*/ 730 w 870"/>
                <a:gd name="T29" fmla="*/ 218 h 650"/>
                <a:gd name="T30" fmla="*/ 697 w 870"/>
                <a:gd name="T31" fmla="*/ 229 h 650"/>
                <a:gd name="T32" fmla="*/ 670 w 870"/>
                <a:gd name="T33" fmla="*/ 237 h 650"/>
                <a:gd name="T34" fmla="*/ 647 w 870"/>
                <a:gd name="T35" fmla="*/ 242 h 650"/>
                <a:gd name="T36" fmla="*/ 629 w 870"/>
                <a:gd name="T37" fmla="*/ 248 h 650"/>
                <a:gd name="T38" fmla="*/ 648 w 870"/>
                <a:gd name="T39" fmla="*/ 265 h 650"/>
                <a:gd name="T40" fmla="*/ 680 w 870"/>
                <a:gd name="T41" fmla="*/ 298 h 650"/>
                <a:gd name="T42" fmla="*/ 704 w 870"/>
                <a:gd name="T43" fmla="*/ 326 h 650"/>
                <a:gd name="T44" fmla="*/ 726 w 870"/>
                <a:gd name="T45" fmla="*/ 356 h 650"/>
                <a:gd name="T46" fmla="*/ 749 w 870"/>
                <a:gd name="T47" fmla="*/ 389 h 650"/>
                <a:gd name="T48" fmla="*/ 769 w 870"/>
                <a:gd name="T49" fmla="*/ 419 h 650"/>
                <a:gd name="T50" fmla="*/ 764 w 870"/>
                <a:gd name="T51" fmla="*/ 430 h 650"/>
                <a:gd name="T52" fmla="*/ 735 w 870"/>
                <a:gd name="T53" fmla="*/ 437 h 650"/>
                <a:gd name="T54" fmla="*/ 703 w 870"/>
                <a:gd name="T55" fmla="*/ 442 h 650"/>
                <a:gd name="T56" fmla="*/ 670 w 870"/>
                <a:gd name="T57" fmla="*/ 447 h 650"/>
                <a:gd name="T58" fmla="*/ 648 w 870"/>
                <a:gd name="T59" fmla="*/ 450 h 650"/>
                <a:gd name="T60" fmla="*/ 625 w 870"/>
                <a:gd name="T61" fmla="*/ 453 h 650"/>
                <a:gd name="T62" fmla="*/ 602 w 870"/>
                <a:gd name="T63" fmla="*/ 456 h 650"/>
                <a:gd name="T64" fmla="*/ 579 w 870"/>
                <a:gd name="T65" fmla="*/ 458 h 650"/>
                <a:gd name="T66" fmla="*/ 555 w 870"/>
                <a:gd name="T67" fmla="*/ 460 h 650"/>
                <a:gd name="T68" fmla="*/ 530 w 870"/>
                <a:gd name="T69" fmla="*/ 460 h 650"/>
                <a:gd name="T70" fmla="*/ 506 w 870"/>
                <a:gd name="T71" fmla="*/ 458 h 650"/>
                <a:gd name="T72" fmla="*/ 483 w 870"/>
                <a:gd name="T73" fmla="*/ 458 h 650"/>
                <a:gd name="T74" fmla="*/ 459 w 870"/>
                <a:gd name="T75" fmla="*/ 457 h 650"/>
                <a:gd name="T76" fmla="*/ 425 w 870"/>
                <a:gd name="T77" fmla="*/ 456 h 650"/>
                <a:gd name="T78" fmla="*/ 390 w 870"/>
                <a:gd name="T79" fmla="*/ 453 h 650"/>
                <a:gd name="T80" fmla="*/ 368 w 870"/>
                <a:gd name="T81" fmla="*/ 450 h 650"/>
                <a:gd name="T82" fmla="*/ 198 w 870"/>
                <a:gd name="T83" fmla="*/ 650 h 650"/>
                <a:gd name="T84" fmla="*/ 181 w 870"/>
                <a:gd name="T85" fmla="*/ 641 h 650"/>
                <a:gd name="T86" fmla="*/ 144 w 870"/>
                <a:gd name="T87" fmla="*/ 616 h 650"/>
                <a:gd name="T88" fmla="*/ 117 w 870"/>
                <a:gd name="T89" fmla="*/ 587 h 650"/>
                <a:gd name="T90" fmla="*/ 103 w 870"/>
                <a:gd name="T91" fmla="*/ 564 h 650"/>
                <a:gd name="T92" fmla="*/ 92 w 870"/>
                <a:gd name="T93" fmla="*/ 534 h 650"/>
                <a:gd name="T94" fmla="*/ 88 w 870"/>
                <a:gd name="T95" fmla="*/ 503 h 650"/>
                <a:gd name="T96" fmla="*/ 87 w 870"/>
                <a:gd name="T97" fmla="*/ 472 h 650"/>
                <a:gd name="T98" fmla="*/ 88 w 870"/>
                <a:gd name="T99" fmla="*/ 446 h 650"/>
                <a:gd name="T100" fmla="*/ 91 w 870"/>
                <a:gd name="T101" fmla="*/ 422 h 650"/>
                <a:gd name="T102" fmla="*/ 0 w 870"/>
                <a:gd name="T103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0" h="650">
                  <a:moveTo>
                    <a:pt x="635" y="0"/>
                  </a:moveTo>
                  <a:lnTo>
                    <a:pt x="636" y="2"/>
                  </a:lnTo>
                  <a:lnTo>
                    <a:pt x="640" y="8"/>
                  </a:lnTo>
                  <a:lnTo>
                    <a:pt x="643" y="12"/>
                  </a:lnTo>
                  <a:lnTo>
                    <a:pt x="647" y="19"/>
                  </a:lnTo>
                  <a:lnTo>
                    <a:pt x="651" y="25"/>
                  </a:lnTo>
                  <a:lnTo>
                    <a:pt x="658" y="31"/>
                  </a:lnTo>
                  <a:lnTo>
                    <a:pt x="662" y="38"/>
                  </a:lnTo>
                  <a:lnTo>
                    <a:pt x="669" y="45"/>
                  </a:lnTo>
                  <a:lnTo>
                    <a:pt x="672" y="48"/>
                  </a:lnTo>
                  <a:lnTo>
                    <a:pt x="676" y="52"/>
                  </a:lnTo>
                  <a:lnTo>
                    <a:pt x="681" y="56"/>
                  </a:lnTo>
                  <a:lnTo>
                    <a:pt x="685" y="60"/>
                  </a:lnTo>
                  <a:lnTo>
                    <a:pt x="689" y="63"/>
                  </a:lnTo>
                  <a:lnTo>
                    <a:pt x="693" y="67"/>
                  </a:lnTo>
                  <a:lnTo>
                    <a:pt x="697" y="71"/>
                  </a:lnTo>
                  <a:lnTo>
                    <a:pt x="703" y="75"/>
                  </a:lnTo>
                  <a:lnTo>
                    <a:pt x="707" y="78"/>
                  </a:lnTo>
                  <a:lnTo>
                    <a:pt x="712" y="82"/>
                  </a:lnTo>
                  <a:lnTo>
                    <a:pt x="718" y="84"/>
                  </a:lnTo>
                  <a:lnTo>
                    <a:pt x="725" y="89"/>
                  </a:lnTo>
                  <a:lnTo>
                    <a:pt x="729" y="91"/>
                  </a:lnTo>
                  <a:lnTo>
                    <a:pt x="735" y="94"/>
                  </a:lnTo>
                  <a:lnTo>
                    <a:pt x="741" y="95"/>
                  </a:lnTo>
                  <a:lnTo>
                    <a:pt x="746" y="98"/>
                  </a:lnTo>
                  <a:lnTo>
                    <a:pt x="752" y="101"/>
                  </a:lnTo>
                  <a:lnTo>
                    <a:pt x="759" y="102"/>
                  </a:lnTo>
                  <a:lnTo>
                    <a:pt x="764" y="105"/>
                  </a:lnTo>
                  <a:lnTo>
                    <a:pt x="771" y="108"/>
                  </a:lnTo>
                  <a:lnTo>
                    <a:pt x="776" y="109"/>
                  </a:lnTo>
                  <a:lnTo>
                    <a:pt x="783" y="110"/>
                  </a:lnTo>
                  <a:lnTo>
                    <a:pt x="788" y="112"/>
                  </a:lnTo>
                  <a:lnTo>
                    <a:pt x="795" y="114"/>
                  </a:lnTo>
                  <a:lnTo>
                    <a:pt x="801" y="114"/>
                  </a:lnTo>
                  <a:lnTo>
                    <a:pt x="806" y="116"/>
                  </a:lnTo>
                  <a:lnTo>
                    <a:pt x="813" y="118"/>
                  </a:lnTo>
                  <a:lnTo>
                    <a:pt x="818" y="120"/>
                  </a:lnTo>
                  <a:lnTo>
                    <a:pt x="824" y="120"/>
                  </a:lnTo>
                  <a:lnTo>
                    <a:pt x="828" y="121"/>
                  </a:lnTo>
                  <a:lnTo>
                    <a:pt x="833" y="121"/>
                  </a:lnTo>
                  <a:lnTo>
                    <a:pt x="839" y="123"/>
                  </a:lnTo>
                  <a:lnTo>
                    <a:pt x="843" y="124"/>
                  </a:lnTo>
                  <a:lnTo>
                    <a:pt x="847" y="124"/>
                  </a:lnTo>
                  <a:lnTo>
                    <a:pt x="851" y="125"/>
                  </a:lnTo>
                  <a:lnTo>
                    <a:pt x="855" y="125"/>
                  </a:lnTo>
                  <a:lnTo>
                    <a:pt x="860" y="127"/>
                  </a:lnTo>
                  <a:lnTo>
                    <a:pt x="865" y="127"/>
                  </a:lnTo>
                  <a:lnTo>
                    <a:pt x="869" y="127"/>
                  </a:lnTo>
                  <a:lnTo>
                    <a:pt x="870" y="128"/>
                  </a:lnTo>
                  <a:lnTo>
                    <a:pt x="867" y="129"/>
                  </a:lnTo>
                  <a:lnTo>
                    <a:pt x="863" y="135"/>
                  </a:lnTo>
                  <a:lnTo>
                    <a:pt x="859" y="137"/>
                  </a:lnTo>
                  <a:lnTo>
                    <a:pt x="856" y="142"/>
                  </a:lnTo>
                  <a:lnTo>
                    <a:pt x="851" y="146"/>
                  </a:lnTo>
                  <a:lnTo>
                    <a:pt x="847" y="151"/>
                  </a:lnTo>
                  <a:lnTo>
                    <a:pt x="840" y="155"/>
                  </a:lnTo>
                  <a:lnTo>
                    <a:pt x="833" y="162"/>
                  </a:lnTo>
                  <a:lnTo>
                    <a:pt x="826" y="167"/>
                  </a:lnTo>
                  <a:lnTo>
                    <a:pt x="818" y="173"/>
                  </a:lnTo>
                  <a:lnTo>
                    <a:pt x="814" y="176"/>
                  </a:lnTo>
                  <a:lnTo>
                    <a:pt x="810" y="178"/>
                  </a:lnTo>
                  <a:lnTo>
                    <a:pt x="805" y="182"/>
                  </a:lnTo>
                  <a:lnTo>
                    <a:pt x="801" y="185"/>
                  </a:lnTo>
                  <a:lnTo>
                    <a:pt x="795" y="188"/>
                  </a:lnTo>
                  <a:lnTo>
                    <a:pt x="790" y="191"/>
                  </a:lnTo>
                  <a:lnTo>
                    <a:pt x="784" y="195"/>
                  </a:lnTo>
                  <a:lnTo>
                    <a:pt x="780" y="197"/>
                  </a:lnTo>
                  <a:lnTo>
                    <a:pt x="773" y="200"/>
                  </a:lnTo>
                  <a:lnTo>
                    <a:pt x="768" y="203"/>
                  </a:lnTo>
                  <a:lnTo>
                    <a:pt x="761" y="205"/>
                  </a:lnTo>
                  <a:lnTo>
                    <a:pt x="756" y="208"/>
                  </a:lnTo>
                  <a:lnTo>
                    <a:pt x="748" y="211"/>
                  </a:lnTo>
                  <a:lnTo>
                    <a:pt x="742" y="212"/>
                  </a:lnTo>
                  <a:lnTo>
                    <a:pt x="735" y="215"/>
                  </a:lnTo>
                  <a:lnTo>
                    <a:pt x="730" y="218"/>
                  </a:lnTo>
                  <a:lnTo>
                    <a:pt x="723" y="219"/>
                  </a:lnTo>
                  <a:lnTo>
                    <a:pt x="716" y="222"/>
                  </a:lnTo>
                  <a:lnTo>
                    <a:pt x="711" y="225"/>
                  </a:lnTo>
                  <a:lnTo>
                    <a:pt x="704" y="227"/>
                  </a:lnTo>
                  <a:lnTo>
                    <a:pt x="697" y="229"/>
                  </a:lnTo>
                  <a:lnTo>
                    <a:pt x="692" y="230"/>
                  </a:lnTo>
                  <a:lnTo>
                    <a:pt x="686" y="233"/>
                  </a:lnTo>
                  <a:lnTo>
                    <a:pt x="681" y="234"/>
                  </a:lnTo>
                  <a:lnTo>
                    <a:pt x="676" y="235"/>
                  </a:lnTo>
                  <a:lnTo>
                    <a:pt x="670" y="237"/>
                  </a:lnTo>
                  <a:lnTo>
                    <a:pt x="665" y="238"/>
                  </a:lnTo>
                  <a:lnTo>
                    <a:pt x="659" y="239"/>
                  </a:lnTo>
                  <a:lnTo>
                    <a:pt x="655" y="241"/>
                  </a:lnTo>
                  <a:lnTo>
                    <a:pt x="650" y="242"/>
                  </a:lnTo>
                  <a:lnTo>
                    <a:pt x="647" y="242"/>
                  </a:lnTo>
                  <a:lnTo>
                    <a:pt x="643" y="245"/>
                  </a:lnTo>
                  <a:lnTo>
                    <a:pt x="636" y="245"/>
                  </a:lnTo>
                  <a:lnTo>
                    <a:pt x="632" y="246"/>
                  </a:lnTo>
                  <a:lnTo>
                    <a:pt x="629" y="248"/>
                  </a:lnTo>
                  <a:lnTo>
                    <a:pt x="629" y="248"/>
                  </a:lnTo>
                  <a:lnTo>
                    <a:pt x="631" y="250"/>
                  </a:lnTo>
                  <a:lnTo>
                    <a:pt x="636" y="254"/>
                  </a:lnTo>
                  <a:lnTo>
                    <a:pt x="639" y="257"/>
                  </a:lnTo>
                  <a:lnTo>
                    <a:pt x="643" y="261"/>
                  </a:lnTo>
                  <a:lnTo>
                    <a:pt x="648" y="265"/>
                  </a:lnTo>
                  <a:lnTo>
                    <a:pt x="654" y="272"/>
                  </a:lnTo>
                  <a:lnTo>
                    <a:pt x="659" y="278"/>
                  </a:lnTo>
                  <a:lnTo>
                    <a:pt x="666" y="284"/>
                  </a:lnTo>
                  <a:lnTo>
                    <a:pt x="673" y="291"/>
                  </a:lnTo>
                  <a:lnTo>
                    <a:pt x="680" y="298"/>
                  </a:lnTo>
                  <a:lnTo>
                    <a:pt x="686" y="305"/>
                  </a:lnTo>
                  <a:lnTo>
                    <a:pt x="693" y="314"/>
                  </a:lnTo>
                  <a:lnTo>
                    <a:pt x="696" y="317"/>
                  </a:lnTo>
                  <a:lnTo>
                    <a:pt x="700" y="322"/>
                  </a:lnTo>
                  <a:lnTo>
                    <a:pt x="704" y="326"/>
                  </a:lnTo>
                  <a:lnTo>
                    <a:pt x="707" y="332"/>
                  </a:lnTo>
                  <a:lnTo>
                    <a:pt x="714" y="339"/>
                  </a:lnTo>
                  <a:lnTo>
                    <a:pt x="719" y="348"/>
                  </a:lnTo>
                  <a:lnTo>
                    <a:pt x="723" y="351"/>
                  </a:lnTo>
                  <a:lnTo>
                    <a:pt x="726" y="356"/>
                  </a:lnTo>
                  <a:lnTo>
                    <a:pt x="729" y="360"/>
                  </a:lnTo>
                  <a:lnTo>
                    <a:pt x="733" y="365"/>
                  </a:lnTo>
                  <a:lnTo>
                    <a:pt x="738" y="373"/>
                  </a:lnTo>
                  <a:lnTo>
                    <a:pt x="744" y="381"/>
                  </a:lnTo>
                  <a:lnTo>
                    <a:pt x="749" y="389"/>
                  </a:lnTo>
                  <a:lnTo>
                    <a:pt x="754" y="396"/>
                  </a:lnTo>
                  <a:lnTo>
                    <a:pt x="759" y="403"/>
                  </a:lnTo>
                  <a:lnTo>
                    <a:pt x="763" y="408"/>
                  </a:lnTo>
                  <a:lnTo>
                    <a:pt x="765" y="413"/>
                  </a:lnTo>
                  <a:lnTo>
                    <a:pt x="769" y="419"/>
                  </a:lnTo>
                  <a:lnTo>
                    <a:pt x="772" y="426"/>
                  </a:lnTo>
                  <a:lnTo>
                    <a:pt x="775" y="428"/>
                  </a:lnTo>
                  <a:lnTo>
                    <a:pt x="772" y="428"/>
                  </a:lnTo>
                  <a:lnTo>
                    <a:pt x="769" y="430"/>
                  </a:lnTo>
                  <a:lnTo>
                    <a:pt x="764" y="430"/>
                  </a:lnTo>
                  <a:lnTo>
                    <a:pt x="757" y="433"/>
                  </a:lnTo>
                  <a:lnTo>
                    <a:pt x="752" y="433"/>
                  </a:lnTo>
                  <a:lnTo>
                    <a:pt x="746" y="434"/>
                  </a:lnTo>
                  <a:lnTo>
                    <a:pt x="741" y="435"/>
                  </a:lnTo>
                  <a:lnTo>
                    <a:pt x="735" y="437"/>
                  </a:lnTo>
                  <a:lnTo>
                    <a:pt x="730" y="437"/>
                  </a:lnTo>
                  <a:lnTo>
                    <a:pt x="723" y="439"/>
                  </a:lnTo>
                  <a:lnTo>
                    <a:pt x="716" y="439"/>
                  </a:lnTo>
                  <a:lnTo>
                    <a:pt x="711" y="442"/>
                  </a:lnTo>
                  <a:lnTo>
                    <a:pt x="703" y="442"/>
                  </a:lnTo>
                  <a:lnTo>
                    <a:pt x="695" y="443"/>
                  </a:lnTo>
                  <a:lnTo>
                    <a:pt x="686" y="445"/>
                  </a:lnTo>
                  <a:lnTo>
                    <a:pt x="678" y="446"/>
                  </a:lnTo>
                  <a:lnTo>
                    <a:pt x="674" y="446"/>
                  </a:lnTo>
                  <a:lnTo>
                    <a:pt x="670" y="447"/>
                  </a:lnTo>
                  <a:lnTo>
                    <a:pt x="666" y="447"/>
                  </a:lnTo>
                  <a:lnTo>
                    <a:pt x="662" y="449"/>
                  </a:lnTo>
                  <a:lnTo>
                    <a:pt x="658" y="449"/>
                  </a:lnTo>
                  <a:lnTo>
                    <a:pt x="652" y="450"/>
                  </a:lnTo>
                  <a:lnTo>
                    <a:pt x="648" y="450"/>
                  </a:lnTo>
                  <a:lnTo>
                    <a:pt x="644" y="452"/>
                  </a:lnTo>
                  <a:lnTo>
                    <a:pt x="640" y="452"/>
                  </a:lnTo>
                  <a:lnTo>
                    <a:pt x="635" y="453"/>
                  </a:lnTo>
                  <a:lnTo>
                    <a:pt x="631" y="453"/>
                  </a:lnTo>
                  <a:lnTo>
                    <a:pt x="625" y="453"/>
                  </a:lnTo>
                  <a:lnTo>
                    <a:pt x="621" y="453"/>
                  </a:lnTo>
                  <a:lnTo>
                    <a:pt x="617" y="454"/>
                  </a:lnTo>
                  <a:lnTo>
                    <a:pt x="612" y="454"/>
                  </a:lnTo>
                  <a:lnTo>
                    <a:pt x="608" y="456"/>
                  </a:lnTo>
                  <a:lnTo>
                    <a:pt x="602" y="456"/>
                  </a:lnTo>
                  <a:lnTo>
                    <a:pt x="597" y="456"/>
                  </a:lnTo>
                  <a:lnTo>
                    <a:pt x="593" y="456"/>
                  </a:lnTo>
                  <a:lnTo>
                    <a:pt x="589" y="457"/>
                  </a:lnTo>
                  <a:lnTo>
                    <a:pt x="583" y="457"/>
                  </a:lnTo>
                  <a:lnTo>
                    <a:pt x="579" y="458"/>
                  </a:lnTo>
                  <a:lnTo>
                    <a:pt x="574" y="458"/>
                  </a:lnTo>
                  <a:lnTo>
                    <a:pt x="570" y="460"/>
                  </a:lnTo>
                  <a:lnTo>
                    <a:pt x="564" y="460"/>
                  </a:lnTo>
                  <a:lnTo>
                    <a:pt x="559" y="460"/>
                  </a:lnTo>
                  <a:lnTo>
                    <a:pt x="555" y="460"/>
                  </a:lnTo>
                  <a:lnTo>
                    <a:pt x="549" y="460"/>
                  </a:lnTo>
                  <a:lnTo>
                    <a:pt x="544" y="460"/>
                  </a:lnTo>
                  <a:lnTo>
                    <a:pt x="538" y="460"/>
                  </a:lnTo>
                  <a:lnTo>
                    <a:pt x="534" y="460"/>
                  </a:lnTo>
                  <a:lnTo>
                    <a:pt x="530" y="460"/>
                  </a:lnTo>
                  <a:lnTo>
                    <a:pt x="525" y="458"/>
                  </a:lnTo>
                  <a:lnTo>
                    <a:pt x="519" y="458"/>
                  </a:lnTo>
                  <a:lnTo>
                    <a:pt x="515" y="458"/>
                  </a:lnTo>
                  <a:lnTo>
                    <a:pt x="510" y="458"/>
                  </a:lnTo>
                  <a:lnTo>
                    <a:pt x="506" y="458"/>
                  </a:lnTo>
                  <a:lnTo>
                    <a:pt x="502" y="458"/>
                  </a:lnTo>
                  <a:lnTo>
                    <a:pt x="496" y="458"/>
                  </a:lnTo>
                  <a:lnTo>
                    <a:pt x="492" y="458"/>
                  </a:lnTo>
                  <a:lnTo>
                    <a:pt x="487" y="458"/>
                  </a:lnTo>
                  <a:lnTo>
                    <a:pt x="483" y="458"/>
                  </a:lnTo>
                  <a:lnTo>
                    <a:pt x="478" y="458"/>
                  </a:lnTo>
                  <a:lnTo>
                    <a:pt x="473" y="458"/>
                  </a:lnTo>
                  <a:lnTo>
                    <a:pt x="469" y="457"/>
                  </a:lnTo>
                  <a:lnTo>
                    <a:pt x="464" y="457"/>
                  </a:lnTo>
                  <a:lnTo>
                    <a:pt x="459" y="457"/>
                  </a:lnTo>
                  <a:lnTo>
                    <a:pt x="455" y="457"/>
                  </a:lnTo>
                  <a:lnTo>
                    <a:pt x="447" y="456"/>
                  </a:lnTo>
                  <a:lnTo>
                    <a:pt x="439" y="456"/>
                  </a:lnTo>
                  <a:lnTo>
                    <a:pt x="432" y="456"/>
                  </a:lnTo>
                  <a:lnTo>
                    <a:pt x="425" y="456"/>
                  </a:lnTo>
                  <a:lnTo>
                    <a:pt x="417" y="454"/>
                  </a:lnTo>
                  <a:lnTo>
                    <a:pt x="411" y="454"/>
                  </a:lnTo>
                  <a:lnTo>
                    <a:pt x="404" y="453"/>
                  </a:lnTo>
                  <a:lnTo>
                    <a:pt x="397" y="453"/>
                  </a:lnTo>
                  <a:lnTo>
                    <a:pt x="390" y="453"/>
                  </a:lnTo>
                  <a:lnTo>
                    <a:pt x="386" y="452"/>
                  </a:lnTo>
                  <a:lnTo>
                    <a:pt x="381" y="452"/>
                  </a:lnTo>
                  <a:lnTo>
                    <a:pt x="377" y="452"/>
                  </a:lnTo>
                  <a:lnTo>
                    <a:pt x="371" y="450"/>
                  </a:lnTo>
                  <a:lnTo>
                    <a:pt x="368" y="450"/>
                  </a:lnTo>
                  <a:lnTo>
                    <a:pt x="364" y="449"/>
                  </a:lnTo>
                  <a:lnTo>
                    <a:pt x="363" y="449"/>
                  </a:lnTo>
                  <a:lnTo>
                    <a:pt x="359" y="449"/>
                  </a:lnTo>
                  <a:lnTo>
                    <a:pt x="359" y="449"/>
                  </a:lnTo>
                  <a:lnTo>
                    <a:pt x="198" y="650"/>
                  </a:lnTo>
                  <a:lnTo>
                    <a:pt x="197" y="649"/>
                  </a:lnTo>
                  <a:lnTo>
                    <a:pt x="194" y="649"/>
                  </a:lnTo>
                  <a:lnTo>
                    <a:pt x="190" y="646"/>
                  </a:lnTo>
                  <a:lnTo>
                    <a:pt x="188" y="645"/>
                  </a:lnTo>
                  <a:lnTo>
                    <a:pt x="181" y="641"/>
                  </a:lnTo>
                  <a:lnTo>
                    <a:pt x="175" y="638"/>
                  </a:lnTo>
                  <a:lnTo>
                    <a:pt x="167" y="632"/>
                  </a:lnTo>
                  <a:lnTo>
                    <a:pt x="160" y="630"/>
                  </a:lnTo>
                  <a:lnTo>
                    <a:pt x="152" y="623"/>
                  </a:lnTo>
                  <a:lnTo>
                    <a:pt x="144" y="616"/>
                  </a:lnTo>
                  <a:lnTo>
                    <a:pt x="136" y="609"/>
                  </a:lnTo>
                  <a:lnTo>
                    <a:pt x="129" y="602"/>
                  </a:lnTo>
                  <a:lnTo>
                    <a:pt x="124" y="597"/>
                  </a:lnTo>
                  <a:lnTo>
                    <a:pt x="121" y="593"/>
                  </a:lnTo>
                  <a:lnTo>
                    <a:pt x="117" y="587"/>
                  </a:lnTo>
                  <a:lnTo>
                    <a:pt x="114" y="585"/>
                  </a:lnTo>
                  <a:lnTo>
                    <a:pt x="111" y="579"/>
                  </a:lnTo>
                  <a:lnTo>
                    <a:pt x="107" y="574"/>
                  </a:lnTo>
                  <a:lnTo>
                    <a:pt x="106" y="568"/>
                  </a:lnTo>
                  <a:lnTo>
                    <a:pt x="103" y="564"/>
                  </a:lnTo>
                  <a:lnTo>
                    <a:pt x="101" y="558"/>
                  </a:lnTo>
                  <a:lnTo>
                    <a:pt x="98" y="552"/>
                  </a:lnTo>
                  <a:lnTo>
                    <a:pt x="97" y="545"/>
                  </a:lnTo>
                  <a:lnTo>
                    <a:pt x="95" y="540"/>
                  </a:lnTo>
                  <a:lnTo>
                    <a:pt x="92" y="534"/>
                  </a:lnTo>
                  <a:lnTo>
                    <a:pt x="91" y="528"/>
                  </a:lnTo>
                  <a:lnTo>
                    <a:pt x="90" y="522"/>
                  </a:lnTo>
                  <a:lnTo>
                    <a:pt x="90" y="515"/>
                  </a:lnTo>
                  <a:lnTo>
                    <a:pt x="88" y="509"/>
                  </a:lnTo>
                  <a:lnTo>
                    <a:pt x="88" y="503"/>
                  </a:lnTo>
                  <a:lnTo>
                    <a:pt x="88" y="496"/>
                  </a:lnTo>
                  <a:lnTo>
                    <a:pt x="88" y="490"/>
                  </a:lnTo>
                  <a:lnTo>
                    <a:pt x="87" y="483"/>
                  </a:lnTo>
                  <a:lnTo>
                    <a:pt x="87" y="477"/>
                  </a:lnTo>
                  <a:lnTo>
                    <a:pt x="87" y="472"/>
                  </a:lnTo>
                  <a:lnTo>
                    <a:pt x="88" y="466"/>
                  </a:lnTo>
                  <a:lnTo>
                    <a:pt x="88" y="461"/>
                  </a:lnTo>
                  <a:lnTo>
                    <a:pt x="88" y="456"/>
                  </a:lnTo>
                  <a:lnTo>
                    <a:pt x="88" y="450"/>
                  </a:lnTo>
                  <a:lnTo>
                    <a:pt x="88" y="446"/>
                  </a:lnTo>
                  <a:lnTo>
                    <a:pt x="88" y="441"/>
                  </a:lnTo>
                  <a:lnTo>
                    <a:pt x="88" y="435"/>
                  </a:lnTo>
                  <a:lnTo>
                    <a:pt x="90" y="431"/>
                  </a:lnTo>
                  <a:lnTo>
                    <a:pt x="90" y="428"/>
                  </a:lnTo>
                  <a:lnTo>
                    <a:pt x="91" y="422"/>
                  </a:lnTo>
                  <a:lnTo>
                    <a:pt x="91" y="418"/>
                  </a:lnTo>
                  <a:lnTo>
                    <a:pt x="92" y="415"/>
                  </a:lnTo>
                  <a:lnTo>
                    <a:pt x="94" y="413"/>
                  </a:lnTo>
                  <a:lnTo>
                    <a:pt x="0" y="354"/>
                  </a:lnTo>
                  <a:lnTo>
                    <a:pt x="0" y="0"/>
                  </a:lnTo>
                  <a:lnTo>
                    <a:pt x="635" y="0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425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87400" y="2209801"/>
              <a:ext cx="227013" cy="528638"/>
            </a:xfrm>
            <a:custGeom>
              <a:avLst/>
              <a:gdLst>
                <a:gd name="T0" fmla="*/ 89 w 143"/>
                <a:gd name="T1" fmla="*/ 332 h 333"/>
                <a:gd name="T2" fmla="*/ 87 w 143"/>
                <a:gd name="T3" fmla="*/ 325 h 333"/>
                <a:gd name="T4" fmla="*/ 85 w 143"/>
                <a:gd name="T5" fmla="*/ 317 h 333"/>
                <a:gd name="T6" fmla="*/ 85 w 143"/>
                <a:gd name="T7" fmla="*/ 306 h 333"/>
                <a:gd name="T8" fmla="*/ 83 w 143"/>
                <a:gd name="T9" fmla="*/ 293 h 333"/>
                <a:gd name="T10" fmla="*/ 83 w 143"/>
                <a:gd name="T11" fmla="*/ 285 h 333"/>
                <a:gd name="T12" fmla="*/ 85 w 143"/>
                <a:gd name="T13" fmla="*/ 274 h 333"/>
                <a:gd name="T14" fmla="*/ 85 w 143"/>
                <a:gd name="T15" fmla="*/ 264 h 333"/>
                <a:gd name="T16" fmla="*/ 86 w 143"/>
                <a:gd name="T17" fmla="*/ 251 h 333"/>
                <a:gd name="T18" fmla="*/ 89 w 143"/>
                <a:gd name="T19" fmla="*/ 238 h 333"/>
                <a:gd name="T20" fmla="*/ 90 w 143"/>
                <a:gd name="T21" fmla="*/ 227 h 333"/>
                <a:gd name="T22" fmla="*/ 93 w 143"/>
                <a:gd name="T23" fmla="*/ 217 h 333"/>
                <a:gd name="T24" fmla="*/ 93 w 143"/>
                <a:gd name="T25" fmla="*/ 209 h 333"/>
                <a:gd name="T26" fmla="*/ 94 w 143"/>
                <a:gd name="T27" fmla="*/ 200 h 333"/>
                <a:gd name="T28" fmla="*/ 96 w 143"/>
                <a:gd name="T29" fmla="*/ 190 h 333"/>
                <a:gd name="T30" fmla="*/ 97 w 143"/>
                <a:gd name="T31" fmla="*/ 182 h 333"/>
                <a:gd name="T32" fmla="*/ 100 w 143"/>
                <a:gd name="T33" fmla="*/ 172 h 333"/>
                <a:gd name="T34" fmla="*/ 102 w 143"/>
                <a:gd name="T35" fmla="*/ 163 h 333"/>
                <a:gd name="T36" fmla="*/ 104 w 143"/>
                <a:gd name="T37" fmla="*/ 153 h 333"/>
                <a:gd name="T38" fmla="*/ 106 w 143"/>
                <a:gd name="T39" fmla="*/ 143 h 333"/>
                <a:gd name="T40" fmla="*/ 108 w 143"/>
                <a:gd name="T41" fmla="*/ 134 h 333"/>
                <a:gd name="T42" fmla="*/ 110 w 143"/>
                <a:gd name="T43" fmla="*/ 125 h 333"/>
                <a:gd name="T44" fmla="*/ 113 w 143"/>
                <a:gd name="T45" fmla="*/ 114 h 333"/>
                <a:gd name="T46" fmla="*/ 116 w 143"/>
                <a:gd name="T47" fmla="*/ 106 h 333"/>
                <a:gd name="T48" fmla="*/ 117 w 143"/>
                <a:gd name="T49" fmla="*/ 96 h 333"/>
                <a:gd name="T50" fmla="*/ 120 w 143"/>
                <a:gd name="T51" fmla="*/ 87 h 333"/>
                <a:gd name="T52" fmla="*/ 121 w 143"/>
                <a:gd name="T53" fmla="*/ 79 h 333"/>
                <a:gd name="T54" fmla="*/ 124 w 143"/>
                <a:gd name="T55" fmla="*/ 69 h 333"/>
                <a:gd name="T56" fmla="*/ 127 w 143"/>
                <a:gd name="T57" fmla="*/ 57 h 333"/>
                <a:gd name="T58" fmla="*/ 131 w 143"/>
                <a:gd name="T59" fmla="*/ 42 h 333"/>
                <a:gd name="T60" fmla="*/ 134 w 143"/>
                <a:gd name="T61" fmla="*/ 28 h 333"/>
                <a:gd name="T62" fmla="*/ 136 w 143"/>
                <a:gd name="T63" fmla="*/ 18 h 333"/>
                <a:gd name="T64" fmla="*/ 139 w 143"/>
                <a:gd name="T65" fmla="*/ 8 h 333"/>
                <a:gd name="T66" fmla="*/ 142 w 143"/>
                <a:gd name="T67" fmla="*/ 0 h 333"/>
                <a:gd name="T68" fmla="*/ 13 w 143"/>
                <a:gd name="T69" fmla="*/ 103 h 333"/>
                <a:gd name="T70" fmla="*/ 10 w 143"/>
                <a:gd name="T71" fmla="*/ 106 h 333"/>
                <a:gd name="T72" fmla="*/ 9 w 143"/>
                <a:gd name="T73" fmla="*/ 114 h 333"/>
                <a:gd name="T74" fmla="*/ 6 w 143"/>
                <a:gd name="T75" fmla="*/ 126 h 333"/>
                <a:gd name="T76" fmla="*/ 3 w 143"/>
                <a:gd name="T77" fmla="*/ 134 h 333"/>
                <a:gd name="T78" fmla="*/ 3 w 143"/>
                <a:gd name="T79" fmla="*/ 143 h 333"/>
                <a:gd name="T80" fmla="*/ 0 w 143"/>
                <a:gd name="T81" fmla="*/ 152 h 333"/>
                <a:gd name="T82" fmla="*/ 0 w 143"/>
                <a:gd name="T83" fmla="*/ 162 h 333"/>
                <a:gd name="T84" fmla="*/ 0 w 143"/>
                <a:gd name="T85" fmla="*/ 171 h 333"/>
                <a:gd name="T86" fmla="*/ 0 w 143"/>
                <a:gd name="T87" fmla="*/ 183 h 333"/>
                <a:gd name="T88" fmla="*/ 0 w 143"/>
                <a:gd name="T89" fmla="*/ 194 h 333"/>
                <a:gd name="T90" fmla="*/ 2 w 143"/>
                <a:gd name="T91" fmla="*/ 205 h 333"/>
                <a:gd name="T92" fmla="*/ 4 w 143"/>
                <a:gd name="T93" fmla="*/ 216 h 333"/>
                <a:gd name="T94" fmla="*/ 9 w 143"/>
                <a:gd name="T95" fmla="*/ 228 h 333"/>
                <a:gd name="T96" fmla="*/ 11 w 143"/>
                <a:gd name="T97" fmla="*/ 238 h 333"/>
                <a:gd name="T98" fmla="*/ 17 w 143"/>
                <a:gd name="T99" fmla="*/ 247 h 333"/>
                <a:gd name="T100" fmla="*/ 21 w 143"/>
                <a:gd name="T101" fmla="*/ 257 h 333"/>
                <a:gd name="T102" fmla="*/ 29 w 143"/>
                <a:gd name="T103" fmla="*/ 268 h 333"/>
                <a:gd name="T104" fmla="*/ 34 w 143"/>
                <a:gd name="T105" fmla="*/ 276 h 333"/>
                <a:gd name="T106" fmla="*/ 41 w 143"/>
                <a:gd name="T107" fmla="*/ 285 h 333"/>
                <a:gd name="T108" fmla="*/ 56 w 143"/>
                <a:gd name="T109" fmla="*/ 302 h 333"/>
                <a:gd name="T110" fmla="*/ 70 w 143"/>
                <a:gd name="T111" fmla="*/ 314 h 333"/>
                <a:gd name="T112" fmla="*/ 79 w 143"/>
                <a:gd name="T113" fmla="*/ 323 h 333"/>
                <a:gd name="T114" fmla="*/ 87 w 143"/>
                <a:gd name="T115" fmla="*/ 330 h 333"/>
                <a:gd name="T116" fmla="*/ 90 w 143"/>
                <a:gd name="T117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3" h="333">
                  <a:moveTo>
                    <a:pt x="90" y="333"/>
                  </a:moveTo>
                  <a:lnTo>
                    <a:pt x="89" y="332"/>
                  </a:lnTo>
                  <a:lnTo>
                    <a:pt x="89" y="327"/>
                  </a:lnTo>
                  <a:lnTo>
                    <a:pt x="87" y="325"/>
                  </a:lnTo>
                  <a:lnTo>
                    <a:pt x="86" y="321"/>
                  </a:lnTo>
                  <a:lnTo>
                    <a:pt x="85" y="317"/>
                  </a:lnTo>
                  <a:lnTo>
                    <a:pt x="85" y="313"/>
                  </a:lnTo>
                  <a:lnTo>
                    <a:pt x="85" y="306"/>
                  </a:lnTo>
                  <a:lnTo>
                    <a:pt x="83" y="299"/>
                  </a:lnTo>
                  <a:lnTo>
                    <a:pt x="83" y="293"/>
                  </a:lnTo>
                  <a:lnTo>
                    <a:pt x="83" y="289"/>
                  </a:lnTo>
                  <a:lnTo>
                    <a:pt x="83" y="285"/>
                  </a:lnTo>
                  <a:lnTo>
                    <a:pt x="85" y="281"/>
                  </a:lnTo>
                  <a:lnTo>
                    <a:pt x="85" y="274"/>
                  </a:lnTo>
                  <a:lnTo>
                    <a:pt x="85" y="269"/>
                  </a:lnTo>
                  <a:lnTo>
                    <a:pt x="85" y="264"/>
                  </a:lnTo>
                  <a:lnTo>
                    <a:pt x="86" y="258"/>
                  </a:lnTo>
                  <a:lnTo>
                    <a:pt x="86" y="251"/>
                  </a:lnTo>
                  <a:lnTo>
                    <a:pt x="87" y="245"/>
                  </a:lnTo>
                  <a:lnTo>
                    <a:pt x="89" y="238"/>
                  </a:lnTo>
                  <a:lnTo>
                    <a:pt x="90" y="231"/>
                  </a:lnTo>
                  <a:lnTo>
                    <a:pt x="90" y="227"/>
                  </a:lnTo>
                  <a:lnTo>
                    <a:pt x="91" y="223"/>
                  </a:lnTo>
                  <a:lnTo>
                    <a:pt x="93" y="217"/>
                  </a:lnTo>
                  <a:lnTo>
                    <a:pt x="93" y="215"/>
                  </a:lnTo>
                  <a:lnTo>
                    <a:pt x="93" y="209"/>
                  </a:lnTo>
                  <a:lnTo>
                    <a:pt x="94" y="205"/>
                  </a:lnTo>
                  <a:lnTo>
                    <a:pt x="94" y="200"/>
                  </a:lnTo>
                  <a:lnTo>
                    <a:pt x="96" y="196"/>
                  </a:lnTo>
                  <a:lnTo>
                    <a:pt x="96" y="190"/>
                  </a:lnTo>
                  <a:lnTo>
                    <a:pt x="97" y="186"/>
                  </a:lnTo>
                  <a:lnTo>
                    <a:pt x="97" y="182"/>
                  </a:lnTo>
                  <a:lnTo>
                    <a:pt x="100" y="177"/>
                  </a:lnTo>
                  <a:lnTo>
                    <a:pt x="100" y="172"/>
                  </a:lnTo>
                  <a:lnTo>
                    <a:pt x="101" y="167"/>
                  </a:lnTo>
                  <a:lnTo>
                    <a:pt x="102" y="163"/>
                  </a:lnTo>
                  <a:lnTo>
                    <a:pt x="104" y="159"/>
                  </a:lnTo>
                  <a:lnTo>
                    <a:pt x="104" y="153"/>
                  </a:lnTo>
                  <a:lnTo>
                    <a:pt x="105" y="148"/>
                  </a:lnTo>
                  <a:lnTo>
                    <a:pt x="106" y="143"/>
                  </a:lnTo>
                  <a:lnTo>
                    <a:pt x="108" y="139"/>
                  </a:lnTo>
                  <a:lnTo>
                    <a:pt x="108" y="134"/>
                  </a:lnTo>
                  <a:lnTo>
                    <a:pt x="110" y="129"/>
                  </a:lnTo>
                  <a:lnTo>
                    <a:pt x="110" y="125"/>
                  </a:lnTo>
                  <a:lnTo>
                    <a:pt x="112" y="119"/>
                  </a:lnTo>
                  <a:lnTo>
                    <a:pt x="113" y="114"/>
                  </a:lnTo>
                  <a:lnTo>
                    <a:pt x="115" y="110"/>
                  </a:lnTo>
                  <a:lnTo>
                    <a:pt x="116" y="106"/>
                  </a:lnTo>
                  <a:lnTo>
                    <a:pt x="117" y="100"/>
                  </a:lnTo>
                  <a:lnTo>
                    <a:pt x="117" y="96"/>
                  </a:lnTo>
                  <a:lnTo>
                    <a:pt x="119" y="91"/>
                  </a:lnTo>
                  <a:lnTo>
                    <a:pt x="120" y="87"/>
                  </a:lnTo>
                  <a:lnTo>
                    <a:pt x="121" y="83"/>
                  </a:lnTo>
                  <a:lnTo>
                    <a:pt x="121" y="79"/>
                  </a:lnTo>
                  <a:lnTo>
                    <a:pt x="123" y="73"/>
                  </a:lnTo>
                  <a:lnTo>
                    <a:pt x="124" y="69"/>
                  </a:lnTo>
                  <a:lnTo>
                    <a:pt x="125" y="65"/>
                  </a:lnTo>
                  <a:lnTo>
                    <a:pt x="127" y="57"/>
                  </a:lnTo>
                  <a:lnTo>
                    <a:pt x="129" y="50"/>
                  </a:lnTo>
                  <a:lnTo>
                    <a:pt x="131" y="42"/>
                  </a:lnTo>
                  <a:lnTo>
                    <a:pt x="132" y="35"/>
                  </a:lnTo>
                  <a:lnTo>
                    <a:pt x="134" y="28"/>
                  </a:lnTo>
                  <a:lnTo>
                    <a:pt x="136" y="23"/>
                  </a:lnTo>
                  <a:lnTo>
                    <a:pt x="136" y="18"/>
                  </a:lnTo>
                  <a:lnTo>
                    <a:pt x="139" y="13"/>
                  </a:lnTo>
                  <a:lnTo>
                    <a:pt x="139" y="8"/>
                  </a:lnTo>
                  <a:lnTo>
                    <a:pt x="140" y="5"/>
                  </a:lnTo>
                  <a:lnTo>
                    <a:pt x="142" y="0"/>
                  </a:lnTo>
                  <a:lnTo>
                    <a:pt x="143" y="0"/>
                  </a:lnTo>
                  <a:lnTo>
                    <a:pt x="13" y="103"/>
                  </a:lnTo>
                  <a:lnTo>
                    <a:pt x="11" y="103"/>
                  </a:lnTo>
                  <a:lnTo>
                    <a:pt x="10" y="106"/>
                  </a:lnTo>
                  <a:lnTo>
                    <a:pt x="9" y="109"/>
                  </a:lnTo>
                  <a:lnTo>
                    <a:pt x="9" y="114"/>
                  </a:lnTo>
                  <a:lnTo>
                    <a:pt x="7" y="119"/>
                  </a:lnTo>
                  <a:lnTo>
                    <a:pt x="6" y="126"/>
                  </a:lnTo>
                  <a:lnTo>
                    <a:pt x="4" y="129"/>
                  </a:lnTo>
                  <a:lnTo>
                    <a:pt x="3" y="134"/>
                  </a:lnTo>
                  <a:lnTo>
                    <a:pt x="3" y="139"/>
                  </a:lnTo>
                  <a:lnTo>
                    <a:pt x="3" y="143"/>
                  </a:lnTo>
                  <a:lnTo>
                    <a:pt x="2" y="147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0" y="162"/>
                  </a:lnTo>
                  <a:lnTo>
                    <a:pt x="0" y="166"/>
                  </a:lnTo>
                  <a:lnTo>
                    <a:pt x="0" y="171"/>
                  </a:lnTo>
                  <a:lnTo>
                    <a:pt x="0" y="177"/>
                  </a:lnTo>
                  <a:lnTo>
                    <a:pt x="0" y="183"/>
                  </a:lnTo>
                  <a:lnTo>
                    <a:pt x="0" y="187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2" y="205"/>
                  </a:lnTo>
                  <a:lnTo>
                    <a:pt x="3" y="211"/>
                  </a:lnTo>
                  <a:lnTo>
                    <a:pt x="4" y="216"/>
                  </a:lnTo>
                  <a:lnTo>
                    <a:pt x="6" y="221"/>
                  </a:lnTo>
                  <a:lnTo>
                    <a:pt x="9" y="228"/>
                  </a:lnTo>
                  <a:lnTo>
                    <a:pt x="10" y="232"/>
                  </a:lnTo>
                  <a:lnTo>
                    <a:pt x="11" y="238"/>
                  </a:lnTo>
                  <a:lnTo>
                    <a:pt x="14" y="242"/>
                  </a:lnTo>
                  <a:lnTo>
                    <a:pt x="17" y="247"/>
                  </a:lnTo>
                  <a:lnTo>
                    <a:pt x="19" y="253"/>
                  </a:lnTo>
                  <a:lnTo>
                    <a:pt x="21" y="257"/>
                  </a:lnTo>
                  <a:lnTo>
                    <a:pt x="25" y="262"/>
                  </a:lnTo>
                  <a:lnTo>
                    <a:pt x="29" y="268"/>
                  </a:lnTo>
                  <a:lnTo>
                    <a:pt x="30" y="270"/>
                  </a:lnTo>
                  <a:lnTo>
                    <a:pt x="34" y="276"/>
                  </a:lnTo>
                  <a:lnTo>
                    <a:pt x="37" y="280"/>
                  </a:lnTo>
                  <a:lnTo>
                    <a:pt x="41" y="285"/>
                  </a:lnTo>
                  <a:lnTo>
                    <a:pt x="48" y="292"/>
                  </a:lnTo>
                  <a:lnTo>
                    <a:pt x="56" y="302"/>
                  </a:lnTo>
                  <a:lnTo>
                    <a:pt x="62" y="307"/>
                  </a:lnTo>
                  <a:lnTo>
                    <a:pt x="70" y="314"/>
                  </a:lnTo>
                  <a:lnTo>
                    <a:pt x="75" y="318"/>
                  </a:lnTo>
                  <a:lnTo>
                    <a:pt x="79" y="323"/>
                  </a:lnTo>
                  <a:lnTo>
                    <a:pt x="83" y="327"/>
                  </a:lnTo>
                  <a:lnTo>
                    <a:pt x="87" y="330"/>
                  </a:lnTo>
                  <a:lnTo>
                    <a:pt x="89" y="332"/>
                  </a:lnTo>
                  <a:lnTo>
                    <a:pt x="90" y="333"/>
                  </a:lnTo>
                  <a:lnTo>
                    <a:pt x="90" y="333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1211263" y="2114551"/>
              <a:ext cx="401638" cy="295275"/>
            </a:xfrm>
            <a:custGeom>
              <a:avLst/>
              <a:gdLst>
                <a:gd name="T0" fmla="*/ 99 w 253"/>
                <a:gd name="T1" fmla="*/ 0 h 186"/>
                <a:gd name="T2" fmla="*/ 253 w 253"/>
                <a:gd name="T3" fmla="*/ 170 h 186"/>
                <a:gd name="T4" fmla="*/ 251 w 253"/>
                <a:gd name="T5" fmla="*/ 170 h 186"/>
                <a:gd name="T6" fmla="*/ 250 w 253"/>
                <a:gd name="T7" fmla="*/ 170 h 186"/>
                <a:gd name="T8" fmla="*/ 246 w 253"/>
                <a:gd name="T9" fmla="*/ 170 h 186"/>
                <a:gd name="T10" fmla="*/ 242 w 253"/>
                <a:gd name="T11" fmla="*/ 171 h 186"/>
                <a:gd name="T12" fmla="*/ 236 w 253"/>
                <a:gd name="T13" fmla="*/ 171 h 186"/>
                <a:gd name="T14" fmla="*/ 231 w 253"/>
                <a:gd name="T15" fmla="*/ 171 h 186"/>
                <a:gd name="T16" fmla="*/ 224 w 253"/>
                <a:gd name="T17" fmla="*/ 173 h 186"/>
                <a:gd name="T18" fmla="*/ 217 w 253"/>
                <a:gd name="T19" fmla="*/ 173 h 186"/>
                <a:gd name="T20" fmla="*/ 212 w 253"/>
                <a:gd name="T21" fmla="*/ 173 h 186"/>
                <a:gd name="T22" fmla="*/ 208 w 253"/>
                <a:gd name="T23" fmla="*/ 173 h 186"/>
                <a:gd name="T24" fmla="*/ 204 w 253"/>
                <a:gd name="T25" fmla="*/ 174 h 186"/>
                <a:gd name="T26" fmla="*/ 200 w 253"/>
                <a:gd name="T27" fmla="*/ 174 h 186"/>
                <a:gd name="T28" fmla="*/ 194 w 253"/>
                <a:gd name="T29" fmla="*/ 174 h 186"/>
                <a:gd name="T30" fmla="*/ 190 w 253"/>
                <a:gd name="T31" fmla="*/ 174 h 186"/>
                <a:gd name="T32" fmla="*/ 186 w 253"/>
                <a:gd name="T33" fmla="*/ 175 h 186"/>
                <a:gd name="T34" fmla="*/ 181 w 253"/>
                <a:gd name="T35" fmla="*/ 175 h 186"/>
                <a:gd name="T36" fmla="*/ 175 w 253"/>
                <a:gd name="T37" fmla="*/ 175 h 186"/>
                <a:gd name="T38" fmla="*/ 170 w 253"/>
                <a:gd name="T39" fmla="*/ 177 h 186"/>
                <a:gd name="T40" fmla="*/ 164 w 253"/>
                <a:gd name="T41" fmla="*/ 177 h 186"/>
                <a:gd name="T42" fmla="*/ 159 w 253"/>
                <a:gd name="T43" fmla="*/ 178 h 186"/>
                <a:gd name="T44" fmla="*/ 153 w 253"/>
                <a:gd name="T45" fmla="*/ 178 h 186"/>
                <a:gd name="T46" fmla="*/ 148 w 253"/>
                <a:gd name="T47" fmla="*/ 178 h 186"/>
                <a:gd name="T48" fmla="*/ 143 w 253"/>
                <a:gd name="T49" fmla="*/ 179 h 186"/>
                <a:gd name="T50" fmla="*/ 138 w 253"/>
                <a:gd name="T51" fmla="*/ 179 h 186"/>
                <a:gd name="T52" fmla="*/ 132 w 253"/>
                <a:gd name="T53" fmla="*/ 179 h 186"/>
                <a:gd name="T54" fmla="*/ 128 w 253"/>
                <a:gd name="T55" fmla="*/ 179 h 186"/>
                <a:gd name="T56" fmla="*/ 121 w 253"/>
                <a:gd name="T57" fmla="*/ 179 h 186"/>
                <a:gd name="T58" fmla="*/ 117 w 253"/>
                <a:gd name="T59" fmla="*/ 181 h 186"/>
                <a:gd name="T60" fmla="*/ 110 w 253"/>
                <a:gd name="T61" fmla="*/ 181 h 186"/>
                <a:gd name="T62" fmla="*/ 104 w 253"/>
                <a:gd name="T63" fmla="*/ 181 h 186"/>
                <a:gd name="T64" fmla="*/ 99 w 253"/>
                <a:gd name="T65" fmla="*/ 181 h 186"/>
                <a:gd name="T66" fmla="*/ 95 w 253"/>
                <a:gd name="T67" fmla="*/ 182 h 186"/>
                <a:gd name="T68" fmla="*/ 89 w 253"/>
                <a:gd name="T69" fmla="*/ 182 h 186"/>
                <a:gd name="T70" fmla="*/ 84 w 253"/>
                <a:gd name="T71" fmla="*/ 184 h 186"/>
                <a:gd name="T72" fmla="*/ 79 w 253"/>
                <a:gd name="T73" fmla="*/ 184 h 186"/>
                <a:gd name="T74" fmla="*/ 73 w 253"/>
                <a:gd name="T75" fmla="*/ 184 h 186"/>
                <a:gd name="T76" fmla="*/ 69 w 253"/>
                <a:gd name="T77" fmla="*/ 184 h 186"/>
                <a:gd name="T78" fmla="*/ 65 w 253"/>
                <a:gd name="T79" fmla="*/ 185 h 186"/>
                <a:gd name="T80" fmla="*/ 60 w 253"/>
                <a:gd name="T81" fmla="*/ 185 h 186"/>
                <a:gd name="T82" fmla="*/ 56 w 253"/>
                <a:gd name="T83" fmla="*/ 185 h 186"/>
                <a:gd name="T84" fmla="*/ 51 w 253"/>
                <a:gd name="T85" fmla="*/ 185 h 186"/>
                <a:gd name="T86" fmla="*/ 47 w 253"/>
                <a:gd name="T87" fmla="*/ 185 h 186"/>
                <a:gd name="T88" fmla="*/ 43 w 253"/>
                <a:gd name="T89" fmla="*/ 185 h 186"/>
                <a:gd name="T90" fmla="*/ 41 w 253"/>
                <a:gd name="T91" fmla="*/ 186 h 186"/>
                <a:gd name="T92" fmla="*/ 32 w 253"/>
                <a:gd name="T93" fmla="*/ 186 h 186"/>
                <a:gd name="T94" fmla="*/ 28 w 253"/>
                <a:gd name="T95" fmla="*/ 186 h 186"/>
                <a:gd name="T96" fmla="*/ 24 w 253"/>
                <a:gd name="T97" fmla="*/ 186 h 186"/>
                <a:gd name="T98" fmla="*/ 20 w 253"/>
                <a:gd name="T99" fmla="*/ 186 h 186"/>
                <a:gd name="T100" fmla="*/ 19 w 253"/>
                <a:gd name="T101" fmla="*/ 186 h 186"/>
                <a:gd name="T102" fmla="*/ 46 w 253"/>
                <a:gd name="T103" fmla="*/ 129 h 186"/>
                <a:gd name="T104" fmla="*/ 0 w 253"/>
                <a:gd name="T105" fmla="*/ 73 h 186"/>
                <a:gd name="T106" fmla="*/ 99 w 253"/>
                <a:gd name="T107" fmla="*/ 0 h 186"/>
                <a:gd name="T108" fmla="*/ 99 w 253"/>
                <a:gd name="T10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3" h="186">
                  <a:moveTo>
                    <a:pt x="99" y="0"/>
                  </a:moveTo>
                  <a:lnTo>
                    <a:pt x="253" y="170"/>
                  </a:lnTo>
                  <a:lnTo>
                    <a:pt x="251" y="170"/>
                  </a:lnTo>
                  <a:lnTo>
                    <a:pt x="250" y="170"/>
                  </a:lnTo>
                  <a:lnTo>
                    <a:pt x="246" y="170"/>
                  </a:lnTo>
                  <a:lnTo>
                    <a:pt x="242" y="171"/>
                  </a:lnTo>
                  <a:lnTo>
                    <a:pt x="236" y="171"/>
                  </a:lnTo>
                  <a:lnTo>
                    <a:pt x="231" y="171"/>
                  </a:lnTo>
                  <a:lnTo>
                    <a:pt x="224" y="173"/>
                  </a:lnTo>
                  <a:lnTo>
                    <a:pt x="217" y="173"/>
                  </a:lnTo>
                  <a:lnTo>
                    <a:pt x="212" y="173"/>
                  </a:lnTo>
                  <a:lnTo>
                    <a:pt x="208" y="173"/>
                  </a:lnTo>
                  <a:lnTo>
                    <a:pt x="204" y="174"/>
                  </a:lnTo>
                  <a:lnTo>
                    <a:pt x="200" y="174"/>
                  </a:lnTo>
                  <a:lnTo>
                    <a:pt x="194" y="174"/>
                  </a:lnTo>
                  <a:lnTo>
                    <a:pt x="190" y="174"/>
                  </a:lnTo>
                  <a:lnTo>
                    <a:pt x="186" y="175"/>
                  </a:lnTo>
                  <a:lnTo>
                    <a:pt x="181" y="175"/>
                  </a:lnTo>
                  <a:lnTo>
                    <a:pt x="175" y="175"/>
                  </a:lnTo>
                  <a:lnTo>
                    <a:pt x="170" y="177"/>
                  </a:lnTo>
                  <a:lnTo>
                    <a:pt x="164" y="177"/>
                  </a:lnTo>
                  <a:lnTo>
                    <a:pt x="159" y="178"/>
                  </a:lnTo>
                  <a:lnTo>
                    <a:pt x="153" y="178"/>
                  </a:lnTo>
                  <a:lnTo>
                    <a:pt x="148" y="178"/>
                  </a:lnTo>
                  <a:lnTo>
                    <a:pt x="143" y="179"/>
                  </a:lnTo>
                  <a:lnTo>
                    <a:pt x="138" y="179"/>
                  </a:lnTo>
                  <a:lnTo>
                    <a:pt x="132" y="179"/>
                  </a:lnTo>
                  <a:lnTo>
                    <a:pt x="128" y="179"/>
                  </a:lnTo>
                  <a:lnTo>
                    <a:pt x="121" y="179"/>
                  </a:lnTo>
                  <a:lnTo>
                    <a:pt x="117" y="181"/>
                  </a:lnTo>
                  <a:lnTo>
                    <a:pt x="110" y="181"/>
                  </a:lnTo>
                  <a:lnTo>
                    <a:pt x="104" y="181"/>
                  </a:lnTo>
                  <a:lnTo>
                    <a:pt x="99" y="181"/>
                  </a:lnTo>
                  <a:lnTo>
                    <a:pt x="95" y="182"/>
                  </a:lnTo>
                  <a:lnTo>
                    <a:pt x="89" y="182"/>
                  </a:lnTo>
                  <a:lnTo>
                    <a:pt x="84" y="184"/>
                  </a:lnTo>
                  <a:lnTo>
                    <a:pt x="79" y="184"/>
                  </a:lnTo>
                  <a:lnTo>
                    <a:pt x="73" y="184"/>
                  </a:lnTo>
                  <a:lnTo>
                    <a:pt x="69" y="184"/>
                  </a:lnTo>
                  <a:lnTo>
                    <a:pt x="65" y="185"/>
                  </a:lnTo>
                  <a:lnTo>
                    <a:pt x="60" y="185"/>
                  </a:lnTo>
                  <a:lnTo>
                    <a:pt x="56" y="185"/>
                  </a:lnTo>
                  <a:lnTo>
                    <a:pt x="51" y="185"/>
                  </a:lnTo>
                  <a:lnTo>
                    <a:pt x="47" y="185"/>
                  </a:lnTo>
                  <a:lnTo>
                    <a:pt x="43" y="185"/>
                  </a:lnTo>
                  <a:lnTo>
                    <a:pt x="41" y="186"/>
                  </a:lnTo>
                  <a:lnTo>
                    <a:pt x="32" y="186"/>
                  </a:lnTo>
                  <a:lnTo>
                    <a:pt x="28" y="186"/>
                  </a:lnTo>
                  <a:lnTo>
                    <a:pt x="24" y="186"/>
                  </a:lnTo>
                  <a:lnTo>
                    <a:pt x="20" y="186"/>
                  </a:lnTo>
                  <a:lnTo>
                    <a:pt x="19" y="186"/>
                  </a:lnTo>
                  <a:lnTo>
                    <a:pt x="46" y="129"/>
                  </a:lnTo>
                  <a:lnTo>
                    <a:pt x="0" y="73"/>
                  </a:lnTo>
                  <a:lnTo>
                    <a:pt x="99" y="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695325" y="1743076"/>
              <a:ext cx="450850" cy="393700"/>
            </a:xfrm>
            <a:custGeom>
              <a:avLst/>
              <a:gdLst>
                <a:gd name="T0" fmla="*/ 15 w 284"/>
                <a:gd name="T1" fmla="*/ 248 h 248"/>
                <a:gd name="T2" fmla="*/ 13 w 284"/>
                <a:gd name="T3" fmla="*/ 242 h 248"/>
                <a:gd name="T4" fmla="*/ 12 w 284"/>
                <a:gd name="T5" fmla="*/ 235 h 248"/>
                <a:gd name="T6" fmla="*/ 11 w 284"/>
                <a:gd name="T7" fmla="*/ 229 h 248"/>
                <a:gd name="T8" fmla="*/ 8 w 284"/>
                <a:gd name="T9" fmla="*/ 218 h 248"/>
                <a:gd name="T10" fmla="*/ 7 w 284"/>
                <a:gd name="T11" fmla="*/ 207 h 248"/>
                <a:gd name="T12" fmla="*/ 4 w 284"/>
                <a:gd name="T13" fmla="*/ 195 h 248"/>
                <a:gd name="T14" fmla="*/ 3 w 284"/>
                <a:gd name="T15" fmla="*/ 181 h 248"/>
                <a:gd name="T16" fmla="*/ 1 w 284"/>
                <a:gd name="T17" fmla="*/ 166 h 248"/>
                <a:gd name="T18" fmla="*/ 1 w 284"/>
                <a:gd name="T19" fmla="*/ 152 h 248"/>
                <a:gd name="T20" fmla="*/ 0 w 284"/>
                <a:gd name="T21" fmla="*/ 136 h 248"/>
                <a:gd name="T22" fmla="*/ 1 w 284"/>
                <a:gd name="T23" fmla="*/ 121 h 248"/>
                <a:gd name="T24" fmla="*/ 3 w 284"/>
                <a:gd name="T25" fmla="*/ 106 h 248"/>
                <a:gd name="T26" fmla="*/ 5 w 284"/>
                <a:gd name="T27" fmla="*/ 93 h 248"/>
                <a:gd name="T28" fmla="*/ 8 w 284"/>
                <a:gd name="T29" fmla="*/ 79 h 248"/>
                <a:gd name="T30" fmla="*/ 13 w 284"/>
                <a:gd name="T31" fmla="*/ 68 h 248"/>
                <a:gd name="T32" fmla="*/ 19 w 284"/>
                <a:gd name="T33" fmla="*/ 56 h 248"/>
                <a:gd name="T34" fmla="*/ 26 w 284"/>
                <a:gd name="T35" fmla="*/ 46 h 248"/>
                <a:gd name="T36" fmla="*/ 35 w 284"/>
                <a:gd name="T37" fmla="*/ 37 h 248"/>
                <a:gd name="T38" fmla="*/ 43 w 284"/>
                <a:gd name="T39" fmla="*/ 30 h 248"/>
                <a:gd name="T40" fmla="*/ 53 w 284"/>
                <a:gd name="T41" fmla="*/ 23 h 248"/>
                <a:gd name="T42" fmla="*/ 64 w 284"/>
                <a:gd name="T43" fmla="*/ 18 h 248"/>
                <a:gd name="T44" fmla="*/ 73 w 284"/>
                <a:gd name="T45" fmla="*/ 14 h 248"/>
                <a:gd name="T46" fmla="*/ 84 w 284"/>
                <a:gd name="T47" fmla="*/ 10 h 248"/>
                <a:gd name="T48" fmla="*/ 94 w 284"/>
                <a:gd name="T49" fmla="*/ 6 h 248"/>
                <a:gd name="T50" fmla="*/ 102 w 284"/>
                <a:gd name="T51" fmla="*/ 4 h 248"/>
                <a:gd name="T52" fmla="*/ 111 w 284"/>
                <a:gd name="T53" fmla="*/ 2 h 248"/>
                <a:gd name="T54" fmla="*/ 118 w 284"/>
                <a:gd name="T55" fmla="*/ 2 h 248"/>
                <a:gd name="T56" fmla="*/ 129 w 284"/>
                <a:gd name="T57" fmla="*/ 0 h 248"/>
                <a:gd name="T58" fmla="*/ 134 w 284"/>
                <a:gd name="T59" fmla="*/ 0 h 248"/>
                <a:gd name="T60" fmla="*/ 179 w 284"/>
                <a:gd name="T61" fmla="*/ 0 h 248"/>
                <a:gd name="T62" fmla="*/ 284 w 284"/>
                <a:gd name="T6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48">
                  <a:moveTo>
                    <a:pt x="284" y="0"/>
                  </a:moveTo>
                  <a:lnTo>
                    <a:pt x="15" y="248"/>
                  </a:lnTo>
                  <a:lnTo>
                    <a:pt x="13" y="246"/>
                  </a:lnTo>
                  <a:lnTo>
                    <a:pt x="13" y="242"/>
                  </a:lnTo>
                  <a:lnTo>
                    <a:pt x="12" y="239"/>
                  </a:lnTo>
                  <a:lnTo>
                    <a:pt x="12" y="235"/>
                  </a:lnTo>
                  <a:lnTo>
                    <a:pt x="11" y="233"/>
                  </a:lnTo>
                  <a:lnTo>
                    <a:pt x="11" y="229"/>
                  </a:lnTo>
                  <a:lnTo>
                    <a:pt x="8" y="223"/>
                  </a:lnTo>
                  <a:lnTo>
                    <a:pt x="8" y="218"/>
                  </a:lnTo>
                  <a:lnTo>
                    <a:pt x="7" y="212"/>
                  </a:lnTo>
                  <a:lnTo>
                    <a:pt x="7" y="207"/>
                  </a:lnTo>
                  <a:lnTo>
                    <a:pt x="5" y="200"/>
                  </a:lnTo>
                  <a:lnTo>
                    <a:pt x="4" y="195"/>
                  </a:lnTo>
                  <a:lnTo>
                    <a:pt x="3" y="188"/>
                  </a:lnTo>
                  <a:lnTo>
                    <a:pt x="3" y="181"/>
                  </a:lnTo>
                  <a:lnTo>
                    <a:pt x="1" y="173"/>
                  </a:lnTo>
                  <a:lnTo>
                    <a:pt x="1" y="166"/>
                  </a:lnTo>
                  <a:lnTo>
                    <a:pt x="1" y="159"/>
                  </a:lnTo>
                  <a:lnTo>
                    <a:pt x="1" y="152"/>
                  </a:lnTo>
                  <a:lnTo>
                    <a:pt x="0" y="144"/>
                  </a:lnTo>
                  <a:lnTo>
                    <a:pt x="0" y="136"/>
                  </a:lnTo>
                  <a:lnTo>
                    <a:pt x="1" y="129"/>
                  </a:lnTo>
                  <a:lnTo>
                    <a:pt x="1" y="121"/>
                  </a:lnTo>
                  <a:lnTo>
                    <a:pt x="1" y="114"/>
                  </a:lnTo>
                  <a:lnTo>
                    <a:pt x="3" y="106"/>
                  </a:lnTo>
                  <a:lnTo>
                    <a:pt x="3" y="99"/>
                  </a:lnTo>
                  <a:lnTo>
                    <a:pt x="5" y="93"/>
                  </a:lnTo>
                  <a:lnTo>
                    <a:pt x="7" y="86"/>
                  </a:lnTo>
                  <a:lnTo>
                    <a:pt x="8" y="79"/>
                  </a:lnTo>
                  <a:lnTo>
                    <a:pt x="11" y="74"/>
                  </a:lnTo>
                  <a:lnTo>
                    <a:pt x="13" y="68"/>
                  </a:lnTo>
                  <a:lnTo>
                    <a:pt x="16" y="61"/>
                  </a:lnTo>
                  <a:lnTo>
                    <a:pt x="19" y="56"/>
                  </a:lnTo>
                  <a:lnTo>
                    <a:pt x="22" y="50"/>
                  </a:lnTo>
                  <a:lnTo>
                    <a:pt x="26" y="46"/>
                  </a:lnTo>
                  <a:lnTo>
                    <a:pt x="30" y="41"/>
                  </a:lnTo>
                  <a:lnTo>
                    <a:pt x="35" y="37"/>
                  </a:lnTo>
                  <a:lnTo>
                    <a:pt x="39" y="33"/>
                  </a:lnTo>
                  <a:lnTo>
                    <a:pt x="43" y="30"/>
                  </a:lnTo>
                  <a:lnTo>
                    <a:pt x="49" y="26"/>
                  </a:lnTo>
                  <a:lnTo>
                    <a:pt x="53" y="23"/>
                  </a:lnTo>
                  <a:lnTo>
                    <a:pt x="58" y="21"/>
                  </a:lnTo>
                  <a:lnTo>
                    <a:pt x="64" y="18"/>
                  </a:lnTo>
                  <a:lnTo>
                    <a:pt x="68" y="15"/>
                  </a:lnTo>
                  <a:lnTo>
                    <a:pt x="73" y="14"/>
                  </a:lnTo>
                  <a:lnTo>
                    <a:pt x="79" y="11"/>
                  </a:lnTo>
                  <a:lnTo>
                    <a:pt x="84" y="10"/>
                  </a:lnTo>
                  <a:lnTo>
                    <a:pt x="88" y="8"/>
                  </a:lnTo>
                  <a:lnTo>
                    <a:pt x="94" y="6"/>
                  </a:lnTo>
                  <a:lnTo>
                    <a:pt x="98" y="4"/>
                  </a:lnTo>
                  <a:lnTo>
                    <a:pt x="102" y="4"/>
                  </a:lnTo>
                  <a:lnTo>
                    <a:pt x="106" y="3"/>
                  </a:lnTo>
                  <a:lnTo>
                    <a:pt x="111" y="2"/>
                  </a:lnTo>
                  <a:lnTo>
                    <a:pt x="114" y="2"/>
                  </a:lnTo>
                  <a:lnTo>
                    <a:pt x="118" y="2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4" y="0"/>
                  </a:lnTo>
                  <a:lnTo>
                    <a:pt x="58" y="95"/>
                  </a:lnTo>
                  <a:lnTo>
                    <a:pt x="17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42"/>
            <p:cNvSpPr>
              <a:spLocks/>
            </p:cNvSpPr>
            <p:nvPr/>
          </p:nvSpPr>
          <p:spPr bwMode="auto">
            <a:xfrm>
              <a:off x="1046163" y="1790701"/>
              <a:ext cx="334963" cy="361950"/>
            </a:xfrm>
            <a:custGeom>
              <a:avLst/>
              <a:gdLst>
                <a:gd name="T0" fmla="*/ 13 w 211"/>
                <a:gd name="T1" fmla="*/ 228 h 228"/>
                <a:gd name="T2" fmla="*/ 0 w 211"/>
                <a:gd name="T3" fmla="*/ 121 h 228"/>
                <a:gd name="T4" fmla="*/ 155 w 211"/>
                <a:gd name="T5" fmla="*/ 0 h 228"/>
                <a:gd name="T6" fmla="*/ 211 w 211"/>
                <a:gd name="T7" fmla="*/ 118 h 228"/>
                <a:gd name="T8" fmla="*/ 120 w 211"/>
                <a:gd name="T9" fmla="*/ 112 h 228"/>
                <a:gd name="T10" fmla="*/ 13 w 211"/>
                <a:gd name="T11" fmla="*/ 228 h 228"/>
                <a:gd name="T12" fmla="*/ 13 w 211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28">
                  <a:moveTo>
                    <a:pt x="13" y="228"/>
                  </a:moveTo>
                  <a:lnTo>
                    <a:pt x="0" y="121"/>
                  </a:lnTo>
                  <a:lnTo>
                    <a:pt x="155" y="0"/>
                  </a:lnTo>
                  <a:lnTo>
                    <a:pt x="211" y="118"/>
                  </a:lnTo>
                  <a:lnTo>
                    <a:pt x="120" y="112"/>
                  </a:lnTo>
                  <a:lnTo>
                    <a:pt x="13" y="228"/>
                  </a:lnTo>
                  <a:lnTo>
                    <a:pt x="13" y="228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882650" y="3995738"/>
              <a:ext cx="2862263" cy="1103313"/>
            </a:xfrm>
            <a:custGeom>
              <a:avLst/>
              <a:gdLst>
                <a:gd name="T0" fmla="*/ 1803 w 1803"/>
                <a:gd name="T1" fmla="*/ 24 h 695"/>
                <a:gd name="T2" fmla="*/ 1767 w 1803"/>
                <a:gd name="T3" fmla="*/ 173 h 695"/>
                <a:gd name="T4" fmla="*/ 1531 w 1803"/>
                <a:gd name="T5" fmla="*/ 104 h 695"/>
                <a:gd name="T6" fmla="*/ 1141 w 1803"/>
                <a:gd name="T7" fmla="*/ 228 h 695"/>
                <a:gd name="T8" fmla="*/ 907 w 1803"/>
                <a:gd name="T9" fmla="*/ 353 h 695"/>
                <a:gd name="T10" fmla="*/ 1157 w 1803"/>
                <a:gd name="T11" fmla="*/ 319 h 695"/>
                <a:gd name="T12" fmla="*/ 1362 w 1803"/>
                <a:gd name="T13" fmla="*/ 343 h 695"/>
                <a:gd name="T14" fmla="*/ 1302 w 1803"/>
                <a:gd name="T15" fmla="*/ 479 h 695"/>
                <a:gd name="T16" fmla="*/ 1141 w 1803"/>
                <a:gd name="T17" fmla="*/ 565 h 695"/>
                <a:gd name="T18" fmla="*/ 817 w 1803"/>
                <a:gd name="T19" fmla="*/ 520 h 695"/>
                <a:gd name="T20" fmla="*/ 556 w 1803"/>
                <a:gd name="T21" fmla="*/ 630 h 695"/>
                <a:gd name="T22" fmla="*/ 0 w 1803"/>
                <a:gd name="T23" fmla="*/ 695 h 695"/>
                <a:gd name="T24" fmla="*/ 426 w 1803"/>
                <a:gd name="T25" fmla="*/ 203 h 695"/>
                <a:gd name="T26" fmla="*/ 687 w 1803"/>
                <a:gd name="T27" fmla="*/ 209 h 695"/>
                <a:gd name="T28" fmla="*/ 1131 w 1803"/>
                <a:gd name="T29" fmla="*/ 104 h 695"/>
                <a:gd name="T30" fmla="*/ 1635 w 1803"/>
                <a:gd name="T31" fmla="*/ 0 h 695"/>
                <a:gd name="T32" fmla="*/ 1803 w 1803"/>
                <a:gd name="T33" fmla="*/ 24 h 695"/>
                <a:gd name="T34" fmla="*/ 1803 w 1803"/>
                <a:gd name="T35" fmla="*/ 24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03" h="695">
                  <a:moveTo>
                    <a:pt x="1803" y="24"/>
                  </a:moveTo>
                  <a:lnTo>
                    <a:pt x="1767" y="173"/>
                  </a:lnTo>
                  <a:lnTo>
                    <a:pt x="1531" y="104"/>
                  </a:lnTo>
                  <a:lnTo>
                    <a:pt x="1141" y="228"/>
                  </a:lnTo>
                  <a:lnTo>
                    <a:pt x="907" y="353"/>
                  </a:lnTo>
                  <a:lnTo>
                    <a:pt x="1157" y="319"/>
                  </a:lnTo>
                  <a:lnTo>
                    <a:pt x="1362" y="343"/>
                  </a:lnTo>
                  <a:lnTo>
                    <a:pt x="1302" y="479"/>
                  </a:lnTo>
                  <a:lnTo>
                    <a:pt x="1141" y="565"/>
                  </a:lnTo>
                  <a:lnTo>
                    <a:pt x="817" y="520"/>
                  </a:lnTo>
                  <a:lnTo>
                    <a:pt x="556" y="630"/>
                  </a:lnTo>
                  <a:lnTo>
                    <a:pt x="0" y="695"/>
                  </a:lnTo>
                  <a:lnTo>
                    <a:pt x="426" y="203"/>
                  </a:lnTo>
                  <a:lnTo>
                    <a:pt x="687" y="209"/>
                  </a:lnTo>
                  <a:lnTo>
                    <a:pt x="1131" y="104"/>
                  </a:lnTo>
                  <a:lnTo>
                    <a:pt x="1635" y="0"/>
                  </a:lnTo>
                  <a:lnTo>
                    <a:pt x="1803" y="24"/>
                  </a:lnTo>
                  <a:lnTo>
                    <a:pt x="1803" y="24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647700" y="3770313"/>
              <a:ext cx="568325" cy="1514475"/>
            </a:xfrm>
            <a:custGeom>
              <a:avLst/>
              <a:gdLst>
                <a:gd name="T0" fmla="*/ 196 w 358"/>
                <a:gd name="T1" fmla="*/ 2 h 954"/>
                <a:gd name="T2" fmla="*/ 147 w 358"/>
                <a:gd name="T3" fmla="*/ 0 h 954"/>
                <a:gd name="T4" fmla="*/ 109 w 358"/>
                <a:gd name="T5" fmla="*/ 36 h 954"/>
                <a:gd name="T6" fmla="*/ 0 w 358"/>
                <a:gd name="T7" fmla="*/ 128 h 954"/>
                <a:gd name="T8" fmla="*/ 0 w 358"/>
                <a:gd name="T9" fmla="*/ 954 h 954"/>
                <a:gd name="T10" fmla="*/ 37 w 358"/>
                <a:gd name="T11" fmla="*/ 954 h 954"/>
                <a:gd name="T12" fmla="*/ 37 w 358"/>
                <a:gd name="T13" fmla="*/ 847 h 954"/>
                <a:gd name="T14" fmla="*/ 150 w 358"/>
                <a:gd name="T15" fmla="*/ 844 h 954"/>
                <a:gd name="T16" fmla="*/ 54 w 358"/>
                <a:gd name="T17" fmla="*/ 743 h 954"/>
                <a:gd name="T18" fmla="*/ 159 w 358"/>
                <a:gd name="T19" fmla="*/ 673 h 954"/>
                <a:gd name="T20" fmla="*/ 16 w 358"/>
                <a:gd name="T21" fmla="*/ 352 h 954"/>
                <a:gd name="T22" fmla="*/ 88 w 358"/>
                <a:gd name="T23" fmla="*/ 398 h 954"/>
                <a:gd name="T24" fmla="*/ 231 w 358"/>
                <a:gd name="T25" fmla="*/ 258 h 954"/>
                <a:gd name="T26" fmla="*/ 160 w 358"/>
                <a:gd name="T27" fmla="*/ 156 h 954"/>
                <a:gd name="T28" fmla="*/ 269 w 358"/>
                <a:gd name="T29" fmla="*/ 228 h 954"/>
                <a:gd name="T30" fmla="*/ 358 w 358"/>
                <a:gd name="T31" fmla="*/ 133 h 954"/>
                <a:gd name="T32" fmla="*/ 196 w 358"/>
                <a:gd name="T33" fmla="*/ 2 h 954"/>
                <a:gd name="T34" fmla="*/ 196 w 358"/>
                <a:gd name="T35" fmla="*/ 2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8" h="954">
                  <a:moveTo>
                    <a:pt x="196" y="2"/>
                  </a:moveTo>
                  <a:lnTo>
                    <a:pt x="147" y="0"/>
                  </a:lnTo>
                  <a:lnTo>
                    <a:pt x="109" y="36"/>
                  </a:lnTo>
                  <a:lnTo>
                    <a:pt x="0" y="128"/>
                  </a:lnTo>
                  <a:lnTo>
                    <a:pt x="0" y="954"/>
                  </a:lnTo>
                  <a:lnTo>
                    <a:pt x="37" y="954"/>
                  </a:lnTo>
                  <a:lnTo>
                    <a:pt x="37" y="847"/>
                  </a:lnTo>
                  <a:lnTo>
                    <a:pt x="150" y="844"/>
                  </a:lnTo>
                  <a:lnTo>
                    <a:pt x="54" y="743"/>
                  </a:lnTo>
                  <a:lnTo>
                    <a:pt x="159" y="673"/>
                  </a:lnTo>
                  <a:lnTo>
                    <a:pt x="16" y="352"/>
                  </a:lnTo>
                  <a:lnTo>
                    <a:pt x="88" y="398"/>
                  </a:lnTo>
                  <a:lnTo>
                    <a:pt x="231" y="258"/>
                  </a:lnTo>
                  <a:lnTo>
                    <a:pt x="160" y="156"/>
                  </a:lnTo>
                  <a:lnTo>
                    <a:pt x="269" y="228"/>
                  </a:lnTo>
                  <a:lnTo>
                    <a:pt x="358" y="133"/>
                  </a:lnTo>
                  <a:lnTo>
                    <a:pt x="196" y="2"/>
                  </a:lnTo>
                  <a:lnTo>
                    <a:pt x="196" y="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881063" y="3302001"/>
              <a:ext cx="642938" cy="711200"/>
            </a:xfrm>
            <a:custGeom>
              <a:avLst/>
              <a:gdLst>
                <a:gd name="T0" fmla="*/ 405 w 405"/>
                <a:gd name="T1" fmla="*/ 83 h 448"/>
                <a:gd name="T2" fmla="*/ 390 w 405"/>
                <a:gd name="T3" fmla="*/ 200 h 448"/>
                <a:gd name="T4" fmla="*/ 224 w 405"/>
                <a:gd name="T5" fmla="*/ 353 h 448"/>
                <a:gd name="T6" fmla="*/ 197 w 405"/>
                <a:gd name="T7" fmla="*/ 448 h 448"/>
                <a:gd name="T8" fmla="*/ 190 w 405"/>
                <a:gd name="T9" fmla="*/ 447 h 448"/>
                <a:gd name="T10" fmla="*/ 181 w 405"/>
                <a:gd name="T11" fmla="*/ 446 h 448"/>
                <a:gd name="T12" fmla="*/ 174 w 405"/>
                <a:gd name="T13" fmla="*/ 446 h 448"/>
                <a:gd name="T14" fmla="*/ 164 w 405"/>
                <a:gd name="T15" fmla="*/ 444 h 448"/>
                <a:gd name="T16" fmla="*/ 156 w 405"/>
                <a:gd name="T17" fmla="*/ 444 h 448"/>
                <a:gd name="T18" fmla="*/ 147 w 405"/>
                <a:gd name="T19" fmla="*/ 443 h 448"/>
                <a:gd name="T20" fmla="*/ 136 w 405"/>
                <a:gd name="T21" fmla="*/ 440 h 448"/>
                <a:gd name="T22" fmla="*/ 125 w 405"/>
                <a:gd name="T23" fmla="*/ 439 h 448"/>
                <a:gd name="T24" fmla="*/ 114 w 405"/>
                <a:gd name="T25" fmla="*/ 435 h 448"/>
                <a:gd name="T26" fmla="*/ 103 w 405"/>
                <a:gd name="T27" fmla="*/ 432 h 448"/>
                <a:gd name="T28" fmla="*/ 92 w 405"/>
                <a:gd name="T29" fmla="*/ 429 h 448"/>
                <a:gd name="T30" fmla="*/ 83 w 405"/>
                <a:gd name="T31" fmla="*/ 425 h 448"/>
                <a:gd name="T32" fmla="*/ 73 w 405"/>
                <a:gd name="T33" fmla="*/ 421 h 448"/>
                <a:gd name="T34" fmla="*/ 65 w 405"/>
                <a:gd name="T35" fmla="*/ 416 h 448"/>
                <a:gd name="T36" fmla="*/ 56 w 405"/>
                <a:gd name="T37" fmla="*/ 410 h 448"/>
                <a:gd name="T38" fmla="*/ 43 w 405"/>
                <a:gd name="T39" fmla="*/ 401 h 448"/>
                <a:gd name="T40" fmla="*/ 30 w 405"/>
                <a:gd name="T41" fmla="*/ 386 h 448"/>
                <a:gd name="T42" fmla="*/ 20 w 405"/>
                <a:gd name="T43" fmla="*/ 372 h 448"/>
                <a:gd name="T44" fmla="*/ 12 w 405"/>
                <a:gd name="T45" fmla="*/ 359 h 448"/>
                <a:gd name="T46" fmla="*/ 5 w 405"/>
                <a:gd name="T47" fmla="*/ 346 h 448"/>
                <a:gd name="T48" fmla="*/ 1 w 405"/>
                <a:gd name="T49" fmla="*/ 337 h 448"/>
                <a:gd name="T50" fmla="*/ 0 w 405"/>
                <a:gd name="T51" fmla="*/ 331 h 448"/>
                <a:gd name="T52" fmla="*/ 1 w 405"/>
                <a:gd name="T53" fmla="*/ 329 h 448"/>
                <a:gd name="T54" fmla="*/ 4 w 405"/>
                <a:gd name="T55" fmla="*/ 323 h 448"/>
                <a:gd name="T56" fmla="*/ 9 w 405"/>
                <a:gd name="T57" fmla="*/ 317 h 448"/>
                <a:gd name="T58" fmla="*/ 16 w 405"/>
                <a:gd name="T59" fmla="*/ 306 h 448"/>
                <a:gd name="T60" fmla="*/ 24 w 405"/>
                <a:gd name="T61" fmla="*/ 291 h 448"/>
                <a:gd name="T62" fmla="*/ 30 w 405"/>
                <a:gd name="T63" fmla="*/ 281 h 448"/>
                <a:gd name="T64" fmla="*/ 35 w 405"/>
                <a:gd name="T65" fmla="*/ 270 h 448"/>
                <a:gd name="T66" fmla="*/ 42 w 405"/>
                <a:gd name="T67" fmla="*/ 259 h 448"/>
                <a:gd name="T68" fmla="*/ 49 w 405"/>
                <a:gd name="T69" fmla="*/ 247 h 448"/>
                <a:gd name="T70" fmla="*/ 57 w 405"/>
                <a:gd name="T71" fmla="*/ 231 h 448"/>
                <a:gd name="T72" fmla="*/ 64 w 405"/>
                <a:gd name="T73" fmla="*/ 215 h 448"/>
                <a:gd name="T74" fmla="*/ 68 w 405"/>
                <a:gd name="T75" fmla="*/ 206 h 448"/>
                <a:gd name="T76" fmla="*/ 72 w 405"/>
                <a:gd name="T77" fmla="*/ 197 h 448"/>
                <a:gd name="T78" fmla="*/ 76 w 405"/>
                <a:gd name="T79" fmla="*/ 189 h 448"/>
                <a:gd name="T80" fmla="*/ 81 w 405"/>
                <a:gd name="T81" fmla="*/ 181 h 448"/>
                <a:gd name="T82" fmla="*/ 84 w 405"/>
                <a:gd name="T83" fmla="*/ 171 h 448"/>
                <a:gd name="T84" fmla="*/ 90 w 405"/>
                <a:gd name="T85" fmla="*/ 163 h 448"/>
                <a:gd name="T86" fmla="*/ 94 w 405"/>
                <a:gd name="T87" fmla="*/ 153 h 448"/>
                <a:gd name="T88" fmla="*/ 98 w 405"/>
                <a:gd name="T89" fmla="*/ 145 h 448"/>
                <a:gd name="T90" fmla="*/ 102 w 405"/>
                <a:gd name="T91" fmla="*/ 136 h 448"/>
                <a:gd name="T92" fmla="*/ 106 w 405"/>
                <a:gd name="T93" fmla="*/ 126 h 448"/>
                <a:gd name="T94" fmla="*/ 115 w 405"/>
                <a:gd name="T95" fmla="*/ 110 h 448"/>
                <a:gd name="T96" fmla="*/ 118 w 405"/>
                <a:gd name="T97" fmla="*/ 100 h 448"/>
                <a:gd name="T98" fmla="*/ 122 w 405"/>
                <a:gd name="T99" fmla="*/ 94 h 448"/>
                <a:gd name="T100" fmla="*/ 130 w 405"/>
                <a:gd name="T101" fmla="*/ 79 h 448"/>
                <a:gd name="T102" fmla="*/ 136 w 405"/>
                <a:gd name="T103" fmla="*/ 65 h 448"/>
                <a:gd name="T104" fmla="*/ 143 w 405"/>
                <a:gd name="T105" fmla="*/ 54 h 448"/>
                <a:gd name="T106" fmla="*/ 147 w 405"/>
                <a:gd name="T107" fmla="*/ 43 h 448"/>
                <a:gd name="T108" fmla="*/ 151 w 405"/>
                <a:gd name="T109" fmla="*/ 36 h 448"/>
                <a:gd name="T110" fmla="*/ 153 w 405"/>
                <a:gd name="T111" fmla="*/ 31 h 448"/>
                <a:gd name="T112" fmla="*/ 384 w 405"/>
                <a:gd name="T113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" h="448">
                  <a:moveTo>
                    <a:pt x="384" y="0"/>
                  </a:moveTo>
                  <a:lnTo>
                    <a:pt x="405" y="83"/>
                  </a:lnTo>
                  <a:lnTo>
                    <a:pt x="379" y="118"/>
                  </a:lnTo>
                  <a:lnTo>
                    <a:pt x="390" y="200"/>
                  </a:lnTo>
                  <a:lnTo>
                    <a:pt x="346" y="336"/>
                  </a:lnTo>
                  <a:lnTo>
                    <a:pt x="224" y="353"/>
                  </a:lnTo>
                  <a:lnTo>
                    <a:pt x="198" y="448"/>
                  </a:lnTo>
                  <a:lnTo>
                    <a:pt x="197" y="448"/>
                  </a:lnTo>
                  <a:lnTo>
                    <a:pt x="194" y="448"/>
                  </a:lnTo>
                  <a:lnTo>
                    <a:pt x="190" y="447"/>
                  </a:lnTo>
                  <a:lnTo>
                    <a:pt x="185" y="447"/>
                  </a:lnTo>
                  <a:lnTo>
                    <a:pt x="181" y="446"/>
                  </a:lnTo>
                  <a:lnTo>
                    <a:pt x="177" y="446"/>
                  </a:lnTo>
                  <a:lnTo>
                    <a:pt x="174" y="446"/>
                  </a:lnTo>
                  <a:lnTo>
                    <a:pt x="170" y="446"/>
                  </a:lnTo>
                  <a:lnTo>
                    <a:pt x="164" y="444"/>
                  </a:lnTo>
                  <a:lnTo>
                    <a:pt x="160" y="444"/>
                  </a:lnTo>
                  <a:lnTo>
                    <a:pt x="156" y="444"/>
                  </a:lnTo>
                  <a:lnTo>
                    <a:pt x="152" y="444"/>
                  </a:lnTo>
                  <a:lnTo>
                    <a:pt x="147" y="443"/>
                  </a:lnTo>
                  <a:lnTo>
                    <a:pt x="141" y="442"/>
                  </a:lnTo>
                  <a:lnTo>
                    <a:pt x="136" y="440"/>
                  </a:lnTo>
                  <a:lnTo>
                    <a:pt x="130" y="440"/>
                  </a:lnTo>
                  <a:lnTo>
                    <a:pt x="125" y="439"/>
                  </a:lnTo>
                  <a:lnTo>
                    <a:pt x="121" y="437"/>
                  </a:lnTo>
                  <a:lnTo>
                    <a:pt x="114" y="435"/>
                  </a:lnTo>
                  <a:lnTo>
                    <a:pt x="110" y="435"/>
                  </a:lnTo>
                  <a:lnTo>
                    <a:pt x="103" y="432"/>
                  </a:lnTo>
                  <a:lnTo>
                    <a:pt x="98" y="431"/>
                  </a:lnTo>
                  <a:lnTo>
                    <a:pt x="92" y="429"/>
                  </a:lnTo>
                  <a:lnTo>
                    <a:pt x="88" y="428"/>
                  </a:lnTo>
                  <a:lnTo>
                    <a:pt x="83" y="425"/>
                  </a:lnTo>
                  <a:lnTo>
                    <a:pt x="77" y="423"/>
                  </a:lnTo>
                  <a:lnTo>
                    <a:pt x="73" y="421"/>
                  </a:lnTo>
                  <a:lnTo>
                    <a:pt x="69" y="420"/>
                  </a:lnTo>
                  <a:lnTo>
                    <a:pt x="65" y="416"/>
                  </a:lnTo>
                  <a:lnTo>
                    <a:pt x="60" y="413"/>
                  </a:lnTo>
                  <a:lnTo>
                    <a:pt x="56" y="410"/>
                  </a:lnTo>
                  <a:lnTo>
                    <a:pt x="51" y="408"/>
                  </a:lnTo>
                  <a:lnTo>
                    <a:pt x="43" y="401"/>
                  </a:lnTo>
                  <a:lnTo>
                    <a:pt x="37" y="394"/>
                  </a:lnTo>
                  <a:lnTo>
                    <a:pt x="30" y="386"/>
                  </a:lnTo>
                  <a:lnTo>
                    <a:pt x="26" y="379"/>
                  </a:lnTo>
                  <a:lnTo>
                    <a:pt x="20" y="372"/>
                  </a:lnTo>
                  <a:lnTo>
                    <a:pt x="16" y="365"/>
                  </a:lnTo>
                  <a:lnTo>
                    <a:pt x="12" y="359"/>
                  </a:lnTo>
                  <a:lnTo>
                    <a:pt x="8" y="352"/>
                  </a:lnTo>
                  <a:lnTo>
                    <a:pt x="5" y="346"/>
                  </a:lnTo>
                  <a:lnTo>
                    <a:pt x="3" y="341"/>
                  </a:lnTo>
                  <a:lnTo>
                    <a:pt x="1" y="337"/>
                  </a:lnTo>
                  <a:lnTo>
                    <a:pt x="0" y="334"/>
                  </a:lnTo>
                  <a:lnTo>
                    <a:pt x="0" y="331"/>
                  </a:lnTo>
                  <a:lnTo>
                    <a:pt x="0" y="331"/>
                  </a:lnTo>
                  <a:lnTo>
                    <a:pt x="1" y="329"/>
                  </a:lnTo>
                  <a:lnTo>
                    <a:pt x="3" y="326"/>
                  </a:lnTo>
                  <a:lnTo>
                    <a:pt x="4" y="323"/>
                  </a:lnTo>
                  <a:lnTo>
                    <a:pt x="7" y="321"/>
                  </a:lnTo>
                  <a:lnTo>
                    <a:pt x="9" y="317"/>
                  </a:lnTo>
                  <a:lnTo>
                    <a:pt x="12" y="311"/>
                  </a:lnTo>
                  <a:lnTo>
                    <a:pt x="16" y="306"/>
                  </a:lnTo>
                  <a:lnTo>
                    <a:pt x="19" y="299"/>
                  </a:lnTo>
                  <a:lnTo>
                    <a:pt x="24" y="291"/>
                  </a:lnTo>
                  <a:lnTo>
                    <a:pt x="27" y="285"/>
                  </a:lnTo>
                  <a:lnTo>
                    <a:pt x="30" y="281"/>
                  </a:lnTo>
                  <a:lnTo>
                    <a:pt x="31" y="276"/>
                  </a:lnTo>
                  <a:lnTo>
                    <a:pt x="35" y="270"/>
                  </a:lnTo>
                  <a:lnTo>
                    <a:pt x="38" y="265"/>
                  </a:lnTo>
                  <a:lnTo>
                    <a:pt x="42" y="259"/>
                  </a:lnTo>
                  <a:lnTo>
                    <a:pt x="45" y="253"/>
                  </a:lnTo>
                  <a:lnTo>
                    <a:pt x="49" y="247"/>
                  </a:lnTo>
                  <a:lnTo>
                    <a:pt x="53" y="238"/>
                  </a:lnTo>
                  <a:lnTo>
                    <a:pt x="57" y="231"/>
                  </a:lnTo>
                  <a:lnTo>
                    <a:pt x="60" y="223"/>
                  </a:lnTo>
                  <a:lnTo>
                    <a:pt x="64" y="215"/>
                  </a:lnTo>
                  <a:lnTo>
                    <a:pt x="65" y="210"/>
                  </a:lnTo>
                  <a:lnTo>
                    <a:pt x="68" y="206"/>
                  </a:lnTo>
                  <a:lnTo>
                    <a:pt x="69" y="201"/>
                  </a:lnTo>
                  <a:lnTo>
                    <a:pt x="72" y="197"/>
                  </a:lnTo>
                  <a:lnTo>
                    <a:pt x="75" y="193"/>
                  </a:lnTo>
                  <a:lnTo>
                    <a:pt x="76" y="189"/>
                  </a:lnTo>
                  <a:lnTo>
                    <a:pt x="79" y="185"/>
                  </a:lnTo>
                  <a:lnTo>
                    <a:pt x="81" y="181"/>
                  </a:lnTo>
                  <a:lnTo>
                    <a:pt x="83" y="175"/>
                  </a:lnTo>
                  <a:lnTo>
                    <a:pt x="84" y="171"/>
                  </a:lnTo>
                  <a:lnTo>
                    <a:pt x="87" y="167"/>
                  </a:lnTo>
                  <a:lnTo>
                    <a:pt x="90" y="163"/>
                  </a:lnTo>
                  <a:lnTo>
                    <a:pt x="91" y="157"/>
                  </a:lnTo>
                  <a:lnTo>
                    <a:pt x="94" y="153"/>
                  </a:lnTo>
                  <a:lnTo>
                    <a:pt x="95" y="149"/>
                  </a:lnTo>
                  <a:lnTo>
                    <a:pt x="98" y="145"/>
                  </a:lnTo>
                  <a:lnTo>
                    <a:pt x="99" y="140"/>
                  </a:lnTo>
                  <a:lnTo>
                    <a:pt x="102" y="136"/>
                  </a:lnTo>
                  <a:lnTo>
                    <a:pt x="104" y="132"/>
                  </a:lnTo>
                  <a:lnTo>
                    <a:pt x="106" y="126"/>
                  </a:lnTo>
                  <a:lnTo>
                    <a:pt x="111" y="118"/>
                  </a:lnTo>
                  <a:lnTo>
                    <a:pt x="115" y="110"/>
                  </a:lnTo>
                  <a:lnTo>
                    <a:pt x="117" y="106"/>
                  </a:lnTo>
                  <a:lnTo>
                    <a:pt x="118" y="100"/>
                  </a:lnTo>
                  <a:lnTo>
                    <a:pt x="121" y="98"/>
                  </a:lnTo>
                  <a:lnTo>
                    <a:pt x="122" y="94"/>
                  </a:lnTo>
                  <a:lnTo>
                    <a:pt x="126" y="85"/>
                  </a:lnTo>
                  <a:lnTo>
                    <a:pt x="130" y="79"/>
                  </a:lnTo>
                  <a:lnTo>
                    <a:pt x="133" y="72"/>
                  </a:lnTo>
                  <a:lnTo>
                    <a:pt x="136" y="65"/>
                  </a:lnTo>
                  <a:lnTo>
                    <a:pt x="140" y="58"/>
                  </a:lnTo>
                  <a:lnTo>
                    <a:pt x="143" y="54"/>
                  </a:lnTo>
                  <a:lnTo>
                    <a:pt x="144" y="49"/>
                  </a:lnTo>
                  <a:lnTo>
                    <a:pt x="147" y="43"/>
                  </a:lnTo>
                  <a:lnTo>
                    <a:pt x="148" y="39"/>
                  </a:lnTo>
                  <a:lnTo>
                    <a:pt x="151" y="36"/>
                  </a:lnTo>
                  <a:lnTo>
                    <a:pt x="152" y="32"/>
                  </a:lnTo>
                  <a:lnTo>
                    <a:pt x="153" y="31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1268413" y="3278188"/>
              <a:ext cx="268288" cy="560388"/>
            </a:xfrm>
            <a:custGeom>
              <a:avLst/>
              <a:gdLst>
                <a:gd name="T0" fmla="*/ 169 w 169"/>
                <a:gd name="T1" fmla="*/ 104 h 353"/>
                <a:gd name="T2" fmla="*/ 168 w 169"/>
                <a:gd name="T3" fmla="*/ 227 h 353"/>
                <a:gd name="T4" fmla="*/ 138 w 169"/>
                <a:gd name="T5" fmla="*/ 244 h 353"/>
                <a:gd name="T6" fmla="*/ 138 w 169"/>
                <a:gd name="T7" fmla="*/ 253 h 353"/>
                <a:gd name="T8" fmla="*/ 136 w 169"/>
                <a:gd name="T9" fmla="*/ 262 h 353"/>
                <a:gd name="T10" fmla="*/ 136 w 169"/>
                <a:gd name="T11" fmla="*/ 272 h 353"/>
                <a:gd name="T12" fmla="*/ 135 w 169"/>
                <a:gd name="T13" fmla="*/ 281 h 353"/>
                <a:gd name="T14" fmla="*/ 132 w 169"/>
                <a:gd name="T15" fmla="*/ 291 h 353"/>
                <a:gd name="T16" fmla="*/ 130 w 169"/>
                <a:gd name="T17" fmla="*/ 302 h 353"/>
                <a:gd name="T18" fmla="*/ 124 w 169"/>
                <a:gd name="T19" fmla="*/ 310 h 353"/>
                <a:gd name="T20" fmla="*/ 120 w 169"/>
                <a:gd name="T21" fmla="*/ 321 h 353"/>
                <a:gd name="T22" fmla="*/ 116 w 169"/>
                <a:gd name="T23" fmla="*/ 329 h 353"/>
                <a:gd name="T24" fmla="*/ 108 w 169"/>
                <a:gd name="T25" fmla="*/ 341 h 353"/>
                <a:gd name="T26" fmla="*/ 102 w 169"/>
                <a:gd name="T27" fmla="*/ 352 h 353"/>
                <a:gd name="T28" fmla="*/ 89 w 169"/>
                <a:gd name="T29" fmla="*/ 281 h 353"/>
                <a:gd name="T30" fmla="*/ 94 w 169"/>
                <a:gd name="T31" fmla="*/ 272 h 353"/>
                <a:gd name="T32" fmla="*/ 101 w 169"/>
                <a:gd name="T33" fmla="*/ 262 h 353"/>
                <a:gd name="T34" fmla="*/ 111 w 169"/>
                <a:gd name="T35" fmla="*/ 251 h 353"/>
                <a:gd name="T36" fmla="*/ 117 w 169"/>
                <a:gd name="T37" fmla="*/ 236 h 353"/>
                <a:gd name="T38" fmla="*/ 124 w 169"/>
                <a:gd name="T39" fmla="*/ 223 h 353"/>
                <a:gd name="T40" fmla="*/ 130 w 169"/>
                <a:gd name="T41" fmla="*/ 208 h 353"/>
                <a:gd name="T42" fmla="*/ 132 w 169"/>
                <a:gd name="T43" fmla="*/ 194 h 353"/>
                <a:gd name="T44" fmla="*/ 130 w 169"/>
                <a:gd name="T45" fmla="*/ 181 h 353"/>
                <a:gd name="T46" fmla="*/ 126 w 169"/>
                <a:gd name="T47" fmla="*/ 170 h 353"/>
                <a:gd name="T48" fmla="*/ 119 w 169"/>
                <a:gd name="T49" fmla="*/ 160 h 353"/>
                <a:gd name="T50" fmla="*/ 112 w 169"/>
                <a:gd name="T51" fmla="*/ 153 h 353"/>
                <a:gd name="T52" fmla="*/ 97 w 169"/>
                <a:gd name="T53" fmla="*/ 143 h 353"/>
                <a:gd name="T54" fmla="*/ 92 w 169"/>
                <a:gd name="T55" fmla="*/ 138 h 353"/>
                <a:gd name="T56" fmla="*/ 132 w 169"/>
                <a:gd name="T57" fmla="*/ 58 h 353"/>
                <a:gd name="T58" fmla="*/ 130 w 169"/>
                <a:gd name="T59" fmla="*/ 58 h 353"/>
                <a:gd name="T60" fmla="*/ 123 w 169"/>
                <a:gd name="T61" fmla="*/ 58 h 353"/>
                <a:gd name="T62" fmla="*/ 108 w 169"/>
                <a:gd name="T63" fmla="*/ 60 h 353"/>
                <a:gd name="T64" fmla="*/ 100 w 169"/>
                <a:gd name="T65" fmla="*/ 60 h 353"/>
                <a:gd name="T66" fmla="*/ 89 w 169"/>
                <a:gd name="T67" fmla="*/ 61 h 353"/>
                <a:gd name="T68" fmla="*/ 75 w 169"/>
                <a:gd name="T69" fmla="*/ 61 h 353"/>
                <a:gd name="T70" fmla="*/ 60 w 169"/>
                <a:gd name="T71" fmla="*/ 61 h 353"/>
                <a:gd name="T72" fmla="*/ 45 w 169"/>
                <a:gd name="T73" fmla="*/ 61 h 353"/>
                <a:gd name="T74" fmla="*/ 32 w 169"/>
                <a:gd name="T75" fmla="*/ 61 h 353"/>
                <a:gd name="T76" fmla="*/ 20 w 169"/>
                <a:gd name="T77" fmla="*/ 61 h 353"/>
                <a:gd name="T78" fmla="*/ 10 w 169"/>
                <a:gd name="T79" fmla="*/ 61 h 353"/>
                <a:gd name="T80" fmla="*/ 0 w 169"/>
                <a:gd name="T81" fmla="*/ 61 h 353"/>
                <a:gd name="T82" fmla="*/ 158 w 169"/>
                <a:gd name="T83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9" h="353">
                  <a:moveTo>
                    <a:pt x="158" y="0"/>
                  </a:moveTo>
                  <a:lnTo>
                    <a:pt x="169" y="104"/>
                  </a:lnTo>
                  <a:lnTo>
                    <a:pt x="150" y="133"/>
                  </a:lnTo>
                  <a:lnTo>
                    <a:pt x="168" y="227"/>
                  </a:lnTo>
                  <a:lnTo>
                    <a:pt x="138" y="244"/>
                  </a:lnTo>
                  <a:lnTo>
                    <a:pt x="138" y="244"/>
                  </a:lnTo>
                  <a:lnTo>
                    <a:pt x="138" y="247"/>
                  </a:lnTo>
                  <a:lnTo>
                    <a:pt x="138" y="253"/>
                  </a:lnTo>
                  <a:lnTo>
                    <a:pt x="138" y="259"/>
                  </a:lnTo>
                  <a:lnTo>
                    <a:pt x="136" y="262"/>
                  </a:lnTo>
                  <a:lnTo>
                    <a:pt x="136" y="268"/>
                  </a:lnTo>
                  <a:lnTo>
                    <a:pt x="136" y="272"/>
                  </a:lnTo>
                  <a:lnTo>
                    <a:pt x="136" y="276"/>
                  </a:lnTo>
                  <a:lnTo>
                    <a:pt x="135" y="281"/>
                  </a:lnTo>
                  <a:lnTo>
                    <a:pt x="134" y="285"/>
                  </a:lnTo>
                  <a:lnTo>
                    <a:pt x="132" y="291"/>
                  </a:lnTo>
                  <a:lnTo>
                    <a:pt x="132" y="296"/>
                  </a:lnTo>
                  <a:lnTo>
                    <a:pt x="130" y="302"/>
                  </a:lnTo>
                  <a:lnTo>
                    <a:pt x="127" y="306"/>
                  </a:lnTo>
                  <a:lnTo>
                    <a:pt x="124" y="310"/>
                  </a:lnTo>
                  <a:lnTo>
                    <a:pt x="123" y="315"/>
                  </a:lnTo>
                  <a:lnTo>
                    <a:pt x="120" y="321"/>
                  </a:lnTo>
                  <a:lnTo>
                    <a:pt x="117" y="325"/>
                  </a:lnTo>
                  <a:lnTo>
                    <a:pt x="116" y="329"/>
                  </a:lnTo>
                  <a:lnTo>
                    <a:pt x="113" y="334"/>
                  </a:lnTo>
                  <a:lnTo>
                    <a:pt x="108" y="341"/>
                  </a:lnTo>
                  <a:lnTo>
                    <a:pt x="105" y="348"/>
                  </a:lnTo>
                  <a:lnTo>
                    <a:pt x="102" y="352"/>
                  </a:lnTo>
                  <a:lnTo>
                    <a:pt x="102" y="353"/>
                  </a:lnTo>
                  <a:lnTo>
                    <a:pt x="89" y="281"/>
                  </a:lnTo>
                  <a:lnTo>
                    <a:pt x="90" y="278"/>
                  </a:lnTo>
                  <a:lnTo>
                    <a:pt x="94" y="272"/>
                  </a:lnTo>
                  <a:lnTo>
                    <a:pt x="98" y="268"/>
                  </a:lnTo>
                  <a:lnTo>
                    <a:pt x="101" y="262"/>
                  </a:lnTo>
                  <a:lnTo>
                    <a:pt x="105" y="257"/>
                  </a:lnTo>
                  <a:lnTo>
                    <a:pt x="111" y="251"/>
                  </a:lnTo>
                  <a:lnTo>
                    <a:pt x="113" y="243"/>
                  </a:lnTo>
                  <a:lnTo>
                    <a:pt x="117" y="236"/>
                  </a:lnTo>
                  <a:lnTo>
                    <a:pt x="121" y="230"/>
                  </a:lnTo>
                  <a:lnTo>
                    <a:pt x="124" y="223"/>
                  </a:lnTo>
                  <a:lnTo>
                    <a:pt x="127" y="215"/>
                  </a:lnTo>
                  <a:lnTo>
                    <a:pt x="130" y="208"/>
                  </a:lnTo>
                  <a:lnTo>
                    <a:pt x="131" y="201"/>
                  </a:lnTo>
                  <a:lnTo>
                    <a:pt x="132" y="194"/>
                  </a:lnTo>
                  <a:lnTo>
                    <a:pt x="131" y="187"/>
                  </a:lnTo>
                  <a:lnTo>
                    <a:pt x="130" y="181"/>
                  </a:lnTo>
                  <a:lnTo>
                    <a:pt x="127" y="175"/>
                  </a:lnTo>
                  <a:lnTo>
                    <a:pt x="126" y="170"/>
                  </a:lnTo>
                  <a:lnTo>
                    <a:pt x="121" y="164"/>
                  </a:lnTo>
                  <a:lnTo>
                    <a:pt x="119" y="160"/>
                  </a:lnTo>
                  <a:lnTo>
                    <a:pt x="115" y="156"/>
                  </a:lnTo>
                  <a:lnTo>
                    <a:pt x="112" y="153"/>
                  </a:lnTo>
                  <a:lnTo>
                    <a:pt x="104" y="147"/>
                  </a:lnTo>
                  <a:lnTo>
                    <a:pt x="97" y="143"/>
                  </a:lnTo>
                  <a:lnTo>
                    <a:pt x="93" y="138"/>
                  </a:lnTo>
                  <a:lnTo>
                    <a:pt x="92" y="138"/>
                  </a:lnTo>
                  <a:lnTo>
                    <a:pt x="146" y="113"/>
                  </a:lnTo>
                  <a:lnTo>
                    <a:pt x="132" y="58"/>
                  </a:lnTo>
                  <a:lnTo>
                    <a:pt x="131" y="58"/>
                  </a:lnTo>
                  <a:lnTo>
                    <a:pt x="130" y="58"/>
                  </a:lnTo>
                  <a:lnTo>
                    <a:pt x="127" y="58"/>
                  </a:lnTo>
                  <a:lnTo>
                    <a:pt x="123" y="58"/>
                  </a:lnTo>
                  <a:lnTo>
                    <a:pt x="116" y="58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100" y="60"/>
                  </a:lnTo>
                  <a:lnTo>
                    <a:pt x="94" y="60"/>
                  </a:lnTo>
                  <a:lnTo>
                    <a:pt x="89" y="61"/>
                  </a:lnTo>
                  <a:lnTo>
                    <a:pt x="82" y="61"/>
                  </a:lnTo>
                  <a:lnTo>
                    <a:pt x="75" y="61"/>
                  </a:lnTo>
                  <a:lnTo>
                    <a:pt x="67" y="61"/>
                  </a:lnTo>
                  <a:lnTo>
                    <a:pt x="60" y="61"/>
                  </a:lnTo>
                  <a:lnTo>
                    <a:pt x="53" y="61"/>
                  </a:lnTo>
                  <a:lnTo>
                    <a:pt x="45" y="61"/>
                  </a:lnTo>
                  <a:lnTo>
                    <a:pt x="39" y="61"/>
                  </a:lnTo>
                  <a:lnTo>
                    <a:pt x="32" y="61"/>
                  </a:lnTo>
                  <a:lnTo>
                    <a:pt x="25" y="61"/>
                  </a:lnTo>
                  <a:lnTo>
                    <a:pt x="20" y="61"/>
                  </a:lnTo>
                  <a:lnTo>
                    <a:pt x="14" y="61"/>
                  </a:lnTo>
                  <a:lnTo>
                    <a:pt x="10" y="61"/>
                  </a:lnTo>
                  <a:lnTo>
                    <a:pt x="2" y="61"/>
                  </a:lnTo>
                  <a:lnTo>
                    <a:pt x="0" y="61"/>
                  </a:lnTo>
                  <a:lnTo>
                    <a:pt x="158" y="0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1120775" y="3848101"/>
              <a:ext cx="158750" cy="165100"/>
            </a:xfrm>
            <a:custGeom>
              <a:avLst/>
              <a:gdLst>
                <a:gd name="T0" fmla="*/ 0 w 100"/>
                <a:gd name="T1" fmla="*/ 0 h 104"/>
                <a:gd name="T2" fmla="*/ 100 w 100"/>
                <a:gd name="T3" fmla="*/ 0 h 104"/>
                <a:gd name="T4" fmla="*/ 54 w 100"/>
                <a:gd name="T5" fmla="*/ 104 h 104"/>
                <a:gd name="T6" fmla="*/ 31 w 100"/>
                <a:gd name="T7" fmla="*/ 79 h 104"/>
                <a:gd name="T8" fmla="*/ 0 w 100"/>
                <a:gd name="T9" fmla="*/ 0 h 104"/>
                <a:gd name="T10" fmla="*/ 0 w 10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04">
                  <a:moveTo>
                    <a:pt x="0" y="0"/>
                  </a:moveTo>
                  <a:lnTo>
                    <a:pt x="100" y="0"/>
                  </a:lnTo>
                  <a:lnTo>
                    <a:pt x="54" y="104"/>
                  </a:lnTo>
                  <a:lnTo>
                    <a:pt x="31" y="7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48"/>
            <p:cNvSpPr>
              <a:spLocks/>
            </p:cNvSpPr>
            <p:nvPr/>
          </p:nvSpPr>
          <p:spPr bwMode="auto">
            <a:xfrm>
              <a:off x="966788" y="3160713"/>
              <a:ext cx="604838" cy="498475"/>
            </a:xfrm>
            <a:custGeom>
              <a:avLst/>
              <a:gdLst>
                <a:gd name="T0" fmla="*/ 37 w 381"/>
                <a:gd name="T1" fmla="*/ 62 h 314"/>
                <a:gd name="T2" fmla="*/ 40 w 381"/>
                <a:gd name="T3" fmla="*/ 83 h 314"/>
                <a:gd name="T4" fmla="*/ 40 w 381"/>
                <a:gd name="T5" fmla="*/ 104 h 314"/>
                <a:gd name="T6" fmla="*/ 38 w 381"/>
                <a:gd name="T7" fmla="*/ 121 h 314"/>
                <a:gd name="T8" fmla="*/ 36 w 381"/>
                <a:gd name="T9" fmla="*/ 146 h 314"/>
                <a:gd name="T10" fmla="*/ 33 w 381"/>
                <a:gd name="T11" fmla="*/ 170 h 314"/>
                <a:gd name="T12" fmla="*/ 27 w 381"/>
                <a:gd name="T13" fmla="*/ 198 h 314"/>
                <a:gd name="T14" fmla="*/ 21 w 381"/>
                <a:gd name="T15" fmla="*/ 225 h 314"/>
                <a:gd name="T16" fmla="*/ 15 w 381"/>
                <a:gd name="T17" fmla="*/ 251 h 314"/>
                <a:gd name="T18" fmla="*/ 10 w 381"/>
                <a:gd name="T19" fmla="*/ 274 h 314"/>
                <a:gd name="T20" fmla="*/ 4 w 381"/>
                <a:gd name="T21" fmla="*/ 293 h 314"/>
                <a:gd name="T22" fmla="*/ 0 w 381"/>
                <a:gd name="T23" fmla="*/ 313 h 314"/>
                <a:gd name="T24" fmla="*/ 7 w 381"/>
                <a:gd name="T25" fmla="*/ 312 h 314"/>
                <a:gd name="T26" fmla="*/ 33 w 381"/>
                <a:gd name="T27" fmla="*/ 304 h 314"/>
                <a:gd name="T28" fmla="*/ 61 w 381"/>
                <a:gd name="T29" fmla="*/ 287 h 314"/>
                <a:gd name="T30" fmla="*/ 78 w 381"/>
                <a:gd name="T31" fmla="*/ 276 h 314"/>
                <a:gd name="T32" fmla="*/ 75 w 381"/>
                <a:gd name="T33" fmla="*/ 267 h 314"/>
                <a:gd name="T34" fmla="*/ 71 w 381"/>
                <a:gd name="T35" fmla="*/ 249 h 314"/>
                <a:gd name="T36" fmla="*/ 70 w 381"/>
                <a:gd name="T37" fmla="*/ 229 h 314"/>
                <a:gd name="T38" fmla="*/ 75 w 381"/>
                <a:gd name="T39" fmla="*/ 211 h 314"/>
                <a:gd name="T40" fmla="*/ 90 w 381"/>
                <a:gd name="T41" fmla="*/ 196 h 314"/>
                <a:gd name="T42" fmla="*/ 120 w 381"/>
                <a:gd name="T43" fmla="*/ 193 h 314"/>
                <a:gd name="T44" fmla="*/ 132 w 381"/>
                <a:gd name="T45" fmla="*/ 208 h 314"/>
                <a:gd name="T46" fmla="*/ 132 w 381"/>
                <a:gd name="T47" fmla="*/ 226 h 314"/>
                <a:gd name="T48" fmla="*/ 139 w 381"/>
                <a:gd name="T49" fmla="*/ 222 h 314"/>
                <a:gd name="T50" fmla="*/ 163 w 381"/>
                <a:gd name="T51" fmla="*/ 204 h 314"/>
                <a:gd name="T52" fmla="*/ 181 w 381"/>
                <a:gd name="T53" fmla="*/ 188 h 314"/>
                <a:gd name="T54" fmla="*/ 199 w 381"/>
                <a:gd name="T55" fmla="*/ 166 h 314"/>
                <a:gd name="T56" fmla="*/ 214 w 381"/>
                <a:gd name="T57" fmla="*/ 146 h 314"/>
                <a:gd name="T58" fmla="*/ 224 w 381"/>
                <a:gd name="T59" fmla="*/ 131 h 314"/>
                <a:gd name="T60" fmla="*/ 238 w 381"/>
                <a:gd name="T61" fmla="*/ 127 h 314"/>
                <a:gd name="T62" fmla="*/ 261 w 381"/>
                <a:gd name="T63" fmla="*/ 125 h 314"/>
                <a:gd name="T64" fmla="*/ 290 w 381"/>
                <a:gd name="T65" fmla="*/ 119 h 314"/>
                <a:gd name="T66" fmla="*/ 320 w 381"/>
                <a:gd name="T67" fmla="*/ 108 h 314"/>
                <a:gd name="T68" fmla="*/ 344 w 381"/>
                <a:gd name="T69" fmla="*/ 91 h 314"/>
                <a:gd name="T70" fmla="*/ 364 w 381"/>
                <a:gd name="T71" fmla="*/ 77 h 314"/>
                <a:gd name="T72" fmla="*/ 378 w 381"/>
                <a:gd name="T73" fmla="*/ 63 h 314"/>
                <a:gd name="T74" fmla="*/ 371 w 381"/>
                <a:gd name="T75" fmla="*/ 56 h 314"/>
                <a:gd name="T76" fmla="*/ 345 w 381"/>
                <a:gd name="T77" fmla="*/ 40 h 314"/>
                <a:gd name="T78" fmla="*/ 325 w 381"/>
                <a:gd name="T79" fmla="*/ 30 h 314"/>
                <a:gd name="T80" fmla="*/ 299 w 381"/>
                <a:gd name="T81" fmla="*/ 18 h 314"/>
                <a:gd name="T82" fmla="*/ 272 w 381"/>
                <a:gd name="T83" fmla="*/ 10 h 314"/>
                <a:gd name="T84" fmla="*/ 241 w 381"/>
                <a:gd name="T85" fmla="*/ 3 h 314"/>
                <a:gd name="T86" fmla="*/ 212 w 381"/>
                <a:gd name="T87" fmla="*/ 0 h 314"/>
                <a:gd name="T88" fmla="*/ 192 w 381"/>
                <a:gd name="T89" fmla="*/ 0 h 314"/>
                <a:gd name="T90" fmla="*/ 159 w 381"/>
                <a:gd name="T91" fmla="*/ 4 h 314"/>
                <a:gd name="T92" fmla="*/ 128 w 381"/>
                <a:gd name="T93" fmla="*/ 13 h 314"/>
                <a:gd name="T94" fmla="*/ 99 w 381"/>
                <a:gd name="T95" fmla="*/ 22 h 314"/>
                <a:gd name="T96" fmla="*/ 75 w 381"/>
                <a:gd name="T97" fmla="*/ 32 h 314"/>
                <a:gd name="T98" fmla="*/ 56 w 381"/>
                <a:gd name="T99" fmla="*/ 43 h 314"/>
                <a:gd name="T100" fmla="*/ 37 w 381"/>
                <a:gd name="T101" fmla="*/ 52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1" h="314">
                  <a:moveTo>
                    <a:pt x="36" y="53"/>
                  </a:moveTo>
                  <a:lnTo>
                    <a:pt x="36" y="55"/>
                  </a:lnTo>
                  <a:lnTo>
                    <a:pt x="37" y="59"/>
                  </a:lnTo>
                  <a:lnTo>
                    <a:pt x="37" y="62"/>
                  </a:lnTo>
                  <a:lnTo>
                    <a:pt x="38" y="67"/>
                  </a:lnTo>
                  <a:lnTo>
                    <a:pt x="38" y="71"/>
                  </a:lnTo>
                  <a:lnTo>
                    <a:pt x="40" y="78"/>
                  </a:lnTo>
                  <a:lnTo>
                    <a:pt x="40" y="83"/>
                  </a:lnTo>
                  <a:lnTo>
                    <a:pt x="40" y="91"/>
                  </a:lnTo>
                  <a:lnTo>
                    <a:pt x="40" y="94"/>
                  </a:lnTo>
                  <a:lnTo>
                    <a:pt x="40" y="100"/>
                  </a:lnTo>
                  <a:lnTo>
                    <a:pt x="40" y="104"/>
                  </a:lnTo>
                  <a:lnTo>
                    <a:pt x="40" y="108"/>
                  </a:lnTo>
                  <a:lnTo>
                    <a:pt x="38" y="113"/>
                  </a:lnTo>
                  <a:lnTo>
                    <a:pt x="38" y="117"/>
                  </a:lnTo>
                  <a:lnTo>
                    <a:pt x="38" y="121"/>
                  </a:lnTo>
                  <a:lnTo>
                    <a:pt x="38" y="128"/>
                  </a:lnTo>
                  <a:lnTo>
                    <a:pt x="37" y="132"/>
                  </a:lnTo>
                  <a:lnTo>
                    <a:pt x="37" y="139"/>
                  </a:lnTo>
                  <a:lnTo>
                    <a:pt x="36" y="146"/>
                  </a:lnTo>
                  <a:lnTo>
                    <a:pt x="36" y="153"/>
                  </a:lnTo>
                  <a:lnTo>
                    <a:pt x="34" y="158"/>
                  </a:lnTo>
                  <a:lnTo>
                    <a:pt x="34" y="164"/>
                  </a:lnTo>
                  <a:lnTo>
                    <a:pt x="33" y="170"/>
                  </a:lnTo>
                  <a:lnTo>
                    <a:pt x="31" y="177"/>
                  </a:lnTo>
                  <a:lnTo>
                    <a:pt x="30" y="184"/>
                  </a:lnTo>
                  <a:lnTo>
                    <a:pt x="29" y="191"/>
                  </a:lnTo>
                  <a:lnTo>
                    <a:pt x="27" y="198"/>
                  </a:lnTo>
                  <a:lnTo>
                    <a:pt x="26" y="204"/>
                  </a:lnTo>
                  <a:lnTo>
                    <a:pt x="23" y="211"/>
                  </a:lnTo>
                  <a:lnTo>
                    <a:pt x="23" y="218"/>
                  </a:lnTo>
                  <a:lnTo>
                    <a:pt x="21" y="225"/>
                  </a:lnTo>
                  <a:lnTo>
                    <a:pt x="21" y="231"/>
                  </a:lnTo>
                  <a:lnTo>
                    <a:pt x="18" y="238"/>
                  </a:lnTo>
                  <a:lnTo>
                    <a:pt x="16" y="245"/>
                  </a:lnTo>
                  <a:lnTo>
                    <a:pt x="15" y="251"/>
                  </a:lnTo>
                  <a:lnTo>
                    <a:pt x="15" y="257"/>
                  </a:lnTo>
                  <a:lnTo>
                    <a:pt x="12" y="263"/>
                  </a:lnTo>
                  <a:lnTo>
                    <a:pt x="11" y="268"/>
                  </a:lnTo>
                  <a:lnTo>
                    <a:pt x="10" y="274"/>
                  </a:lnTo>
                  <a:lnTo>
                    <a:pt x="8" y="280"/>
                  </a:lnTo>
                  <a:lnTo>
                    <a:pt x="7" y="285"/>
                  </a:lnTo>
                  <a:lnTo>
                    <a:pt x="6" y="289"/>
                  </a:lnTo>
                  <a:lnTo>
                    <a:pt x="4" y="293"/>
                  </a:lnTo>
                  <a:lnTo>
                    <a:pt x="4" y="298"/>
                  </a:lnTo>
                  <a:lnTo>
                    <a:pt x="3" y="305"/>
                  </a:lnTo>
                  <a:lnTo>
                    <a:pt x="2" y="310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4" y="313"/>
                  </a:lnTo>
                  <a:lnTo>
                    <a:pt x="7" y="312"/>
                  </a:lnTo>
                  <a:lnTo>
                    <a:pt x="12" y="310"/>
                  </a:lnTo>
                  <a:lnTo>
                    <a:pt x="19" y="309"/>
                  </a:lnTo>
                  <a:lnTo>
                    <a:pt x="26" y="306"/>
                  </a:lnTo>
                  <a:lnTo>
                    <a:pt x="33" y="304"/>
                  </a:lnTo>
                  <a:lnTo>
                    <a:pt x="41" y="301"/>
                  </a:lnTo>
                  <a:lnTo>
                    <a:pt x="48" y="297"/>
                  </a:lnTo>
                  <a:lnTo>
                    <a:pt x="55" y="293"/>
                  </a:lnTo>
                  <a:lnTo>
                    <a:pt x="61" y="287"/>
                  </a:lnTo>
                  <a:lnTo>
                    <a:pt x="67" y="285"/>
                  </a:lnTo>
                  <a:lnTo>
                    <a:pt x="71" y="280"/>
                  </a:lnTo>
                  <a:lnTo>
                    <a:pt x="75" y="279"/>
                  </a:lnTo>
                  <a:lnTo>
                    <a:pt x="78" y="276"/>
                  </a:lnTo>
                  <a:lnTo>
                    <a:pt x="79" y="276"/>
                  </a:lnTo>
                  <a:lnTo>
                    <a:pt x="78" y="275"/>
                  </a:lnTo>
                  <a:lnTo>
                    <a:pt x="76" y="270"/>
                  </a:lnTo>
                  <a:lnTo>
                    <a:pt x="75" y="267"/>
                  </a:lnTo>
                  <a:lnTo>
                    <a:pt x="75" y="263"/>
                  </a:lnTo>
                  <a:lnTo>
                    <a:pt x="74" y="259"/>
                  </a:lnTo>
                  <a:lnTo>
                    <a:pt x="74" y="255"/>
                  </a:lnTo>
                  <a:lnTo>
                    <a:pt x="71" y="249"/>
                  </a:lnTo>
                  <a:lnTo>
                    <a:pt x="71" y="244"/>
                  </a:lnTo>
                  <a:lnTo>
                    <a:pt x="70" y="238"/>
                  </a:lnTo>
                  <a:lnTo>
                    <a:pt x="70" y="234"/>
                  </a:lnTo>
                  <a:lnTo>
                    <a:pt x="70" y="229"/>
                  </a:lnTo>
                  <a:lnTo>
                    <a:pt x="71" y="225"/>
                  </a:lnTo>
                  <a:lnTo>
                    <a:pt x="71" y="221"/>
                  </a:lnTo>
                  <a:lnTo>
                    <a:pt x="74" y="217"/>
                  </a:lnTo>
                  <a:lnTo>
                    <a:pt x="75" y="211"/>
                  </a:lnTo>
                  <a:lnTo>
                    <a:pt x="76" y="207"/>
                  </a:lnTo>
                  <a:lnTo>
                    <a:pt x="80" y="204"/>
                  </a:lnTo>
                  <a:lnTo>
                    <a:pt x="83" y="202"/>
                  </a:lnTo>
                  <a:lnTo>
                    <a:pt x="90" y="196"/>
                  </a:lnTo>
                  <a:lnTo>
                    <a:pt x="98" y="193"/>
                  </a:lnTo>
                  <a:lnTo>
                    <a:pt x="105" y="192"/>
                  </a:lnTo>
                  <a:lnTo>
                    <a:pt x="113" y="192"/>
                  </a:lnTo>
                  <a:lnTo>
                    <a:pt x="120" y="193"/>
                  </a:lnTo>
                  <a:lnTo>
                    <a:pt x="127" y="196"/>
                  </a:lnTo>
                  <a:lnTo>
                    <a:pt x="128" y="199"/>
                  </a:lnTo>
                  <a:lnTo>
                    <a:pt x="132" y="204"/>
                  </a:lnTo>
                  <a:lnTo>
                    <a:pt x="132" y="208"/>
                  </a:lnTo>
                  <a:lnTo>
                    <a:pt x="133" y="215"/>
                  </a:lnTo>
                  <a:lnTo>
                    <a:pt x="132" y="218"/>
                  </a:lnTo>
                  <a:lnTo>
                    <a:pt x="132" y="223"/>
                  </a:lnTo>
                  <a:lnTo>
                    <a:pt x="132" y="226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5" y="226"/>
                  </a:lnTo>
                  <a:lnTo>
                    <a:pt x="139" y="222"/>
                  </a:lnTo>
                  <a:lnTo>
                    <a:pt x="144" y="219"/>
                  </a:lnTo>
                  <a:lnTo>
                    <a:pt x="151" y="214"/>
                  </a:lnTo>
                  <a:lnTo>
                    <a:pt x="159" y="208"/>
                  </a:lnTo>
                  <a:lnTo>
                    <a:pt x="163" y="204"/>
                  </a:lnTo>
                  <a:lnTo>
                    <a:pt x="167" y="200"/>
                  </a:lnTo>
                  <a:lnTo>
                    <a:pt x="173" y="196"/>
                  </a:lnTo>
                  <a:lnTo>
                    <a:pt x="177" y="193"/>
                  </a:lnTo>
                  <a:lnTo>
                    <a:pt x="181" y="188"/>
                  </a:lnTo>
                  <a:lnTo>
                    <a:pt x="185" y="183"/>
                  </a:lnTo>
                  <a:lnTo>
                    <a:pt x="190" y="177"/>
                  </a:lnTo>
                  <a:lnTo>
                    <a:pt x="195" y="172"/>
                  </a:lnTo>
                  <a:lnTo>
                    <a:pt x="199" y="166"/>
                  </a:lnTo>
                  <a:lnTo>
                    <a:pt x="203" y="161"/>
                  </a:lnTo>
                  <a:lnTo>
                    <a:pt x="207" y="155"/>
                  </a:lnTo>
                  <a:lnTo>
                    <a:pt x="211" y="151"/>
                  </a:lnTo>
                  <a:lnTo>
                    <a:pt x="214" y="146"/>
                  </a:lnTo>
                  <a:lnTo>
                    <a:pt x="216" y="142"/>
                  </a:lnTo>
                  <a:lnTo>
                    <a:pt x="219" y="138"/>
                  </a:lnTo>
                  <a:lnTo>
                    <a:pt x="222" y="135"/>
                  </a:lnTo>
                  <a:lnTo>
                    <a:pt x="224" y="131"/>
                  </a:lnTo>
                  <a:lnTo>
                    <a:pt x="226" y="130"/>
                  </a:lnTo>
                  <a:lnTo>
                    <a:pt x="227" y="128"/>
                  </a:lnTo>
                  <a:lnTo>
                    <a:pt x="234" y="128"/>
                  </a:lnTo>
                  <a:lnTo>
                    <a:pt x="238" y="127"/>
                  </a:lnTo>
                  <a:lnTo>
                    <a:pt x="243" y="127"/>
                  </a:lnTo>
                  <a:lnTo>
                    <a:pt x="249" y="127"/>
                  </a:lnTo>
                  <a:lnTo>
                    <a:pt x="256" y="127"/>
                  </a:lnTo>
                  <a:lnTo>
                    <a:pt x="261" y="125"/>
                  </a:lnTo>
                  <a:lnTo>
                    <a:pt x="268" y="124"/>
                  </a:lnTo>
                  <a:lnTo>
                    <a:pt x="276" y="121"/>
                  </a:lnTo>
                  <a:lnTo>
                    <a:pt x="283" y="121"/>
                  </a:lnTo>
                  <a:lnTo>
                    <a:pt x="290" y="119"/>
                  </a:lnTo>
                  <a:lnTo>
                    <a:pt x="298" y="116"/>
                  </a:lnTo>
                  <a:lnTo>
                    <a:pt x="306" y="113"/>
                  </a:lnTo>
                  <a:lnTo>
                    <a:pt x="313" y="112"/>
                  </a:lnTo>
                  <a:lnTo>
                    <a:pt x="320" y="108"/>
                  </a:lnTo>
                  <a:lnTo>
                    <a:pt x="326" y="104"/>
                  </a:lnTo>
                  <a:lnTo>
                    <a:pt x="332" y="100"/>
                  </a:lnTo>
                  <a:lnTo>
                    <a:pt x="340" y="96"/>
                  </a:lnTo>
                  <a:lnTo>
                    <a:pt x="344" y="91"/>
                  </a:lnTo>
                  <a:lnTo>
                    <a:pt x="351" y="87"/>
                  </a:lnTo>
                  <a:lnTo>
                    <a:pt x="355" y="83"/>
                  </a:lnTo>
                  <a:lnTo>
                    <a:pt x="360" y="81"/>
                  </a:lnTo>
                  <a:lnTo>
                    <a:pt x="364" y="77"/>
                  </a:lnTo>
                  <a:lnTo>
                    <a:pt x="369" y="72"/>
                  </a:lnTo>
                  <a:lnTo>
                    <a:pt x="371" y="68"/>
                  </a:lnTo>
                  <a:lnTo>
                    <a:pt x="375" y="67"/>
                  </a:lnTo>
                  <a:lnTo>
                    <a:pt x="378" y="63"/>
                  </a:lnTo>
                  <a:lnTo>
                    <a:pt x="381" y="62"/>
                  </a:lnTo>
                  <a:lnTo>
                    <a:pt x="378" y="60"/>
                  </a:lnTo>
                  <a:lnTo>
                    <a:pt x="377" y="59"/>
                  </a:lnTo>
                  <a:lnTo>
                    <a:pt x="371" y="56"/>
                  </a:lnTo>
                  <a:lnTo>
                    <a:pt x="366" y="52"/>
                  </a:lnTo>
                  <a:lnTo>
                    <a:pt x="359" y="48"/>
                  </a:lnTo>
                  <a:lnTo>
                    <a:pt x="351" y="43"/>
                  </a:lnTo>
                  <a:lnTo>
                    <a:pt x="345" y="40"/>
                  </a:lnTo>
                  <a:lnTo>
                    <a:pt x="341" y="37"/>
                  </a:lnTo>
                  <a:lnTo>
                    <a:pt x="336" y="36"/>
                  </a:lnTo>
                  <a:lnTo>
                    <a:pt x="330" y="33"/>
                  </a:lnTo>
                  <a:lnTo>
                    <a:pt x="325" y="30"/>
                  </a:lnTo>
                  <a:lnTo>
                    <a:pt x="318" y="26"/>
                  </a:lnTo>
                  <a:lnTo>
                    <a:pt x="313" y="23"/>
                  </a:lnTo>
                  <a:lnTo>
                    <a:pt x="306" y="21"/>
                  </a:lnTo>
                  <a:lnTo>
                    <a:pt x="299" y="18"/>
                  </a:lnTo>
                  <a:lnTo>
                    <a:pt x="292" y="15"/>
                  </a:lnTo>
                  <a:lnTo>
                    <a:pt x="286" y="14"/>
                  </a:lnTo>
                  <a:lnTo>
                    <a:pt x="279" y="11"/>
                  </a:lnTo>
                  <a:lnTo>
                    <a:pt x="272" y="10"/>
                  </a:lnTo>
                  <a:lnTo>
                    <a:pt x="264" y="7"/>
                  </a:lnTo>
                  <a:lnTo>
                    <a:pt x="256" y="4"/>
                  </a:lnTo>
                  <a:lnTo>
                    <a:pt x="249" y="4"/>
                  </a:lnTo>
                  <a:lnTo>
                    <a:pt x="241" y="3"/>
                  </a:lnTo>
                  <a:lnTo>
                    <a:pt x="233" y="2"/>
                  </a:lnTo>
                  <a:lnTo>
                    <a:pt x="224" y="2"/>
                  </a:lnTo>
                  <a:lnTo>
                    <a:pt x="216" y="2"/>
                  </a:lnTo>
                  <a:lnTo>
                    <a:pt x="212" y="0"/>
                  </a:lnTo>
                  <a:lnTo>
                    <a:pt x="208" y="0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2" y="0"/>
                  </a:lnTo>
                  <a:lnTo>
                    <a:pt x="184" y="2"/>
                  </a:lnTo>
                  <a:lnTo>
                    <a:pt x="176" y="2"/>
                  </a:lnTo>
                  <a:lnTo>
                    <a:pt x="167" y="3"/>
                  </a:lnTo>
                  <a:lnTo>
                    <a:pt x="159" y="4"/>
                  </a:lnTo>
                  <a:lnTo>
                    <a:pt x="151" y="7"/>
                  </a:lnTo>
                  <a:lnTo>
                    <a:pt x="143" y="9"/>
                  </a:lnTo>
                  <a:lnTo>
                    <a:pt x="135" y="10"/>
                  </a:lnTo>
                  <a:lnTo>
                    <a:pt x="128" y="13"/>
                  </a:lnTo>
                  <a:lnTo>
                    <a:pt x="121" y="15"/>
                  </a:lnTo>
                  <a:lnTo>
                    <a:pt x="114" y="17"/>
                  </a:lnTo>
                  <a:lnTo>
                    <a:pt x="108" y="19"/>
                  </a:lnTo>
                  <a:lnTo>
                    <a:pt x="99" y="22"/>
                  </a:lnTo>
                  <a:lnTo>
                    <a:pt x="94" y="25"/>
                  </a:lnTo>
                  <a:lnTo>
                    <a:pt x="87" y="28"/>
                  </a:lnTo>
                  <a:lnTo>
                    <a:pt x="80" y="30"/>
                  </a:lnTo>
                  <a:lnTo>
                    <a:pt x="75" y="32"/>
                  </a:lnTo>
                  <a:lnTo>
                    <a:pt x="70" y="36"/>
                  </a:lnTo>
                  <a:lnTo>
                    <a:pt x="64" y="37"/>
                  </a:lnTo>
                  <a:lnTo>
                    <a:pt x="60" y="40"/>
                  </a:lnTo>
                  <a:lnTo>
                    <a:pt x="56" y="43"/>
                  </a:lnTo>
                  <a:lnTo>
                    <a:pt x="52" y="44"/>
                  </a:lnTo>
                  <a:lnTo>
                    <a:pt x="45" y="48"/>
                  </a:lnTo>
                  <a:lnTo>
                    <a:pt x="40" y="51"/>
                  </a:lnTo>
                  <a:lnTo>
                    <a:pt x="37" y="52"/>
                  </a:lnTo>
                  <a:lnTo>
                    <a:pt x="36" y="53"/>
                  </a:lnTo>
                  <a:lnTo>
                    <a:pt x="36" y="53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9" name="Freeform 49"/>
            <p:cNvSpPr>
              <a:spLocks/>
            </p:cNvSpPr>
            <p:nvPr/>
          </p:nvSpPr>
          <p:spPr bwMode="auto">
            <a:xfrm>
              <a:off x="1050925" y="3182938"/>
              <a:ext cx="431800" cy="149225"/>
            </a:xfrm>
            <a:custGeom>
              <a:avLst/>
              <a:gdLst>
                <a:gd name="T0" fmla="*/ 3 w 272"/>
                <a:gd name="T1" fmla="*/ 38 h 94"/>
                <a:gd name="T2" fmla="*/ 18 w 272"/>
                <a:gd name="T3" fmla="*/ 31 h 94"/>
                <a:gd name="T4" fmla="*/ 34 w 272"/>
                <a:gd name="T5" fmla="*/ 24 h 94"/>
                <a:gd name="T6" fmla="*/ 49 w 272"/>
                <a:gd name="T7" fmla="*/ 19 h 94"/>
                <a:gd name="T8" fmla="*/ 64 w 272"/>
                <a:gd name="T9" fmla="*/ 15 h 94"/>
                <a:gd name="T10" fmla="*/ 80 w 272"/>
                <a:gd name="T11" fmla="*/ 9 h 94"/>
                <a:gd name="T12" fmla="*/ 98 w 272"/>
                <a:gd name="T13" fmla="*/ 5 h 94"/>
                <a:gd name="T14" fmla="*/ 114 w 272"/>
                <a:gd name="T15" fmla="*/ 3 h 94"/>
                <a:gd name="T16" fmla="*/ 132 w 272"/>
                <a:gd name="T17" fmla="*/ 1 h 94"/>
                <a:gd name="T18" fmla="*/ 147 w 272"/>
                <a:gd name="T19" fmla="*/ 0 h 94"/>
                <a:gd name="T20" fmla="*/ 162 w 272"/>
                <a:gd name="T21" fmla="*/ 1 h 94"/>
                <a:gd name="T22" fmla="*/ 178 w 272"/>
                <a:gd name="T23" fmla="*/ 3 h 94"/>
                <a:gd name="T24" fmla="*/ 201 w 272"/>
                <a:gd name="T25" fmla="*/ 9 h 94"/>
                <a:gd name="T26" fmla="*/ 216 w 272"/>
                <a:gd name="T27" fmla="*/ 16 h 94"/>
                <a:gd name="T28" fmla="*/ 229 w 272"/>
                <a:gd name="T29" fmla="*/ 22 h 94"/>
                <a:gd name="T30" fmla="*/ 214 w 272"/>
                <a:gd name="T31" fmla="*/ 31 h 94"/>
                <a:gd name="T32" fmla="*/ 201 w 272"/>
                <a:gd name="T33" fmla="*/ 38 h 94"/>
                <a:gd name="T34" fmla="*/ 188 w 272"/>
                <a:gd name="T35" fmla="*/ 43 h 94"/>
                <a:gd name="T36" fmla="*/ 173 w 272"/>
                <a:gd name="T37" fmla="*/ 48 h 94"/>
                <a:gd name="T38" fmla="*/ 157 w 272"/>
                <a:gd name="T39" fmla="*/ 52 h 94"/>
                <a:gd name="T40" fmla="*/ 143 w 272"/>
                <a:gd name="T41" fmla="*/ 53 h 94"/>
                <a:gd name="T42" fmla="*/ 131 w 272"/>
                <a:gd name="T43" fmla="*/ 56 h 94"/>
                <a:gd name="T44" fmla="*/ 136 w 272"/>
                <a:gd name="T45" fmla="*/ 57 h 94"/>
                <a:gd name="T46" fmla="*/ 148 w 272"/>
                <a:gd name="T47" fmla="*/ 60 h 94"/>
                <a:gd name="T48" fmla="*/ 165 w 272"/>
                <a:gd name="T49" fmla="*/ 63 h 94"/>
                <a:gd name="T50" fmla="*/ 184 w 272"/>
                <a:gd name="T51" fmla="*/ 64 h 94"/>
                <a:gd name="T52" fmla="*/ 204 w 272"/>
                <a:gd name="T53" fmla="*/ 65 h 94"/>
                <a:gd name="T54" fmla="*/ 223 w 272"/>
                <a:gd name="T55" fmla="*/ 65 h 94"/>
                <a:gd name="T56" fmla="*/ 241 w 272"/>
                <a:gd name="T57" fmla="*/ 64 h 94"/>
                <a:gd name="T58" fmla="*/ 256 w 272"/>
                <a:gd name="T59" fmla="*/ 63 h 94"/>
                <a:gd name="T60" fmla="*/ 267 w 272"/>
                <a:gd name="T61" fmla="*/ 60 h 94"/>
                <a:gd name="T62" fmla="*/ 271 w 272"/>
                <a:gd name="T63" fmla="*/ 60 h 94"/>
                <a:gd name="T64" fmla="*/ 261 w 272"/>
                <a:gd name="T65" fmla="*/ 64 h 94"/>
                <a:gd name="T66" fmla="*/ 242 w 272"/>
                <a:gd name="T67" fmla="*/ 69 h 94"/>
                <a:gd name="T68" fmla="*/ 226 w 272"/>
                <a:gd name="T69" fmla="*/ 75 h 94"/>
                <a:gd name="T70" fmla="*/ 214 w 272"/>
                <a:gd name="T71" fmla="*/ 77 h 94"/>
                <a:gd name="T72" fmla="*/ 200 w 272"/>
                <a:gd name="T73" fmla="*/ 83 h 94"/>
                <a:gd name="T74" fmla="*/ 184 w 272"/>
                <a:gd name="T75" fmla="*/ 86 h 94"/>
                <a:gd name="T76" fmla="*/ 169 w 272"/>
                <a:gd name="T77" fmla="*/ 90 h 94"/>
                <a:gd name="T78" fmla="*/ 154 w 272"/>
                <a:gd name="T79" fmla="*/ 92 h 94"/>
                <a:gd name="T80" fmla="*/ 137 w 272"/>
                <a:gd name="T81" fmla="*/ 92 h 94"/>
                <a:gd name="T82" fmla="*/ 123 w 272"/>
                <a:gd name="T83" fmla="*/ 92 h 94"/>
                <a:gd name="T84" fmla="*/ 109 w 272"/>
                <a:gd name="T85" fmla="*/ 92 h 94"/>
                <a:gd name="T86" fmla="*/ 95 w 272"/>
                <a:gd name="T87" fmla="*/ 92 h 94"/>
                <a:gd name="T88" fmla="*/ 84 w 272"/>
                <a:gd name="T89" fmla="*/ 92 h 94"/>
                <a:gd name="T90" fmla="*/ 64 w 272"/>
                <a:gd name="T91" fmla="*/ 90 h 94"/>
                <a:gd name="T92" fmla="*/ 52 w 272"/>
                <a:gd name="T93" fmla="*/ 88 h 94"/>
                <a:gd name="T94" fmla="*/ 0 w 272"/>
                <a:gd name="T95" fmla="*/ 3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2" h="94">
                  <a:moveTo>
                    <a:pt x="0" y="39"/>
                  </a:moveTo>
                  <a:lnTo>
                    <a:pt x="0" y="38"/>
                  </a:lnTo>
                  <a:lnTo>
                    <a:pt x="3" y="38"/>
                  </a:lnTo>
                  <a:lnTo>
                    <a:pt x="7" y="35"/>
                  </a:lnTo>
                  <a:lnTo>
                    <a:pt x="12" y="34"/>
                  </a:lnTo>
                  <a:lnTo>
                    <a:pt x="18" y="31"/>
                  </a:lnTo>
                  <a:lnTo>
                    <a:pt x="26" y="29"/>
                  </a:lnTo>
                  <a:lnTo>
                    <a:pt x="30" y="26"/>
                  </a:lnTo>
                  <a:lnTo>
                    <a:pt x="34" y="24"/>
                  </a:lnTo>
                  <a:lnTo>
                    <a:pt x="40" y="23"/>
                  </a:lnTo>
                  <a:lnTo>
                    <a:pt x="45" y="22"/>
                  </a:lnTo>
                  <a:lnTo>
                    <a:pt x="49" y="19"/>
                  </a:lnTo>
                  <a:lnTo>
                    <a:pt x="55" y="18"/>
                  </a:lnTo>
                  <a:lnTo>
                    <a:pt x="60" y="16"/>
                  </a:lnTo>
                  <a:lnTo>
                    <a:pt x="64" y="15"/>
                  </a:lnTo>
                  <a:lnTo>
                    <a:pt x="70" y="12"/>
                  </a:lnTo>
                  <a:lnTo>
                    <a:pt x="75" y="11"/>
                  </a:lnTo>
                  <a:lnTo>
                    <a:pt x="80" y="9"/>
                  </a:lnTo>
                  <a:lnTo>
                    <a:pt x="87" y="8"/>
                  </a:lnTo>
                  <a:lnTo>
                    <a:pt x="93" y="7"/>
                  </a:lnTo>
                  <a:lnTo>
                    <a:pt x="98" y="5"/>
                  </a:lnTo>
                  <a:lnTo>
                    <a:pt x="104" y="4"/>
                  </a:lnTo>
                  <a:lnTo>
                    <a:pt x="109" y="4"/>
                  </a:lnTo>
                  <a:lnTo>
                    <a:pt x="114" y="3"/>
                  </a:lnTo>
                  <a:lnTo>
                    <a:pt x="121" y="1"/>
                  </a:lnTo>
                  <a:lnTo>
                    <a:pt x="127" y="1"/>
                  </a:lnTo>
                  <a:lnTo>
                    <a:pt x="132" y="1"/>
                  </a:lnTo>
                  <a:lnTo>
                    <a:pt x="137" y="1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3"/>
                  </a:lnTo>
                  <a:lnTo>
                    <a:pt x="178" y="3"/>
                  </a:lnTo>
                  <a:lnTo>
                    <a:pt x="188" y="5"/>
                  </a:lnTo>
                  <a:lnTo>
                    <a:pt x="195" y="7"/>
                  </a:lnTo>
                  <a:lnTo>
                    <a:pt x="201" y="9"/>
                  </a:lnTo>
                  <a:lnTo>
                    <a:pt x="207" y="11"/>
                  </a:lnTo>
                  <a:lnTo>
                    <a:pt x="212" y="14"/>
                  </a:lnTo>
                  <a:lnTo>
                    <a:pt x="216" y="16"/>
                  </a:lnTo>
                  <a:lnTo>
                    <a:pt x="220" y="18"/>
                  </a:lnTo>
                  <a:lnTo>
                    <a:pt x="226" y="20"/>
                  </a:lnTo>
                  <a:lnTo>
                    <a:pt x="229" y="22"/>
                  </a:lnTo>
                  <a:lnTo>
                    <a:pt x="226" y="23"/>
                  </a:lnTo>
                  <a:lnTo>
                    <a:pt x="219" y="29"/>
                  </a:lnTo>
                  <a:lnTo>
                    <a:pt x="214" y="31"/>
                  </a:lnTo>
                  <a:lnTo>
                    <a:pt x="208" y="35"/>
                  </a:lnTo>
                  <a:lnTo>
                    <a:pt x="204" y="37"/>
                  </a:lnTo>
                  <a:lnTo>
                    <a:pt x="201" y="38"/>
                  </a:lnTo>
                  <a:lnTo>
                    <a:pt x="197" y="41"/>
                  </a:lnTo>
                  <a:lnTo>
                    <a:pt x="193" y="42"/>
                  </a:lnTo>
                  <a:lnTo>
                    <a:pt x="188" y="43"/>
                  </a:lnTo>
                  <a:lnTo>
                    <a:pt x="182" y="45"/>
                  </a:lnTo>
                  <a:lnTo>
                    <a:pt x="177" y="46"/>
                  </a:lnTo>
                  <a:lnTo>
                    <a:pt x="173" y="48"/>
                  </a:lnTo>
                  <a:lnTo>
                    <a:pt x="166" y="49"/>
                  </a:lnTo>
                  <a:lnTo>
                    <a:pt x="162" y="50"/>
                  </a:lnTo>
                  <a:lnTo>
                    <a:pt x="157" y="52"/>
                  </a:lnTo>
                  <a:lnTo>
                    <a:pt x="151" y="53"/>
                  </a:lnTo>
                  <a:lnTo>
                    <a:pt x="147" y="53"/>
                  </a:lnTo>
                  <a:lnTo>
                    <a:pt x="143" y="53"/>
                  </a:lnTo>
                  <a:lnTo>
                    <a:pt x="137" y="54"/>
                  </a:lnTo>
                  <a:lnTo>
                    <a:pt x="136" y="54"/>
                  </a:lnTo>
                  <a:lnTo>
                    <a:pt x="131" y="56"/>
                  </a:lnTo>
                  <a:lnTo>
                    <a:pt x="129" y="57"/>
                  </a:lnTo>
                  <a:lnTo>
                    <a:pt x="131" y="57"/>
                  </a:lnTo>
                  <a:lnTo>
                    <a:pt x="136" y="57"/>
                  </a:lnTo>
                  <a:lnTo>
                    <a:pt x="139" y="58"/>
                  </a:lnTo>
                  <a:lnTo>
                    <a:pt x="143" y="58"/>
                  </a:lnTo>
                  <a:lnTo>
                    <a:pt x="148" y="60"/>
                  </a:lnTo>
                  <a:lnTo>
                    <a:pt x="154" y="61"/>
                  </a:lnTo>
                  <a:lnTo>
                    <a:pt x="158" y="61"/>
                  </a:lnTo>
                  <a:lnTo>
                    <a:pt x="165" y="63"/>
                  </a:lnTo>
                  <a:lnTo>
                    <a:pt x="171" y="63"/>
                  </a:lnTo>
                  <a:lnTo>
                    <a:pt x="178" y="64"/>
                  </a:lnTo>
                  <a:lnTo>
                    <a:pt x="184" y="64"/>
                  </a:lnTo>
                  <a:lnTo>
                    <a:pt x="190" y="65"/>
                  </a:lnTo>
                  <a:lnTo>
                    <a:pt x="197" y="65"/>
                  </a:lnTo>
                  <a:lnTo>
                    <a:pt x="204" y="65"/>
                  </a:lnTo>
                  <a:lnTo>
                    <a:pt x="211" y="65"/>
                  </a:lnTo>
                  <a:lnTo>
                    <a:pt x="218" y="65"/>
                  </a:lnTo>
                  <a:lnTo>
                    <a:pt x="223" y="65"/>
                  </a:lnTo>
                  <a:lnTo>
                    <a:pt x="230" y="65"/>
                  </a:lnTo>
                  <a:lnTo>
                    <a:pt x="235" y="64"/>
                  </a:lnTo>
                  <a:lnTo>
                    <a:pt x="241" y="64"/>
                  </a:lnTo>
                  <a:lnTo>
                    <a:pt x="246" y="63"/>
                  </a:lnTo>
                  <a:lnTo>
                    <a:pt x="252" y="63"/>
                  </a:lnTo>
                  <a:lnTo>
                    <a:pt x="256" y="63"/>
                  </a:lnTo>
                  <a:lnTo>
                    <a:pt x="260" y="61"/>
                  </a:lnTo>
                  <a:lnTo>
                    <a:pt x="263" y="60"/>
                  </a:lnTo>
                  <a:lnTo>
                    <a:pt x="267" y="60"/>
                  </a:lnTo>
                  <a:lnTo>
                    <a:pt x="271" y="60"/>
                  </a:lnTo>
                  <a:lnTo>
                    <a:pt x="272" y="60"/>
                  </a:lnTo>
                  <a:lnTo>
                    <a:pt x="271" y="60"/>
                  </a:lnTo>
                  <a:lnTo>
                    <a:pt x="269" y="60"/>
                  </a:lnTo>
                  <a:lnTo>
                    <a:pt x="265" y="61"/>
                  </a:lnTo>
                  <a:lnTo>
                    <a:pt x="261" y="64"/>
                  </a:lnTo>
                  <a:lnTo>
                    <a:pt x="256" y="65"/>
                  </a:lnTo>
                  <a:lnTo>
                    <a:pt x="249" y="67"/>
                  </a:lnTo>
                  <a:lnTo>
                    <a:pt x="242" y="69"/>
                  </a:lnTo>
                  <a:lnTo>
                    <a:pt x="235" y="72"/>
                  </a:lnTo>
                  <a:lnTo>
                    <a:pt x="231" y="73"/>
                  </a:lnTo>
                  <a:lnTo>
                    <a:pt x="226" y="75"/>
                  </a:lnTo>
                  <a:lnTo>
                    <a:pt x="222" y="76"/>
                  </a:lnTo>
                  <a:lnTo>
                    <a:pt x="218" y="77"/>
                  </a:lnTo>
                  <a:lnTo>
                    <a:pt x="214" y="77"/>
                  </a:lnTo>
                  <a:lnTo>
                    <a:pt x="208" y="80"/>
                  </a:lnTo>
                  <a:lnTo>
                    <a:pt x="204" y="82"/>
                  </a:lnTo>
                  <a:lnTo>
                    <a:pt x="200" y="83"/>
                  </a:lnTo>
                  <a:lnTo>
                    <a:pt x="195" y="84"/>
                  </a:lnTo>
                  <a:lnTo>
                    <a:pt x="189" y="86"/>
                  </a:lnTo>
                  <a:lnTo>
                    <a:pt x="184" y="86"/>
                  </a:lnTo>
                  <a:lnTo>
                    <a:pt x="178" y="87"/>
                  </a:lnTo>
                  <a:lnTo>
                    <a:pt x="173" y="88"/>
                  </a:lnTo>
                  <a:lnTo>
                    <a:pt x="169" y="90"/>
                  </a:lnTo>
                  <a:lnTo>
                    <a:pt x="163" y="91"/>
                  </a:lnTo>
                  <a:lnTo>
                    <a:pt x="158" y="92"/>
                  </a:lnTo>
                  <a:lnTo>
                    <a:pt x="154" y="92"/>
                  </a:lnTo>
                  <a:lnTo>
                    <a:pt x="148" y="92"/>
                  </a:lnTo>
                  <a:lnTo>
                    <a:pt x="143" y="92"/>
                  </a:lnTo>
                  <a:lnTo>
                    <a:pt x="137" y="92"/>
                  </a:lnTo>
                  <a:lnTo>
                    <a:pt x="132" y="92"/>
                  </a:lnTo>
                  <a:lnTo>
                    <a:pt x="127" y="92"/>
                  </a:lnTo>
                  <a:lnTo>
                    <a:pt x="123" y="92"/>
                  </a:lnTo>
                  <a:lnTo>
                    <a:pt x="117" y="94"/>
                  </a:lnTo>
                  <a:lnTo>
                    <a:pt x="113" y="92"/>
                  </a:lnTo>
                  <a:lnTo>
                    <a:pt x="109" y="92"/>
                  </a:lnTo>
                  <a:lnTo>
                    <a:pt x="104" y="92"/>
                  </a:lnTo>
                  <a:lnTo>
                    <a:pt x="101" y="92"/>
                  </a:lnTo>
                  <a:lnTo>
                    <a:pt x="95" y="92"/>
                  </a:lnTo>
                  <a:lnTo>
                    <a:pt x="91" y="92"/>
                  </a:lnTo>
                  <a:lnTo>
                    <a:pt x="87" y="92"/>
                  </a:lnTo>
                  <a:lnTo>
                    <a:pt x="84" y="92"/>
                  </a:lnTo>
                  <a:lnTo>
                    <a:pt x="76" y="91"/>
                  </a:lnTo>
                  <a:lnTo>
                    <a:pt x="71" y="91"/>
                  </a:lnTo>
                  <a:lnTo>
                    <a:pt x="64" y="90"/>
                  </a:lnTo>
                  <a:lnTo>
                    <a:pt x="61" y="90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91" y="75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0" name="Freeform 50"/>
            <p:cNvSpPr>
              <a:spLocks/>
            </p:cNvSpPr>
            <p:nvPr/>
          </p:nvSpPr>
          <p:spPr bwMode="auto">
            <a:xfrm>
              <a:off x="1144588" y="4013201"/>
              <a:ext cx="111125" cy="185738"/>
            </a:xfrm>
            <a:custGeom>
              <a:avLst/>
              <a:gdLst>
                <a:gd name="T0" fmla="*/ 36 w 70"/>
                <a:gd name="T1" fmla="*/ 0 h 117"/>
                <a:gd name="T2" fmla="*/ 70 w 70"/>
                <a:gd name="T3" fmla="*/ 36 h 117"/>
                <a:gd name="T4" fmla="*/ 36 w 70"/>
                <a:gd name="T5" fmla="*/ 117 h 117"/>
                <a:gd name="T6" fmla="*/ 0 w 70"/>
                <a:gd name="T7" fmla="*/ 56 h 117"/>
                <a:gd name="T8" fmla="*/ 36 w 70"/>
                <a:gd name="T9" fmla="*/ 0 h 117"/>
                <a:gd name="T10" fmla="*/ 36 w 70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17">
                  <a:moveTo>
                    <a:pt x="36" y="0"/>
                  </a:moveTo>
                  <a:lnTo>
                    <a:pt x="70" y="36"/>
                  </a:lnTo>
                  <a:lnTo>
                    <a:pt x="36" y="117"/>
                  </a:lnTo>
                  <a:lnTo>
                    <a:pt x="0" y="56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1" name="Freeform 51"/>
            <p:cNvSpPr>
              <a:spLocks/>
            </p:cNvSpPr>
            <p:nvPr/>
          </p:nvSpPr>
          <p:spPr bwMode="auto">
            <a:xfrm>
              <a:off x="1074738" y="4124326"/>
              <a:ext cx="209550" cy="782638"/>
            </a:xfrm>
            <a:custGeom>
              <a:avLst/>
              <a:gdLst>
                <a:gd name="T0" fmla="*/ 80 w 132"/>
                <a:gd name="T1" fmla="*/ 0 h 493"/>
                <a:gd name="T2" fmla="*/ 80 w 132"/>
                <a:gd name="T3" fmla="*/ 5 h 493"/>
                <a:gd name="T4" fmla="*/ 83 w 132"/>
                <a:gd name="T5" fmla="*/ 12 h 493"/>
                <a:gd name="T6" fmla="*/ 86 w 132"/>
                <a:gd name="T7" fmla="*/ 20 h 493"/>
                <a:gd name="T8" fmla="*/ 87 w 132"/>
                <a:gd name="T9" fmla="*/ 31 h 493"/>
                <a:gd name="T10" fmla="*/ 91 w 132"/>
                <a:gd name="T11" fmla="*/ 43 h 493"/>
                <a:gd name="T12" fmla="*/ 94 w 132"/>
                <a:gd name="T13" fmla="*/ 57 h 493"/>
                <a:gd name="T14" fmla="*/ 98 w 132"/>
                <a:gd name="T15" fmla="*/ 72 h 493"/>
                <a:gd name="T16" fmla="*/ 101 w 132"/>
                <a:gd name="T17" fmla="*/ 87 h 493"/>
                <a:gd name="T18" fmla="*/ 103 w 132"/>
                <a:gd name="T19" fmla="*/ 99 h 493"/>
                <a:gd name="T20" fmla="*/ 105 w 132"/>
                <a:gd name="T21" fmla="*/ 108 h 493"/>
                <a:gd name="T22" fmla="*/ 108 w 132"/>
                <a:gd name="T23" fmla="*/ 118 h 493"/>
                <a:gd name="T24" fmla="*/ 109 w 132"/>
                <a:gd name="T25" fmla="*/ 128 h 493"/>
                <a:gd name="T26" fmla="*/ 110 w 132"/>
                <a:gd name="T27" fmla="*/ 137 h 493"/>
                <a:gd name="T28" fmla="*/ 112 w 132"/>
                <a:gd name="T29" fmla="*/ 145 h 493"/>
                <a:gd name="T30" fmla="*/ 113 w 132"/>
                <a:gd name="T31" fmla="*/ 155 h 493"/>
                <a:gd name="T32" fmla="*/ 116 w 132"/>
                <a:gd name="T33" fmla="*/ 164 h 493"/>
                <a:gd name="T34" fmla="*/ 117 w 132"/>
                <a:gd name="T35" fmla="*/ 175 h 493"/>
                <a:gd name="T36" fmla="*/ 118 w 132"/>
                <a:gd name="T37" fmla="*/ 185 h 493"/>
                <a:gd name="T38" fmla="*/ 120 w 132"/>
                <a:gd name="T39" fmla="*/ 195 h 493"/>
                <a:gd name="T40" fmla="*/ 121 w 132"/>
                <a:gd name="T41" fmla="*/ 206 h 493"/>
                <a:gd name="T42" fmla="*/ 122 w 132"/>
                <a:gd name="T43" fmla="*/ 216 h 493"/>
                <a:gd name="T44" fmla="*/ 124 w 132"/>
                <a:gd name="T45" fmla="*/ 225 h 493"/>
                <a:gd name="T46" fmla="*/ 124 w 132"/>
                <a:gd name="T47" fmla="*/ 234 h 493"/>
                <a:gd name="T48" fmla="*/ 125 w 132"/>
                <a:gd name="T49" fmla="*/ 242 h 493"/>
                <a:gd name="T50" fmla="*/ 127 w 132"/>
                <a:gd name="T51" fmla="*/ 254 h 493"/>
                <a:gd name="T52" fmla="*/ 128 w 132"/>
                <a:gd name="T53" fmla="*/ 269 h 493"/>
                <a:gd name="T54" fmla="*/ 129 w 132"/>
                <a:gd name="T55" fmla="*/ 281 h 493"/>
                <a:gd name="T56" fmla="*/ 129 w 132"/>
                <a:gd name="T57" fmla="*/ 292 h 493"/>
                <a:gd name="T58" fmla="*/ 131 w 132"/>
                <a:gd name="T59" fmla="*/ 302 h 493"/>
                <a:gd name="T60" fmla="*/ 132 w 132"/>
                <a:gd name="T61" fmla="*/ 311 h 493"/>
                <a:gd name="T62" fmla="*/ 132 w 132"/>
                <a:gd name="T63" fmla="*/ 319 h 493"/>
                <a:gd name="T64" fmla="*/ 132 w 132"/>
                <a:gd name="T65" fmla="*/ 329 h 493"/>
                <a:gd name="T66" fmla="*/ 132 w 132"/>
                <a:gd name="T67" fmla="*/ 336 h 493"/>
                <a:gd name="T68" fmla="*/ 0 w 132"/>
                <a:gd name="T69" fmla="*/ 493 h 493"/>
                <a:gd name="T70" fmla="*/ 80 w 132"/>
                <a:gd name="T71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2" h="493">
                  <a:moveTo>
                    <a:pt x="80" y="0"/>
                  </a:moveTo>
                  <a:lnTo>
                    <a:pt x="80" y="0"/>
                  </a:lnTo>
                  <a:lnTo>
                    <a:pt x="80" y="2"/>
                  </a:lnTo>
                  <a:lnTo>
                    <a:pt x="80" y="5"/>
                  </a:lnTo>
                  <a:lnTo>
                    <a:pt x="82" y="8"/>
                  </a:lnTo>
                  <a:lnTo>
                    <a:pt x="83" y="12"/>
                  </a:lnTo>
                  <a:lnTo>
                    <a:pt x="84" y="17"/>
                  </a:lnTo>
                  <a:lnTo>
                    <a:pt x="86" y="20"/>
                  </a:lnTo>
                  <a:lnTo>
                    <a:pt x="87" y="26"/>
                  </a:lnTo>
                  <a:lnTo>
                    <a:pt x="87" y="31"/>
                  </a:lnTo>
                  <a:lnTo>
                    <a:pt x="90" y="36"/>
                  </a:lnTo>
                  <a:lnTo>
                    <a:pt x="91" y="43"/>
                  </a:lnTo>
                  <a:lnTo>
                    <a:pt x="93" y="50"/>
                  </a:lnTo>
                  <a:lnTo>
                    <a:pt x="94" y="57"/>
                  </a:lnTo>
                  <a:lnTo>
                    <a:pt x="97" y="65"/>
                  </a:lnTo>
                  <a:lnTo>
                    <a:pt x="98" y="72"/>
                  </a:lnTo>
                  <a:lnTo>
                    <a:pt x="99" y="79"/>
                  </a:lnTo>
                  <a:lnTo>
                    <a:pt x="101" y="87"/>
                  </a:lnTo>
                  <a:lnTo>
                    <a:pt x="103" y="95"/>
                  </a:lnTo>
                  <a:lnTo>
                    <a:pt x="103" y="99"/>
                  </a:lnTo>
                  <a:lnTo>
                    <a:pt x="105" y="104"/>
                  </a:lnTo>
                  <a:lnTo>
                    <a:pt x="105" y="108"/>
                  </a:lnTo>
                  <a:lnTo>
                    <a:pt x="106" y="113"/>
                  </a:lnTo>
                  <a:lnTo>
                    <a:pt x="108" y="118"/>
                  </a:lnTo>
                  <a:lnTo>
                    <a:pt x="108" y="122"/>
                  </a:lnTo>
                  <a:lnTo>
                    <a:pt x="109" y="128"/>
                  </a:lnTo>
                  <a:lnTo>
                    <a:pt x="110" y="132"/>
                  </a:lnTo>
                  <a:lnTo>
                    <a:pt x="110" y="137"/>
                  </a:lnTo>
                  <a:lnTo>
                    <a:pt x="112" y="141"/>
                  </a:lnTo>
                  <a:lnTo>
                    <a:pt x="112" y="145"/>
                  </a:lnTo>
                  <a:lnTo>
                    <a:pt x="113" y="151"/>
                  </a:lnTo>
                  <a:lnTo>
                    <a:pt x="113" y="155"/>
                  </a:lnTo>
                  <a:lnTo>
                    <a:pt x="116" y="160"/>
                  </a:lnTo>
                  <a:lnTo>
                    <a:pt x="116" y="164"/>
                  </a:lnTo>
                  <a:lnTo>
                    <a:pt x="117" y="170"/>
                  </a:lnTo>
                  <a:lnTo>
                    <a:pt x="117" y="175"/>
                  </a:lnTo>
                  <a:lnTo>
                    <a:pt x="118" y="181"/>
                  </a:lnTo>
                  <a:lnTo>
                    <a:pt x="118" y="185"/>
                  </a:lnTo>
                  <a:lnTo>
                    <a:pt x="120" y="190"/>
                  </a:lnTo>
                  <a:lnTo>
                    <a:pt x="120" y="195"/>
                  </a:lnTo>
                  <a:lnTo>
                    <a:pt x="121" y="201"/>
                  </a:lnTo>
                  <a:lnTo>
                    <a:pt x="121" y="206"/>
                  </a:lnTo>
                  <a:lnTo>
                    <a:pt x="122" y="210"/>
                  </a:lnTo>
                  <a:lnTo>
                    <a:pt x="122" y="216"/>
                  </a:lnTo>
                  <a:lnTo>
                    <a:pt x="124" y="220"/>
                  </a:lnTo>
                  <a:lnTo>
                    <a:pt x="124" y="225"/>
                  </a:lnTo>
                  <a:lnTo>
                    <a:pt x="124" y="229"/>
                  </a:lnTo>
                  <a:lnTo>
                    <a:pt x="124" y="234"/>
                  </a:lnTo>
                  <a:lnTo>
                    <a:pt x="125" y="238"/>
                  </a:lnTo>
                  <a:lnTo>
                    <a:pt x="125" y="242"/>
                  </a:lnTo>
                  <a:lnTo>
                    <a:pt x="127" y="247"/>
                  </a:lnTo>
                  <a:lnTo>
                    <a:pt x="127" y="254"/>
                  </a:lnTo>
                  <a:lnTo>
                    <a:pt x="128" y="262"/>
                  </a:lnTo>
                  <a:lnTo>
                    <a:pt x="128" y="269"/>
                  </a:lnTo>
                  <a:lnTo>
                    <a:pt x="129" y="276"/>
                  </a:lnTo>
                  <a:lnTo>
                    <a:pt x="129" y="281"/>
                  </a:lnTo>
                  <a:lnTo>
                    <a:pt x="129" y="288"/>
                  </a:lnTo>
                  <a:lnTo>
                    <a:pt x="129" y="292"/>
                  </a:lnTo>
                  <a:lnTo>
                    <a:pt x="131" y="297"/>
                  </a:lnTo>
                  <a:lnTo>
                    <a:pt x="131" y="302"/>
                  </a:lnTo>
                  <a:lnTo>
                    <a:pt x="132" y="307"/>
                  </a:lnTo>
                  <a:lnTo>
                    <a:pt x="132" y="311"/>
                  </a:lnTo>
                  <a:lnTo>
                    <a:pt x="132" y="314"/>
                  </a:lnTo>
                  <a:lnTo>
                    <a:pt x="132" y="319"/>
                  </a:lnTo>
                  <a:lnTo>
                    <a:pt x="132" y="325"/>
                  </a:lnTo>
                  <a:lnTo>
                    <a:pt x="132" y="329"/>
                  </a:lnTo>
                  <a:lnTo>
                    <a:pt x="132" y="333"/>
                  </a:lnTo>
                  <a:lnTo>
                    <a:pt x="132" y="336"/>
                  </a:lnTo>
                  <a:lnTo>
                    <a:pt x="132" y="337"/>
                  </a:lnTo>
                  <a:lnTo>
                    <a:pt x="0" y="493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2" name="Freeform 52"/>
            <p:cNvSpPr>
              <a:spLocks/>
            </p:cNvSpPr>
            <p:nvPr/>
          </p:nvSpPr>
          <p:spPr bwMode="auto">
            <a:xfrm>
              <a:off x="2762250" y="3357563"/>
              <a:ext cx="585788" cy="808038"/>
            </a:xfrm>
            <a:custGeom>
              <a:avLst/>
              <a:gdLst>
                <a:gd name="T0" fmla="*/ 1 w 369"/>
                <a:gd name="T1" fmla="*/ 0 h 509"/>
                <a:gd name="T2" fmla="*/ 0 w 369"/>
                <a:gd name="T3" fmla="*/ 509 h 509"/>
                <a:gd name="T4" fmla="*/ 369 w 369"/>
                <a:gd name="T5" fmla="*/ 509 h 509"/>
                <a:gd name="T6" fmla="*/ 369 w 369"/>
                <a:gd name="T7" fmla="*/ 1 h 509"/>
                <a:gd name="T8" fmla="*/ 1 w 369"/>
                <a:gd name="T9" fmla="*/ 0 h 509"/>
                <a:gd name="T10" fmla="*/ 1 w 369"/>
                <a:gd name="T11" fmla="*/ 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509">
                  <a:moveTo>
                    <a:pt x="1" y="0"/>
                  </a:moveTo>
                  <a:lnTo>
                    <a:pt x="0" y="509"/>
                  </a:lnTo>
                  <a:lnTo>
                    <a:pt x="369" y="509"/>
                  </a:lnTo>
                  <a:lnTo>
                    <a:pt x="369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3" name="Freeform 53"/>
            <p:cNvSpPr>
              <a:spLocks/>
            </p:cNvSpPr>
            <p:nvPr/>
          </p:nvSpPr>
          <p:spPr bwMode="auto">
            <a:xfrm>
              <a:off x="3384550" y="4462463"/>
              <a:ext cx="438150" cy="574675"/>
            </a:xfrm>
            <a:custGeom>
              <a:avLst/>
              <a:gdLst>
                <a:gd name="T0" fmla="*/ 0 w 276"/>
                <a:gd name="T1" fmla="*/ 238 h 362"/>
                <a:gd name="T2" fmla="*/ 58 w 276"/>
                <a:gd name="T3" fmla="*/ 260 h 362"/>
                <a:gd name="T4" fmla="*/ 61 w 276"/>
                <a:gd name="T5" fmla="*/ 362 h 362"/>
                <a:gd name="T6" fmla="*/ 276 w 276"/>
                <a:gd name="T7" fmla="*/ 279 h 362"/>
                <a:gd name="T8" fmla="*/ 235 w 276"/>
                <a:gd name="T9" fmla="*/ 98 h 362"/>
                <a:gd name="T10" fmla="*/ 42 w 276"/>
                <a:gd name="T11" fmla="*/ 0 h 362"/>
                <a:gd name="T12" fmla="*/ 0 w 276"/>
                <a:gd name="T13" fmla="*/ 238 h 362"/>
                <a:gd name="T14" fmla="*/ 0 w 276"/>
                <a:gd name="T15" fmla="*/ 23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6" h="362">
                  <a:moveTo>
                    <a:pt x="0" y="238"/>
                  </a:moveTo>
                  <a:lnTo>
                    <a:pt x="58" y="260"/>
                  </a:lnTo>
                  <a:lnTo>
                    <a:pt x="61" y="362"/>
                  </a:lnTo>
                  <a:lnTo>
                    <a:pt x="276" y="279"/>
                  </a:lnTo>
                  <a:lnTo>
                    <a:pt x="235" y="98"/>
                  </a:lnTo>
                  <a:lnTo>
                    <a:pt x="42" y="0"/>
                  </a:lnTo>
                  <a:lnTo>
                    <a:pt x="0" y="238"/>
                  </a:lnTo>
                  <a:lnTo>
                    <a:pt x="0" y="238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4" name="Freeform 54"/>
            <p:cNvSpPr>
              <a:spLocks/>
            </p:cNvSpPr>
            <p:nvPr/>
          </p:nvSpPr>
          <p:spPr bwMode="auto">
            <a:xfrm>
              <a:off x="3332163" y="4187826"/>
              <a:ext cx="439738" cy="914400"/>
            </a:xfrm>
            <a:custGeom>
              <a:avLst/>
              <a:gdLst>
                <a:gd name="T0" fmla="*/ 41 w 277"/>
                <a:gd name="T1" fmla="*/ 576 h 576"/>
                <a:gd name="T2" fmla="*/ 38 w 277"/>
                <a:gd name="T3" fmla="*/ 570 h 576"/>
                <a:gd name="T4" fmla="*/ 38 w 277"/>
                <a:gd name="T5" fmla="*/ 561 h 576"/>
                <a:gd name="T6" fmla="*/ 38 w 277"/>
                <a:gd name="T7" fmla="*/ 551 h 576"/>
                <a:gd name="T8" fmla="*/ 39 w 277"/>
                <a:gd name="T9" fmla="*/ 542 h 576"/>
                <a:gd name="T10" fmla="*/ 41 w 277"/>
                <a:gd name="T11" fmla="*/ 533 h 576"/>
                <a:gd name="T12" fmla="*/ 42 w 277"/>
                <a:gd name="T13" fmla="*/ 525 h 576"/>
                <a:gd name="T14" fmla="*/ 45 w 277"/>
                <a:gd name="T15" fmla="*/ 514 h 576"/>
                <a:gd name="T16" fmla="*/ 48 w 277"/>
                <a:gd name="T17" fmla="*/ 504 h 576"/>
                <a:gd name="T18" fmla="*/ 50 w 277"/>
                <a:gd name="T19" fmla="*/ 490 h 576"/>
                <a:gd name="T20" fmla="*/ 54 w 277"/>
                <a:gd name="T21" fmla="*/ 475 h 576"/>
                <a:gd name="T22" fmla="*/ 58 w 277"/>
                <a:gd name="T23" fmla="*/ 461 h 576"/>
                <a:gd name="T24" fmla="*/ 63 w 277"/>
                <a:gd name="T25" fmla="*/ 446 h 576"/>
                <a:gd name="T26" fmla="*/ 67 w 277"/>
                <a:gd name="T27" fmla="*/ 431 h 576"/>
                <a:gd name="T28" fmla="*/ 72 w 277"/>
                <a:gd name="T29" fmla="*/ 416 h 576"/>
                <a:gd name="T30" fmla="*/ 76 w 277"/>
                <a:gd name="T31" fmla="*/ 403 h 576"/>
                <a:gd name="T32" fmla="*/ 80 w 277"/>
                <a:gd name="T33" fmla="*/ 388 h 576"/>
                <a:gd name="T34" fmla="*/ 83 w 277"/>
                <a:gd name="T35" fmla="*/ 374 h 576"/>
                <a:gd name="T36" fmla="*/ 87 w 277"/>
                <a:gd name="T37" fmla="*/ 362 h 576"/>
                <a:gd name="T38" fmla="*/ 90 w 277"/>
                <a:gd name="T39" fmla="*/ 351 h 576"/>
                <a:gd name="T40" fmla="*/ 94 w 277"/>
                <a:gd name="T41" fmla="*/ 343 h 576"/>
                <a:gd name="T42" fmla="*/ 95 w 277"/>
                <a:gd name="T43" fmla="*/ 335 h 576"/>
                <a:gd name="T44" fmla="*/ 99 w 277"/>
                <a:gd name="T45" fmla="*/ 329 h 576"/>
                <a:gd name="T46" fmla="*/ 35 w 277"/>
                <a:gd name="T47" fmla="*/ 410 h 576"/>
                <a:gd name="T48" fmla="*/ 31 w 277"/>
                <a:gd name="T49" fmla="*/ 404 h 576"/>
                <a:gd name="T50" fmla="*/ 27 w 277"/>
                <a:gd name="T51" fmla="*/ 395 h 576"/>
                <a:gd name="T52" fmla="*/ 22 w 277"/>
                <a:gd name="T53" fmla="*/ 381 h 576"/>
                <a:gd name="T54" fmla="*/ 16 w 277"/>
                <a:gd name="T55" fmla="*/ 370 h 576"/>
                <a:gd name="T56" fmla="*/ 14 w 277"/>
                <a:gd name="T57" fmla="*/ 361 h 576"/>
                <a:gd name="T58" fmla="*/ 11 w 277"/>
                <a:gd name="T59" fmla="*/ 351 h 576"/>
                <a:gd name="T60" fmla="*/ 8 w 277"/>
                <a:gd name="T61" fmla="*/ 340 h 576"/>
                <a:gd name="T62" fmla="*/ 5 w 277"/>
                <a:gd name="T63" fmla="*/ 329 h 576"/>
                <a:gd name="T64" fmla="*/ 3 w 277"/>
                <a:gd name="T65" fmla="*/ 317 h 576"/>
                <a:gd name="T66" fmla="*/ 1 w 277"/>
                <a:gd name="T67" fmla="*/ 305 h 576"/>
                <a:gd name="T68" fmla="*/ 1 w 277"/>
                <a:gd name="T69" fmla="*/ 293 h 576"/>
                <a:gd name="T70" fmla="*/ 0 w 277"/>
                <a:gd name="T71" fmla="*/ 281 h 576"/>
                <a:gd name="T72" fmla="*/ 0 w 277"/>
                <a:gd name="T73" fmla="*/ 267 h 576"/>
                <a:gd name="T74" fmla="*/ 1 w 277"/>
                <a:gd name="T75" fmla="*/ 255 h 576"/>
                <a:gd name="T76" fmla="*/ 1 w 277"/>
                <a:gd name="T77" fmla="*/ 242 h 576"/>
                <a:gd name="T78" fmla="*/ 3 w 277"/>
                <a:gd name="T79" fmla="*/ 229 h 576"/>
                <a:gd name="T80" fmla="*/ 5 w 277"/>
                <a:gd name="T81" fmla="*/ 217 h 576"/>
                <a:gd name="T82" fmla="*/ 8 w 277"/>
                <a:gd name="T83" fmla="*/ 204 h 576"/>
                <a:gd name="T84" fmla="*/ 10 w 277"/>
                <a:gd name="T85" fmla="*/ 194 h 576"/>
                <a:gd name="T86" fmla="*/ 12 w 277"/>
                <a:gd name="T87" fmla="*/ 183 h 576"/>
                <a:gd name="T88" fmla="*/ 15 w 277"/>
                <a:gd name="T89" fmla="*/ 173 h 576"/>
                <a:gd name="T90" fmla="*/ 19 w 277"/>
                <a:gd name="T91" fmla="*/ 161 h 576"/>
                <a:gd name="T92" fmla="*/ 22 w 277"/>
                <a:gd name="T93" fmla="*/ 147 h 576"/>
                <a:gd name="T94" fmla="*/ 24 w 277"/>
                <a:gd name="T95" fmla="*/ 141 h 576"/>
                <a:gd name="T96" fmla="*/ 11 w 277"/>
                <a:gd name="T97" fmla="*/ 96 h 576"/>
                <a:gd name="T98" fmla="*/ 277 w 277"/>
                <a:gd name="T99" fmla="*/ 176 h 576"/>
                <a:gd name="T100" fmla="*/ 125 w 277"/>
                <a:gd name="T101" fmla="*/ 482 h 576"/>
                <a:gd name="T102" fmla="*/ 42 w 277"/>
                <a:gd name="T103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7" h="576">
                  <a:moveTo>
                    <a:pt x="42" y="576"/>
                  </a:moveTo>
                  <a:lnTo>
                    <a:pt x="41" y="576"/>
                  </a:lnTo>
                  <a:lnTo>
                    <a:pt x="39" y="573"/>
                  </a:lnTo>
                  <a:lnTo>
                    <a:pt x="38" y="570"/>
                  </a:lnTo>
                  <a:lnTo>
                    <a:pt x="38" y="566"/>
                  </a:lnTo>
                  <a:lnTo>
                    <a:pt x="38" y="561"/>
                  </a:lnTo>
                  <a:lnTo>
                    <a:pt x="38" y="557"/>
                  </a:lnTo>
                  <a:lnTo>
                    <a:pt x="38" y="551"/>
                  </a:lnTo>
                  <a:lnTo>
                    <a:pt x="39" y="546"/>
                  </a:lnTo>
                  <a:lnTo>
                    <a:pt x="39" y="542"/>
                  </a:lnTo>
                  <a:lnTo>
                    <a:pt x="39" y="537"/>
                  </a:lnTo>
                  <a:lnTo>
                    <a:pt x="41" y="533"/>
                  </a:lnTo>
                  <a:lnTo>
                    <a:pt x="42" y="529"/>
                  </a:lnTo>
                  <a:lnTo>
                    <a:pt x="42" y="525"/>
                  </a:lnTo>
                  <a:lnTo>
                    <a:pt x="43" y="520"/>
                  </a:lnTo>
                  <a:lnTo>
                    <a:pt x="45" y="514"/>
                  </a:lnTo>
                  <a:lnTo>
                    <a:pt x="48" y="510"/>
                  </a:lnTo>
                  <a:lnTo>
                    <a:pt x="48" y="504"/>
                  </a:lnTo>
                  <a:lnTo>
                    <a:pt x="49" y="497"/>
                  </a:lnTo>
                  <a:lnTo>
                    <a:pt x="50" y="490"/>
                  </a:lnTo>
                  <a:lnTo>
                    <a:pt x="53" y="483"/>
                  </a:lnTo>
                  <a:lnTo>
                    <a:pt x="54" y="475"/>
                  </a:lnTo>
                  <a:lnTo>
                    <a:pt x="56" y="468"/>
                  </a:lnTo>
                  <a:lnTo>
                    <a:pt x="58" y="461"/>
                  </a:lnTo>
                  <a:lnTo>
                    <a:pt x="61" y="455"/>
                  </a:lnTo>
                  <a:lnTo>
                    <a:pt x="63" y="446"/>
                  </a:lnTo>
                  <a:lnTo>
                    <a:pt x="65" y="440"/>
                  </a:lnTo>
                  <a:lnTo>
                    <a:pt x="67" y="431"/>
                  </a:lnTo>
                  <a:lnTo>
                    <a:pt x="69" y="423"/>
                  </a:lnTo>
                  <a:lnTo>
                    <a:pt x="72" y="416"/>
                  </a:lnTo>
                  <a:lnTo>
                    <a:pt x="73" y="410"/>
                  </a:lnTo>
                  <a:lnTo>
                    <a:pt x="76" y="403"/>
                  </a:lnTo>
                  <a:lnTo>
                    <a:pt x="79" y="395"/>
                  </a:lnTo>
                  <a:lnTo>
                    <a:pt x="80" y="388"/>
                  </a:lnTo>
                  <a:lnTo>
                    <a:pt x="82" y="381"/>
                  </a:lnTo>
                  <a:lnTo>
                    <a:pt x="83" y="374"/>
                  </a:lnTo>
                  <a:lnTo>
                    <a:pt x="86" y="369"/>
                  </a:lnTo>
                  <a:lnTo>
                    <a:pt x="87" y="362"/>
                  </a:lnTo>
                  <a:lnTo>
                    <a:pt x="88" y="357"/>
                  </a:lnTo>
                  <a:lnTo>
                    <a:pt x="90" y="351"/>
                  </a:lnTo>
                  <a:lnTo>
                    <a:pt x="92" y="347"/>
                  </a:lnTo>
                  <a:lnTo>
                    <a:pt x="94" y="343"/>
                  </a:lnTo>
                  <a:lnTo>
                    <a:pt x="95" y="339"/>
                  </a:lnTo>
                  <a:lnTo>
                    <a:pt x="95" y="335"/>
                  </a:lnTo>
                  <a:lnTo>
                    <a:pt x="97" y="332"/>
                  </a:lnTo>
                  <a:lnTo>
                    <a:pt x="99" y="329"/>
                  </a:lnTo>
                  <a:lnTo>
                    <a:pt x="35" y="411"/>
                  </a:lnTo>
                  <a:lnTo>
                    <a:pt x="35" y="410"/>
                  </a:lnTo>
                  <a:lnTo>
                    <a:pt x="34" y="407"/>
                  </a:lnTo>
                  <a:lnTo>
                    <a:pt x="31" y="404"/>
                  </a:lnTo>
                  <a:lnTo>
                    <a:pt x="30" y="400"/>
                  </a:lnTo>
                  <a:lnTo>
                    <a:pt x="27" y="395"/>
                  </a:lnTo>
                  <a:lnTo>
                    <a:pt x="24" y="389"/>
                  </a:lnTo>
                  <a:lnTo>
                    <a:pt x="22" y="381"/>
                  </a:lnTo>
                  <a:lnTo>
                    <a:pt x="19" y="374"/>
                  </a:lnTo>
                  <a:lnTo>
                    <a:pt x="16" y="370"/>
                  </a:lnTo>
                  <a:lnTo>
                    <a:pt x="15" y="365"/>
                  </a:lnTo>
                  <a:lnTo>
                    <a:pt x="14" y="361"/>
                  </a:lnTo>
                  <a:lnTo>
                    <a:pt x="12" y="357"/>
                  </a:lnTo>
                  <a:lnTo>
                    <a:pt x="11" y="351"/>
                  </a:lnTo>
                  <a:lnTo>
                    <a:pt x="10" y="346"/>
                  </a:lnTo>
                  <a:lnTo>
                    <a:pt x="8" y="340"/>
                  </a:lnTo>
                  <a:lnTo>
                    <a:pt x="7" y="335"/>
                  </a:lnTo>
                  <a:lnTo>
                    <a:pt x="5" y="329"/>
                  </a:lnTo>
                  <a:lnTo>
                    <a:pt x="4" y="324"/>
                  </a:lnTo>
                  <a:lnTo>
                    <a:pt x="3" y="317"/>
                  </a:lnTo>
                  <a:lnTo>
                    <a:pt x="3" y="312"/>
                  </a:lnTo>
                  <a:lnTo>
                    <a:pt x="1" y="305"/>
                  </a:lnTo>
                  <a:lnTo>
                    <a:pt x="1" y="300"/>
                  </a:lnTo>
                  <a:lnTo>
                    <a:pt x="1" y="293"/>
                  </a:lnTo>
                  <a:lnTo>
                    <a:pt x="1" y="287"/>
                  </a:lnTo>
                  <a:lnTo>
                    <a:pt x="0" y="281"/>
                  </a:lnTo>
                  <a:lnTo>
                    <a:pt x="0" y="274"/>
                  </a:lnTo>
                  <a:lnTo>
                    <a:pt x="0" y="267"/>
                  </a:lnTo>
                  <a:lnTo>
                    <a:pt x="1" y="262"/>
                  </a:lnTo>
                  <a:lnTo>
                    <a:pt x="1" y="255"/>
                  </a:lnTo>
                  <a:lnTo>
                    <a:pt x="1" y="248"/>
                  </a:lnTo>
                  <a:lnTo>
                    <a:pt x="1" y="242"/>
                  </a:lnTo>
                  <a:lnTo>
                    <a:pt x="3" y="236"/>
                  </a:lnTo>
                  <a:lnTo>
                    <a:pt x="3" y="229"/>
                  </a:lnTo>
                  <a:lnTo>
                    <a:pt x="4" y="222"/>
                  </a:lnTo>
                  <a:lnTo>
                    <a:pt x="5" y="217"/>
                  </a:lnTo>
                  <a:lnTo>
                    <a:pt x="7" y="211"/>
                  </a:lnTo>
                  <a:lnTo>
                    <a:pt x="8" y="204"/>
                  </a:lnTo>
                  <a:lnTo>
                    <a:pt x="10" y="199"/>
                  </a:lnTo>
                  <a:lnTo>
                    <a:pt x="10" y="194"/>
                  </a:lnTo>
                  <a:lnTo>
                    <a:pt x="12" y="188"/>
                  </a:lnTo>
                  <a:lnTo>
                    <a:pt x="12" y="183"/>
                  </a:lnTo>
                  <a:lnTo>
                    <a:pt x="14" y="179"/>
                  </a:lnTo>
                  <a:lnTo>
                    <a:pt x="15" y="173"/>
                  </a:lnTo>
                  <a:lnTo>
                    <a:pt x="16" y="169"/>
                  </a:lnTo>
                  <a:lnTo>
                    <a:pt x="19" y="161"/>
                  </a:lnTo>
                  <a:lnTo>
                    <a:pt x="20" y="154"/>
                  </a:lnTo>
                  <a:lnTo>
                    <a:pt x="22" y="147"/>
                  </a:lnTo>
                  <a:lnTo>
                    <a:pt x="24" y="145"/>
                  </a:lnTo>
                  <a:lnTo>
                    <a:pt x="24" y="141"/>
                  </a:lnTo>
                  <a:lnTo>
                    <a:pt x="26" y="141"/>
                  </a:lnTo>
                  <a:lnTo>
                    <a:pt x="11" y="96"/>
                  </a:lnTo>
                  <a:lnTo>
                    <a:pt x="79" y="0"/>
                  </a:lnTo>
                  <a:lnTo>
                    <a:pt x="277" y="176"/>
                  </a:lnTo>
                  <a:lnTo>
                    <a:pt x="208" y="350"/>
                  </a:lnTo>
                  <a:lnTo>
                    <a:pt x="125" y="482"/>
                  </a:lnTo>
                  <a:lnTo>
                    <a:pt x="42" y="576"/>
                  </a:lnTo>
                  <a:lnTo>
                    <a:pt x="42" y="576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5" name="Freeform 55"/>
            <p:cNvSpPr>
              <a:spLocks/>
            </p:cNvSpPr>
            <p:nvPr/>
          </p:nvSpPr>
          <p:spPr bwMode="auto">
            <a:xfrm>
              <a:off x="3519488" y="4400551"/>
              <a:ext cx="80963" cy="171450"/>
            </a:xfrm>
            <a:custGeom>
              <a:avLst/>
              <a:gdLst>
                <a:gd name="T0" fmla="*/ 7 w 51"/>
                <a:gd name="T1" fmla="*/ 13 h 108"/>
                <a:gd name="T2" fmla="*/ 8 w 51"/>
                <a:gd name="T3" fmla="*/ 11 h 108"/>
                <a:gd name="T4" fmla="*/ 15 w 51"/>
                <a:gd name="T5" fmla="*/ 5 h 108"/>
                <a:gd name="T6" fmla="*/ 18 w 51"/>
                <a:gd name="T7" fmla="*/ 2 h 108"/>
                <a:gd name="T8" fmla="*/ 23 w 51"/>
                <a:gd name="T9" fmla="*/ 1 h 108"/>
                <a:gd name="T10" fmla="*/ 27 w 51"/>
                <a:gd name="T11" fmla="*/ 0 h 108"/>
                <a:gd name="T12" fmla="*/ 32 w 51"/>
                <a:gd name="T13" fmla="*/ 1 h 108"/>
                <a:gd name="T14" fmla="*/ 36 w 51"/>
                <a:gd name="T15" fmla="*/ 2 h 108"/>
                <a:gd name="T16" fmla="*/ 40 w 51"/>
                <a:gd name="T17" fmla="*/ 7 h 108"/>
                <a:gd name="T18" fmla="*/ 42 w 51"/>
                <a:gd name="T19" fmla="*/ 12 h 108"/>
                <a:gd name="T20" fmla="*/ 46 w 51"/>
                <a:gd name="T21" fmla="*/ 19 h 108"/>
                <a:gd name="T22" fmla="*/ 48 w 51"/>
                <a:gd name="T23" fmla="*/ 21 h 108"/>
                <a:gd name="T24" fmla="*/ 48 w 51"/>
                <a:gd name="T25" fmla="*/ 27 h 108"/>
                <a:gd name="T26" fmla="*/ 49 w 51"/>
                <a:gd name="T27" fmla="*/ 31 h 108"/>
                <a:gd name="T28" fmla="*/ 51 w 51"/>
                <a:gd name="T29" fmla="*/ 35 h 108"/>
                <a:gd name="T30" fmla="*/ 49 w 51"/>
                <a:gd name="T31" fmla="*/ 41 h 108"/>
                <a:gd name="T32" fmla="*/ 49 w 51"/>
                <a:gd name="T33" fmla="*/ 45 h 108"/>
                <a:gd name="T34" fmla="*/ 49 w 51"/>
                <a:gd name="T35" fmla="*/ 49 h 108"/>
                <a:gd name="T36" fmla="*/ 49 w 51"/>
                <a:gd name="T37" fmla="*/ 54 h 108"/>
                <a:gd name="T38" fmla="*/ 48 w 51"/>
                <a:gd name="T39" fmla="*/ 60 h 108"/>
                <a:gd name="T40" fmla="*/ 46 w 51"/>
                <a:gd name="T41" fmla="*/ 65 h 108"/>
                <a:gd name="T42" fmla="*/ 44 w 51"/>
                <a:gd name="T43" fmla="*/ 69 h 108"/>
                <a:gd name="T44" fmla="*/ 42 w 51"/>
                <a:gd name="T45" fmla="*/ 74 h 108"/>
                <a:gd name="T46" fmla="*/ 41 w 51"/>
                <a:gd name="T47" fmla="*/ 79 h 108"/>
                <a:gd name="T48" fmla="*/ 38 w 51"/>
                <a:gd name="T49" fmla="*/ 83 h 108"/>
                <a:gd name="T50" fmla="*/ 36 w 51"/>
                <a:gd name="T51" fmla="*/ 88 h 108"/>
                <a:gd name="T52" fmla="*/ 34 w 51"/>
                <a:gd name="T53" fmla="*/ 92 h 108"/>
                <a:gd name="T54" fmla="*/ 29 w 51"/>
                <a:gd name="T55" fmla="*/ 99 h 108"/>
                <a:gd name="T56" fmla="*/ 25 w 51"/>
                <a:gd name="T57" fmla="*/ 104 h 108"/>
                <a:gd name="T58" fmla="*/ 22 w 51"/>
                <a:gd name="T59" fmla="*/ 108 h 108"/>
                <a:gd name="T60" fmla="*/ 29 w 51"/>
                <a:gd name="T61" fmla="*/ 47 h 108"/>
                <a:gd name="T62" fmla="*/ 0 w 51"/>
                <a:gd name="T63" fmla="*/ 28 h 108"/>
                <a:gd name="T64" fmla="*/ 7 w 51"/>
                <a:gd name="T65" fmla="*/ 13 h 108"/>
                <a:gd name="T66" fmla="*/ 7 w 51"/>
                <a:gd name="T67" fmla="*/ 1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" h="108">
                  <a:moveTo>
                    <a:pt x="7" y="13"/>
                  </a:moveTo>
                  <a:lnTo>
                    <a:pt x="8" y="11"/>
                  </a:lnTo>
                  <a:lnTo>
                    <a:pt x="15" y="5"/>
                  </a:lnTo>
                  <a:lnTo>
                    <a:pt x="18" y="2"/>
                  </a:lnTo>
                  <a:lnTo>
                    <a:pt x="23" y="1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2"/>
                  </a:lnTo>
                  <a:lnTo>
                    <a:pt x="40" y="7"/>
                  </a:lnTo>
                  <a:lnTo>
                    <a:pt x="42" y="12"/>
                  </a:lnTo>
                  <a:lnTo>
                    <a:pt x="46" y="19"/>
                  </a:lnTo>
                  <a:lnTo>
                    <a:pt x="48" y="21"/>
                  </a:lnTo>
                  <a:lnTo>
                    <a:pt x="48" y="27"/>
                  </a:lnTo>
                  <a:lnTo>
                    <a:pt x="49" y="31"/>
                  </a:lnTo>
                  <a:lnTo>
                    <a:pt x="51" y="35"/>
                  </a:lnTo>
                  <a:lnTo>
                    <a:pt x="49" y="41"/>
                  </a:lnTo>
                  <a:lnTo>
                    <a:pt x="49" y="45"/>
                  </a:lnTo>
                  <a:lnTo>
                    <a:pt x="49" y="49"/>
                  </a:lnTo>
                  <a:lnTo>
                    <a:pt x="49" y="54"/>
                  </a:lnTo>
                  <a:lnTo>
                    <a:pt x="48" y="60"/>
                  </a:lnTo>
                  <a:lnTo>
                    <a:pt x="46" y="65"/>
                  </a:lnTo>
                  <a:lnTo>
                    <a:pt x="44" y="69"/>
                  </a:lnTo>
                  <a:lnTo>
                    <a:pt x="42" y="74"/>
                  </a:lnTo>
                  <a:lnTo>
                    <a:pt x="41" y="79"/>
                  </a:lnTo>
                  <a:lnTo>
                    <a:pt x="38" y="83"/>
                  </a:lnTo>
                  <a:lnTo>
                    <a:pt x="36" y="88"/>
                  </a:lnTo>
                  <a:lnTo>
                    <a:pt x="34" y="92"/>
                  </a:lnTo>
                  <a:lnTo>
                    <a:pt x="29" y="99"/>
                  </a:lnTo>
                  <a:lnTo>
                    <a:pt x="25" y="104"/>
                  </a:lnTo>
                  <a:lnTo>
                    <a:pt x="22" y="108"/>
                  </a:lnTo>
                  <a:lnTo>
                    <a:pt x="29" y="47"/>
                  </a:lnTo>
                  <a:lnTo>
                    <a:pt x="0" y="28"/>
                  </a:lnTo>
                  <a:lnTo>
                    <a:pt x="7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6" name="Freeform 56"/>
            <p:cNvSpPr>
              <a:spLocks/>
            </p:cNvSpPr>
            <p:nvPr/>
          </p:nvSpPr>
          <p:spPr bwMode="auto">
            <a:xfrm>
              <a:off x="3403600" y="4737101"/>
              <a:ext cx="82550" cy="288925"/>
            </a:xfrm>
            <a:custGeom>
              <a:avLst/>
              <a:gdLst>
                <a:gd name="T0" fmla="*/ 52 w 52"/>
                <a:gd name="T1" fmla="*/ 0 h 182"/>
                <a:gd name="T2" fmla="*/ 46 w 52"/>
                <a:gd name="T3" fmla="*/ 171 h 182"/>
                <a:gd name="T4" fmla="*/ 0 w 52"/>
                <a:gd name="T5" fmla="*/ 182 h 182"/>
                <a:gd name="T6" fmla="*/ 52 w 52"/>
                <a:gd name="T7" fmla="*/ 0 h 182"/>
                <a:gd name="T8" fmla="*/ 52 w 52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2">
                  <a:moveTo>
                    <a:pt x="52" y="0"/>
                  </a:moveTo>
                  <a:lnTo>
                    <a:pt x="46" y="171"/>
                  </a:lnTo>
                  <a:lnTo>
                    <a:pt x="0" y="182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C76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7" name="Freeform 57"/>
            <p:cNvSpPr>
              <a:spLocks/>
            </p:cNvSpPr>
            <p:nvPr/>
          </p:nvSpPr>
          <p:spPr bwMode="auto">
            <a:xfrm>
              <a:off x="3200400" y="4848226"/>
              <a:ext cx="1079500" cy="549275"/>
            </a:xfrm>
            <a:custGeom>
              <a:avLst/>
              <a:gdLst>
                <a:gd name="T0" fmla="*/ 283 w 680"/>
                <a:gd name="T1" fmla="*/ 41 h 346"/>
                <a:gd name="T2" fmla="*/ 284 w 680"/>
                <a:gd name="T3" fmla="*/ 40 h 346"/>
                <a:gd name="T4" fmla="*/ 287 w 680"/>
                <a:gd name="T5" fmla="*/ 37 h 346"/>
                <a:gd name="T6" fmla="*/ 291 w 680"/>
                <a:gd name="T7" fmla="*/ 33 h 346"/>
                <a:gd name="T8" fmla="*/ 298 w 680"/>
                <a:gd name="T9" fmla="*/ 29 h 346"/>
                <a:gd name="T10" fmla="*/ 300 w 680"/>
                <a:gd name="T11" fmla="*/ 25 h 346"/>
                <a:gd name="T12" fmla="*/ 305 w 680"/>
                <a:gd name="T13" fmla="*/ 22 h 346"/>
                <a:gd name="T14" fmla="*/ 310 w 680"/>
                <a:gd name="T15" fmla="*/ 20 h 346"/>
                <a:gd name="T16" fmla="*/ 314 w 680"/>
                <a:gd name="T17" fmla="*/ 17 h 346"/>
                <a:gd name="T18" fmla="*/ 318 w 680"/>
                <a:gd name="T19" fmla="*/ 14 h 346"/>
                <a:gd name="T20" fmla="*/ 324 w 680"/>
                <a:gd name="T21" fmla="*/ 11 h 346"/>
                <a:gd name="T22" fmla="*/ 329 w 680"/>
                <a:gd name="T23" fmla="*/ 10 h 346"/>
                <a:gd name="T24" fmla="*/ 334 w 680"/>
                <a:gd name="T25" fmla="*/ 7 h 346"/>
                <a:gd name="T26" fmla="*/ 340 w 680"/>
                <a:gd name="T27" fmla="*/ 6 h 346"/>
                <a:gd name="T28" fmla="*/ 345 w 680"/>
                <a:gd name="T29" fmla="*/ 5 h 346"/>
                <a:gd name="T30" fmla="*/ 351 w 680"/>
                <a:gd name="T31" fmla="*/ 2 h 346"/>
                <a:gd name="T32" fmla="*/ 358 w 680"/>
                <a:gd name="T33" fmla="*/ 2 h 346"/>
                <a:gd name="T34" fmla="*/ 362 w 680"/>
                <a:gd name="T35" fmla="*/ 0 h 346"/>
                <a:gd name="T36" fmla="*/ 367 w 680"/>
                <a:gd name="T37" fmla="*/ 0 h 346"/>
                <a:gd name="T38" fmla="*/ 373 w 680"/>
                <a:gd name="T39" fmla="*/ 0 h 346"/>
                <a:gd name="T40" fmla="*/ 378 w 680"/>
                <a:gd name="T41" fmla="*/ 0 h 346"/>
                <a:gd name="T42" fmla="*/ 382 w 680"/>
                <a:gd name="T43" fmla="*/ 0 h 346"/>
                <a:gd name="T44" fmla="*/ 386 w 680"/>
                <a:gd name="T45" fmla="*/ 0 h 346"/>
                <a:gd name="T46" fmla="*/ 389 w 680"/>
                <a:gd name="T47" fmla="*/ 0 h 346"/>
                <a:gd name="T48" fmla="*/ 393 w 680"/>
                <a:gd name="T49" fmla="*/ 0 h 346"/>
                <a:gd name="T50" fmla="*/ 398 w 680"/>
                <a:gd name="T51" fmla="*/ 0 h 346"/>
                <a:gd name="T52" fmla="*/ 400 w 680"/>
                <a:gd name="T53" fmla="*/ 0 h 346"/>
                <a:gd name="T54" fmla="*/ 440 w 680"/>
                <a:gd name="T55" fmla="*/ 41 h 346"/>
                <a:gd name="T56" fmla="*/ 680 w 680"/>
                <a:gd name="T57" fmla="*/ 170 h 346"/>
                <a:gd name="T58" fmla="*/ 680 w 680"/>
                <a:gd name="T59" fmla="*/ 346 h 346"/>
                <a:gd name="T60" fmla="*/ 0 w 680"/>
                <a:gd name="T61" fmla="*/ 346 h 346"/>
                <a:gd name="T62" fmla="*/ 155 w 680"/>
                <a:gd name="T63" fmla="*/ 116 h 346"/>
                <a:gd name="T64" fmla="*/ 283 w 680"/>
                <a:gd name="T65" fmla="*/ 41 h 346"/>
                <a:gd name="T66" fmla="*/ 283 w 680"/>
                <a:gd name="T67" fmla="*/ 4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346">
                  <a:moveTo>
                    <a:pt x="283" y="41"/>
                  </a:moveTo>
                  <a:lnTo>
                    <a:pt x="284" y="40"/>
                  </a:lnTo>
                  <a:lnTo>
                    <a:pt x="287" y="37"/>
                  </a:lnTo>
                  <a:lnTo>
                    <a:pt x="291" y="33"/>
                  </a:lnTo>
                  <a:lnTo>
                    <a:pt x="298" y="29"/>
                  </a:lnTo>
                  <a:lnTo>
                    <a:pt x="300" y="25"/>
                  </a:lnTo>
                  <a:lnTo>
                    <a:pt x="305" y="22"/>
                  </a:lnTo>
                  <a:lnTo>
                    <a:pt x="310" y="20"/>
                  </a:lnTo>
                  <a:lnTo>
                    <a:pt x="314" y="17"/>
                  </a:lnTo>
                  <a:lnTo>
                    <a:pt x="318" y="14"/>
                  </a:lnTo>
                  <a:lnTo>
                    <a:pt x="324" y="11"/>
                  </a:lnTo>
                  <a:lnTo>
                    <a:pt x="329" y="10"/>
                  </a:lnTo>
                  <a:lnTo>
                    <a:pt x="334" y="7"/>
                  </a:lnTo>
                  <a:lnTo>
                    <a:pt x="340" y="6"/>
                  </a:lnTo>
                  <a:lnTo>
                    <a:pt x="345" y="5"/>
                  </a:lnTo>
                  <a:lnTo>
                    <a:pt x="351" y="2"/>
                  </a:lnTo>
                  <a:lnTo>
                    <a:pt x="358" y="2"/>
                  </a:lnTo>
                  <a:lnTo>
                    <a:pt x="362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78" y="0"/>
                  </a:lnTo>
                  <a:lnTo>
                    <a:pt x="382" y="0"/>
                  </a:lnTo>
                  <a:lnTo>
                    <a:pt x="386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8" y="0"/>
                  </a:lnTo>
                  <a:lnTo>
                    <a:pt x="400" y="0"/>
                  </a:lnTo>
                  <a:lnTo>
                    <a:pt x="440" y="41"/>
                  </a:lnTo>
                  <a:lnTo>
                    <a:pt x="680" y="170"/>
                  </a:lnTo>
                  <a:lnTo>
                    <a:pt x="680" y="346"/>
                  </a:lnTo>
                  <a:lnTo>
                    <a:pt x="0" y="346"/>
                  </a:lnTo>
                  <a:lnTo>
                    <a:pt x="155" y="116"/>
                  </a:lnTo>
                  <a:lnTo>
                    <a:pt x="283" y="41"/>
                  </a:lnTo>
                  <a:lnTo>
                    <a:pt x="283" y="41"/>
                  </a:lnTo>
                  <a:close/>
                </a:path>
              </a:pathLst>
            </a:custGeom>
            <a:solidFill>
              <a:srgbClr val="596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8" name="Freeform 58"/>
            <p:cNvSpPr>
              <a:spLocks/>
            </p:cNvSpPr>
            <p:nvPr/>
          </p:nvSpPr>
          <p:spPr bwMode="auto">
            <a:xfrm>
              <a:off x="3327400" y="4870451"/>
              <a:ext cx="395288" cy="241300"/>
            </a:xfrm>
            <a:custGeom>
              <a:avLst/>
              <a:gdLst>
                <a:gd name="T0" fmla="*/ 0 w 249"/>
                <a:gd name="T1" fmla="*/ 152 h 152"/>
                <a:gd name="T2" fmla="*/ 38 w 249"/>
                <a:gd name="T3" fmla="*/ 90 h 152"/>
                <a:gd name="T4" fmla="*/ 249 w 249"/>
                <a:gd name="T5" fmla="*/ 0 h 152"/>
                <a:gd name="T6" fmla="*/ 167 w 249"/>
                <a:gd name="T7" fmla="*/ 94 h 152"/>
                <a:gd name="T8" fmla="*/ 0 w 249"/>
                <a:gd name="T9" fmla="*/ 152 h 152"/>
                <a:gd name="T10" fmla="*/ 0 w 249"/>
                <a:gd name="T11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9" h="152">
                  <a:moveTo>
                    <a:pt x="0" y="152"/>
                  </a:moveTo>
                  <a:lnTo>
                    <a:pt x="38" y="90"/>
                  </a:lnTo>
                  <a:lnTo>
                    <a:pt x="249" y="0"/>
                  </a:lnTo>
                  <a:lnTo>
                    <a:pt x="167" y="94"/>
                  </a:lnTo>
                  <a:lnTo>
                    <a:pt x="0" y="15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C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9" name="Freeform 59"/>
            <p:cNvSpPr>
              <a:spLocks/>
            </p:cNvSpPr>
            <p:nvPr/>
          </p:nvSpPr>
          <p:spPr bwMode="auto">
            <a:xfrm>
              <a:off x="2768600" y="5067301"/>
              <a:ext cx="1271588" cy="330200"/>
            </a:xfrm>
            <a:custGeom>
              <a:avLst/>
              <a:gdLst>
                <a:gd name="T0" fmla="*/ 0 w 801"/>
                <a:gd name="T1" fmla="*/ 208 h 208"/>
                <a:gd name="T2" fmla="*/ 142 w 801"/>
                <a:gd name="T3" fmla="*/ 71 h 208"/>
                <a:gd name="T4" fmla="*/ 405 w 801"/>
                <a:gd name="T5" fmla="*/ 0 h 208"/>
                <a:gd name="T6" fmla="*/ 801 w 801"/>
                <a:gd name="T7" fmla="*/ 0 h 208"/>
                <a:gd name="T8" fmla="*/ 799 w 801"/>
                <a:gd name="T9" fmla="*/ 0 h 208"/>
                <a:gd name="T10" fmla="*/ 797 w 801"/>
                <a:gd name="T11" fmla="*/ 1 h 208"/>
                <a:gd name="T12" fmla="*/ 791 w 801"/>
                <a:gd name="T13" fmla="*/ 3 h 208"/>
                <a:gd name="T14" fmla="*/ 786 w 801"/>
                <a:gd name="T15" fmla="*/ 7 h 208"/>
                <a:gd name="T16" fmla="*/ 780 w 801"/>
                <a:gd name="T17" fmla="*/ 8 h 208"/>
                <a:gd name="T18" fmla="*/ 776 w 801"/>
                <a:gd name="T19" fmla="*/ 9 h 208"/>
                <a:gd name="T20" fmla="*/ 772 w 801"/>
                <a:gd name="T21" fmla="*/ 12 h 208"/>
                <a:gd name="T22" fmla="*/ 768 w 801"/>
                <a:gd name="T23" fmla="*/ 15 h 208"/>
                <a:gd name="T24" fmla="*/ 763 w 801"/>
                <a:gd name="T25" fmla="*/ 17 h 208"/>
                <a:gd name="T26" fmla="*/ 757 w 801"/>
                <a:gd name="T27" fmla="*/ 19 h 208"/>
                <a:gd name="T28" fmla="*/ 752 w 801"/>
                <a:gd name="T29" fmla="*/ 23 h 208"/>
                <a:gd name="T30" fmla="*/ 746 w 801"/>
                <a:gd name="T31" fmla="*/ 27 h 208"/>
                <a:gd name="T32" fmla="*/ 741 w 801"/>
                <a:gd name="T33" fmla="*/ 28 h 208"/>
                <a:gd name="T34" fmla="*/ 734 w 801"/>
                <a:gd name="T35" fmla="*/ 32 h 208"/>
                <a:gd name="T36" fmla="*/ 729 w 801"/>
                <a:gd name="T37" fmla="*/ 35 h 208"/>
                <a:gd name="T38" fmla="*/ 722 w 801"/>
                <a:gd name="T39" fmla="*/ 39 h 208"/>
                <a:gd name="T40" fmla="*/ 715 w 801"/>
                <a:gd name="T41" fmla="*/ 42 h 208"/>
                <a:gd name="T42" fmla="*/ 710 w 801"/>
                <a:gd name="T43" fmla="*/ 46 h 208"/>
                <a:gd name="T44" fmla="*/ 702 w 801"/>
                <a:gd name="T45" fmla="*/ 51 h 208"/>
                <a:gd name="T46" fmla="*/ 696 w 801"/>
                <a:gd name="T47" fmla="*/ 56 h 208"/>
                <a:gd name="T48" fmla="*/ 689 w 801"/>
                <a:gd name="T49" fmla="*/ 60 h 208"/>
                <a:gd name="T50" fmla="*/ 683 w 801"/>
                <a:gd name="T51" fmla="*/ 64 h 208"/>
                <a:gd name="T52" fmla="*/ 676 w 801"/>
                <a:gd name="T53" fmla="*/ 68 h 208"/>
                <a:gd name="T54" fmla="*/ 669 w 801"/>
                <a:gd name="T55" fmla="*/ 73 h 208"/>
                <a:gd name="T56" fmla="*/ 662 w 801"/>
                <a:gd name="T57" fmla="*/ 77 h 208"/>
                <a:gd name="T58" fmla="*/ 655 w 801"/>
                <a:gd name="T59" fmla="*/ 83 h 208"/>
                <a:gd name="T60" fmla="*/ 650 w 801"/>
                <a:gd name="T61" fmla="*/ 87 h 208"/>
                <a:gd name="T62" fmla="*/ 645 w 801"/>
                <a:gd name="T63" fmla="*/ 92 h 208"/>
                <a:gd name="T64" fmla="*/ 638 w 801"/>
                <a:gd name="T65" fmla="*/ 98 h 208"/>
                <a:gd name="T66" fmla="*/ 632 w 801"/>
                <a:gd name="T67" fmla="*/ 102 h 208"/>
                <a:gd name="T68" fmla="*/ 625 w 801"/>
                <a:gd name="T69" fmla="*/ 107 h 208"/>
                <a:gd name="T70" fmla="*/ 621 w 801"/>
                <a:gd name="T71" fmla="*/ 111 h 208"/>
                <a:gd name="T72" fmla="*/ 615 w 801"/>
                <a:gd name="T73" fmla="*/ 117 h 208"/>
                <a:gd name="T74" fmla="*/ 611 w 801"/>
                <a:gd name="T75" fmla="*/ 122 h 208"/>
                <a:gd name="T76" fmla="*/ 606 w 801"/>
                <a:gd name="T77" fmla="*/ 126 h 208"/>
                <a:gd name="T78" fmla="*/ 601 w 801"/>
                <a:gd name="T79" fmla="*/ 132 h 208"/>
                <a:gd name="T80" fmla="*/ 597 w 801"/>
                <a:gd name="T81" fmla="*/ 137 h 208"/>
                <a:gd name="T82" fmla="*/ 592 w 801"/>
                <a:gd name="T83" fmla="*/ 141 h 208"/>
                <a:gd name="T84" fmla="*/ 587 w 801"/>
                <a:gd name="T85" fmla="*/ 145 h 208"/>
                <a:gd name="T86" fmla="*/ 583 w 801"/>
                <a:gd name="T87" fmla="*/ 151 h 208"/>
                <a:gd name="T88" fmla="*/ 579 w 801"/>
                <a:gd name="T89" fmla="*/ 156 h 208"/>
                <a:gd name="T90" fmla="*/ 577 w 801"/>
                <a:gd name="T91" fmla="*/ 160 h 208"/>
                <a:gd name="T92" fmla="*/ 572 w 801"/>
                <a:gd name="T93" fmla="*/ 166 h 208"/>
                <a:gd name="T94" fmla="*/ 570 w 801"/>
                <a:gd name="T95" fmla="*/ 170 h 208"/>
                <a:gd name="T96" fmla="*/ 563 w 801"/>
                <a:gd name="T97" fmla="*/ 177 h 208"/>
                <a:gd name="T98" fmla="*/ 558 w 801"/>
                <a:gd name="T99" fmla="*/ 185 h 208"/>
                <a:gd name="T100" fmla="*/ 553 w 801"/>
                <a:gd name="T101" fmla="*/ 190 h 208"/>
                <a:gd name="T102" fmla="*/ 551 w 801"/>
                <a:gd name="T103" fmla="*/ 197 h 208"/>
                <a:gd name="T104" fmla="*/ 548 w 801"/>
                <a:gd name="T105" fmla="*/ 201 h 208"/>
                <a:gd name="T106" fmla="*/ 545 w 801"/>
                <a:gd name="T107" fmla="*/ 204 h 208"/>
                <a:gd name="T108" fmla="*/ 544 w 801"/>
                <a:gd name="T109" fmla="*/ 206 h 208"/>
                <a:gd name="T110" fmla="*/ 544 w 801"/>
                <a:gd name="T111" fmla="*/ 208 h 208"/>
                <a:gd name="T112" fmla="*/ 0 w 801"/>
                <a:gd name="T113" fmla="*/ 208 h 208"/>
                <a:gd name="T114" fmla="*/ 0 w 801"/>
                <a:gd name="T115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01" h="208">
                  <a:moveTo>
                    <a:pt x="0" y="208"/>
                  </a:moveTo>
                  <a:lnTo>
                    <a:pt x="142" y="71"/>
                  </a:lnTo>
                  <a:lnTo>
                    <a:pt x="405" y="0"/>
                  </a:lnTo>
                  <a:lnTo>
                    <a:pt x="801" y="0"/>
                  </a:lnTo>
                  <a:lnTo>
                    <a:pt x="799" y="0"/>
                  </a:lnTo>
                  <a:lnTo>
                    <a:pt x="797" y="1"/>
                  </a:lnTo>
                  <a:lnTo>
                    <a:pt x="791" y="3"/>
                  </a:lnTo>
                  <a:lnTo>
                    <a:pt x="786" y="7"/>
                  </a:lnTo>
                  <a:lnTo>
                    <a:pt x="780" y="8"/>
                  </a:lnTo>
                  <a:lnTo>
                    <a:pt x="776" y="9"/>
                  </a:lnTo>
                  <a:lnTo>
                    <a:pt x="772" y="12"/>
                  </a:lnTo>
                  <a:lnTo>
                    <a:pt x="768" y="15"/>
                  </a:lnTo>
                  <a:lnTo>
                    <a:pt x="763" y="17"/>
                  </a:lnTo>
                  <a:lnTo>
                    <a:pt x="757" y="19"/>
                  </a:lnTo>
                  <a:lnTo>
                    <a:pt x="752" y="23"/>
                  </a:lnTo>
                  <a:lnTo>
                    <a:pt x="746" y="27"/>
                  </a:lnTo>
                  <a:lnTo>
                    <a:pt x="741" y="28"/>
                  </a:lnTo>
                  <a:lnTo>
                    <a:pt x="734" y="32"/>
                  </a:lnTo>
                  <a:lnTo>
                    <a:pt x="729" y="35"/>
                  </a:lnTo>
                  <a:lnTo>
                    <a:pt x="722" y="39"/>
                  </a:lnTo>
                  <a:lnTo>
                    <a:pt x="715" y="42"/>
                  </a:lnTo>
                  <a:lnTo>
                    <a:pt x="710" y="46"/>
                  </a:lnTo>
                  <a:lnTo>
                    <a:pt x="702" y="51"/>
                  </a:lnTo>
                  <a:lnTo>
                    <a:pt x="696" y="56"/>
                  </a:lnTo>
                  <a:lnTo>
                    <a:pt x="689" y="60"/>
                  </a:lnTo>
                  <a:lnTo>
                    <a:pt x="683" y="64"/>
                  </a:lnTo>
                  <a:lnTo>
                    <a:pt x="676" y="68"/>
                  </a:lnTo>
                  <a:lnTo>
                    <a:pt x="669" y="73"/>
                  </a:lnTo>
                  <a:lnTo>
                    <a:pt x="662" y="77"/>
                  </a:lnTo>
                  <a:lnTo>
                    <a:pt x="655" y="83"/>
                  </a:lnTo>
                  <a:lnTo>
                    <a:pt x="650" y="87"/>
                  </a:lnTo>
                  <a:lnTo>
                    <a:pt x="645" y="92"/>
                  </a:lnTo>
                  <a:lnTo>
                    <a:pt x="638" y="98"/>
                  </a:lnTo>
                  <a:lnTo>
                    <a:pt x="632" y="102"/>
                  </a:lnTo>
                  <a:lnTo>
                    <a:pt x="625" y="107"/>
                  </a:lnTo>
                  <a:lnTo>
                    <a:pt x="621" y="111"/>
                  </a:lnTo>
                  <a:lnTo>
                    <a:pt x="615" y="117"/>
                  </a:lnTo>
                  <a:lnTo>
                    <a:pt x="611" y="122"/>
                  </a:lnTo>
                  <a:lnTo>
                    <a:pt x="606" y="126"/>
                  </a:lnTo>
                  <a:lnTo>
                    <a:pt x="601" y="132"/>
                  </a:lnTo>
                  <a:lnTo>
                    <a:pt x="597" y="137"/>
                  </a:lnTo>
                  <a:lnTo>
                    <a:pt x="592" y="141"/>
                  </a:lnTo>
                  <a:lnTo>
                    <a:pt x="587" y="145"/>
                  </a:lnTo>
                  <a:lnTo>
                    <a:pt x="583" y="151"/>
                  </a:lnTo>
                  <a:lnTo>
                    <a:pt x="579" y="156"/>
                  </a:lnTo>
                  <a:lnTo>
                    <a:pt x="577" y="160"/>
                  </a:lnTo>
                  <a:lnTo>
                    <a:pt x="572" y="166"/>
                  </a:lnTo>
                  <a:lnTo>
                    <a:pt x="570" y="170"/>
                  </a:lnTo>
                  <a:lnTo>
                    <a:pt x="563" y="177"/>
                  </a:lnTo>
                  <a:lnTo>
                    <a:pt x="558" y="185"/>
                  </a:lnTo>
                  <a:lnTo>
                    <a:pt x="553" y="190"/>
                  </a:lnTo>
                  <a:lnTo>
                    <a:pt x="551" y="197"/>
                  </a:lnTo>
                  <a:lnTo>
                    <a:pt x="548" y="201"/>
                  </a:lnTo>
                  <a:lnTo>
                    <a:pt x="545" y="204"/>
                  </a:lnTo>
                  <a:lnTo>
                    <a:pt x="544" y="206"/>
                  </a:lnTo>
                  <a:lnTo>
                    <a:pt x="544" y="208"/>
                  </a:lnTo>
                  <a:lnTo>
                    <a:pt x="0" y="208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9C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0" name="Freeform 73"/>
            <p:cNvSpPr>
              <a:spLocks/>
            </p:cNvSpPr>
            <p:nvPr/>
          </p:nvSpPr>
          <p:spPr bwMode="auto">
            <a:xfrm>
              <a:off x="2135188" y="3724276"/>
              <a:ext cx="787400" cy="387350"/>
            </a:xfrm>
            <a:custGeom>
              <a:avLst/>
              <a:gdLst>
                <a:gd name="T0" fmla="*/ 339 w 496"/>
                <a:gd name="T1" fmla="*/ 25 h 244"/>
                <a:gd name="T2" fmla="*/ 335 w 496"/>
                <a:gd name="T3" fmla="*/ 34 h 244"/>
                <a:gd name="T4" fmla="*/ 330 w 496"/>
                <a:gd name="T5" fmla="*/ 42 h 244"/>
                <a:gd name="T6" fmla="*/ 322 w 496"/>
                <a:gd name="T7" fmla="*/ 56 h 244"/>
                <a:gd name="T8" fmla="*/ 311 w 496"/>
                <a:gd name="T9" fmla="*/ 68 h 244"/>
                <a:gd name="T10" fmla="*/ 297 w 496"/>
                <a:gd name="T11" fmla="*/ 80 h 244"/>
                <a:gd name="T12" fmla="*/ 288 w 496"/>
                <a:gd name="T13" fmla="*/ 86 h 244"/>
                <a:gd name="T14" fmla="*/ 280 w 496"/>
                <a:gd name="T15" fmla="*/ 93 h 244"/>
                <a:gd name="T16" fmla="*/ 269 w 496"/>
                <a:gd name="T17" fmla="*/ 97 h 244"/>
                <a:gd name="T18" fmla="*/ 258 w 496"/>
                <a:gd name="T19" fmla="*/ 102 h 244"/>
                <a:gd name="T20" fmla="*/ 244 w 496"/>
                <a:gd name="T21" fmla="*/ 105 h 244"/>
                <a:gd name="T22" fmla="*/ 229 w 496"/>
                <a:gd name="T23" fmla="*/ 109 h 244"/>
                <a:gd name="T24" fmla="*/ 221 w 496"/>
                <a:gd name="T25" fmla="*/ 110 h 244"/>
                <a:gd name="T26" fmla="*/ 213 w 496"/>
                <a:gd name="T27" fmla="*/ 112 h 244"/>
                <a:gd name="T28" fmla="*/ 197 w 496"/>
                <a:gd name="T29" fmla="*/ 114 h 244"/>
                <a:gd name="T30" fmla="*/ 187 w 496"/>
                <a:gd name="T31" fmla="*/ 114 h 244"/>
                <a:gd name="T32" fmla="*/ 179 w 496"/>
                <a:gd name="T33" fmla="*/ 114 h 244"/>
                <a:gd name="T34" fmla="*/ 169 w 496"/>
                <a:gd name="T35" fmla="*/ 116 h 244"/>
                <a:gd name="T36" fmla="*/ 160 w 496"/>
                <a:gd name="T37" fmla="*/ 116 h 244"/>
                <a:gd name="T38" fmla="*/ 150 w 496"/>
                <a:gd name="T39" fmla="*/ 116 h 244"/>
                <a:gd name="T40" fmla="*/ 141 w 496"/>
                <a:gd name="T41" fmla="*/ 116 h 244"/>
                <a:gd name="T42" fmla="*/ 133 w 496"/>
                <a:gd name="T43" fmla="*/ 116 h 244"/>
                <a:gd name="T44" fmla="*/ 125 w 496"/>
                <a:gd name="T45" fmla="*/ 117 h 244"/>
                <a:gd name="T46" fmla="*/ 115 w 496"/>
                <a:gd name="T47" fmla="*/ 116 h 244"/>
                <a:gd name="T48" fmla="*/ 106 w 496"/>
                <a:gd name="T49" fmla="*/ 116 h 244"/>
                <a:gd name="T50" fmla="*/ 91 w 496"/>
                <a:gd name="T51" fmla="*/ 116 h 244"/>
                <a:gd name="T52" fmla="*/ 76 w 496"/>
                <a:gd name="T53" fmla="*/ 116 h 244"/>
                <a:gd name="T54" fmla="*/ 63 w 496"/>
                <a:gd name="T55" fmla="*/ 116 h 244"/>
                <a:gd name="T56" fmla="*/ 53 w 496"/>
                <a:gd name="T57" fmla="*/ 116 h 244"/>
                <a:gd name="T58" fmla="*/ 46 w 496"/>
                <a:gd name="T59" fmla="*/ 116 h 244"/>
                <a:gd name="T60" fmla="*/ 39 w 496"/>
                <a:gd name="T61" fmla="*/ 116 h 244"/>
                <a:gd name="T62" fmla="*/ 297 w 496"/>
                <a:gd name="T63" fmla="*/ 178 h 244"/>
                <a:gd name="T64" fmla="*/ 356 w 496"/>
                <a:gd name="T65" fmla="*/ 195 h 244"/>
                <a:gd name="T66" fmla="*/ 363 w 496"/>
                <a:gd name="T67" fmla="*/ 195 h 244"/>
                <a:gd name="T68" fmla="*/ 372 w 496"/>
                <a:gd name="T69" fmla="*/ 195 h 244"/>
                <a:gd name="T70" fmla="*/ 382 w 496"/>
                <a:gd name="T71" fmla="*/ 195 h 244"/>
                <a:gd name="T72" fmla="*/ 392 w 496"/>
                <a:gd name="T73" fmla="*/ 192 h 244"/>
                <a:gd name="T74" fmla="*/ 406 w 496"/>
                <a:gd name="T75" fmla="*/ 186 h 244"/>
                <a:gd name="T76" fmla="*/ 418 w 496"/>
                <a:gd name="T77" fmla="*/ 180 h 244"/>
                <a:gd name="T78" fmla="*/ 432 w 496"/>
                <a:gd name="T79" fmla="*/ 170 h 244"/>
                <a:gd name="T80" fmla="*/ 444 w 496"/>
                <a:gd name="T81" fmla="*/ 162 h 244"/>
                <a:gd name="T82" fmla="*/ 455 w 496"/>
                <a:gd name="T83" fmla="*/ 157 h 244"/>
                <a:gd name="T84" fmla="*/ 467 w 496"/>
                <a:gd name="T85" fmla="*/ 155 h 244"/>
                <a:gd name="T86" fmla="*/ 478 w 496"/>
                <a:gd name="T87" fmla="*/ 154 h 244"/>
                <a:gd name="T88" fmla="*/ 485 w 496"/>
                <a:gd name="T89" fmla="*/ 154 h 244"/>
                <a:gd name="T90" fmla="*/ 494 w 496"/>
                <a:gd name="T91" fmla="*/ 155 h 244"/>
                <a:gd name="T92" fmla="*/ 483 w 496"/>
                <a:gd name="T93" fmla="*/ 128 h 244"/>
                <a:gd name="T94" fmla="*/ 401 w 496"/>
                <a:gd name="T95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6" h="244">
                  <a:moveTo>
                    <a:pt x="401" y="0"/>
                  </a:moveTo>
                  <a:lnTo>
                    <a:pt x="339" y="25"/>
                  </a:lnTo>
                  <a:lnTo>
                    <a:pt x="338" y="27"/>
                  </a:lnTo>
                  <a:lnTo>
                    <a:pt x="335" y="34"/>
                  </a:lnTo>
                  <a:lnTo>
                    <a:pt x="333" y="38"/>
                  </a:lnTo>
                  <a:lnTo>
                    <a:pt x="330" y="42"/>
                  </a:lnTo>
                  <a:lnTo>
                    <a:pt x="326" y="48"/>
                  </a:lnTo>
                  <a:lnTo>
                    <a:pt x="322" y="56"/>
                  </a:lnTo>
                  <a:lnTo>
                    <a:pt x="316" y="61"/>
                  </a:lnTo>
                  <a:lnTo>
                    <a:pt x="311" y="68"/>
                  </a:lnTo>
                  <a:lnTo>
                    <a:pt x="304" y="74"/>
                  </a:lnTo>
                  <a:lnTo>
                    <a:pt x="297" y="80"/>
                  </a:lnTo>
                  <a:lnTo>
                    <a:pt x="292" y="83"/>
                  </a:lnTo>
                  <a:lnTo>
                    <a:pt x="288" y="86"/>
                  </a:lnTo>
                  <a:lnTo>
                    <a:pt x="284" y="90"/>
                  </a:lnTo>
                  <a:lnTo>
                    <a:pt x="280" y="93"/>
                  </a:lnTo>
                  <a:lnTo>
                    <a:pt x="274" y="94"/>
                  </a:lnTo>
                  <a:lnTo>
                    <a:pt x="269" y="97"/>
                  </a:lnTo>
                  <a:lnTo>
                    <a:pt x="263" y="99"/>
                  </a:lnTo>
                  <a:lnTo>
                    <a:pt x="258" y="102"/>
                  </a:lnTo>
                  <a:lnTo>
                    <a:pt x="251" y="104"/>
                  </a:lnTo>
                  <a:lnTo>
                    <a:pt x="244" y="105"/>
                  </a:lnTo>
                  <a:lnTo>
                    <a:pt x="236" y="108"/>
                  </a:lnTo>
                  <a:lnTo>
                    <a:pt x="229" y="109"/>
                  </a:lnTo>
                  <a:lnTo>
                    <a:pt x="225" y="109"/>
                  </a:lnTo>
                  <a:lnTo>
                    <a:pt x="221" y="110"/>
                  </a:lnTo>
                  <a:lnTo>
                    <a:pt x="217" y="110"/>
                  </a:lnTo>
                  <a:lnTo>
                    <a:pt x="213" y="112"/>
                  </a:lnTo>
                  <a:lnTo>
                    <a:pt x="205" y="113"/>
                  </a:lnTo>
                  <a:lnTo>
                    <a:pt x="197" y="114"/>
                  </a:lnTo>
                  <a:lnTo>
                    <a:pt x="193" y="114"/>
                  </a:lnTo>
                  <a:lnTo>
                    <a:pt x="187" y="114"/>
                  </a:lnTo>
                  <a:lnTo>
                    <a:pt x="183" y="114"/>
                  </a:lnTo>
                  <a:lnTo>
                    <a:pt x="179" y="114"/>
                  </a:lnTo>
                  <a:lnTo>
                    <a:pt x="174" y="114"/>
                  </a:lnTo>
                  <a:lnTo>
                    <a:pt x="169" y="116"/>
                  </a:lnTo>
                  <a:lnTo>
                    <a:pt x="164" y="116"/>
                  </a:lnTo>
                  <a:lnTo>
                    <a:pt x="160" y="116"/>
                  </a:lnTo>
                  <a:lnTo>
                    <a:pt x="155" y="116"/>
                  </a:lnTo>
                  <a:lnTo>
                    <a:pt x="150" y="116"/>
                  </a:lnTo>
                  <a:lnTo>
                    <a:pt x="146" y="116"/>
                  </a:lnTo>
                  <a:lnTo>
                    <a:pt x="141" y="116"/>
                  </a:lnTo>
                  <a:lnTo>
                    <a:pt x="137" y="116"/>
                  </a:lnTo>
                  <a:lnTo>
                    <a:pt x="133" y="116"/>
                  </a:lnTo>
                  <a:lnTo>
                    <a:pt x="129" y="116"/>
                  </a:lnTo>
                  <a:lnTo>
                    <a:pt x="125" y="117"/>
                  </a:lnTo>
                  <a:lnTo>
                    <a:pt x="119" y="116"/>
                  </a:lnTo>
                  <a:lnTo>
                    <a:pt x="115" y="116"/>
                  </a:lnTo>
                  <a:lnTo>
                    <a:pt x="111" y="116"/>
                  </a:lnTo>
                  <a:lnTo>
                    <a:pt x="106" y="116"/>
                  </a:lnTo>
                  <a:lnTo>
                    <a:pt x="97" y="116"/>
                  </a:lnTo>
                  <a:lnTo>
                    <a:pt x="91" y="116"/>
                  </a:lnTo>
                  <a:lnTo>
                    <a:pt x="82" y="116"/>
                  </a:lnTo>
                  <a:lnTo>
                    <a:pt x="76" y="116"/>
                  </a:lnTo>
                  <a:lnTo>
                    <a:pt x="69" y="116"/>
                  </a:lnTo>
                  <a:lnTo>
                    <a:pt x="63" y="116"/>
                  </a:lnTo>
                  <a:lnTo>
                    <a:pt x="58" y="116"/>
                  </a:lnTo>
                  <a:lnTo>
                    <a:pt x="53" y="116"/>
                  </a:lnTo>
                  <a:lnTo>
                    <a:pt x="49" y="116"/>
                  </a:lnTo>
                  <a:lnTo>
                    <a:pt x="46" y="116"/>
                  </a:lnTo>
                  <a:lnTo>
                    <a:pt x="40" y="116"/>
                  </a:lnTo>
                  <a:lnTo>
                    <a:pt x="39" y="116"/>
                  </a:lnTo>
                  <a:lnTo>
                    <a:pt x="0" y="244"/>
                  </a:lnTo>
                  <a:lnTo>
                    <a:pt x="297" y="178"/>
                  </a:lnTo>
                  <a:lnTo>
                    <a:pt x="356" y="195"/>
                  </a:lnTo>
                  <a:lnTo>
                    <a:pt x="356" y="195"/>
                  </a:lnTo>
                  <a:lnTo>
                    <a:pt x="361" y="195"/>
                  </a:lnTo>
                  <a:lnTo>
                    <a:pt x="363" y="195"/>
                  </a:lnTo>
                  <a:lnTo>
                    <a:pt x="368" y="195"/>
                  </a:lnTo>
                  <a:lnTo>
                    <a:pt x="372" y="195"/>
                  </a:lnTo>
                  <a:lnTo>
                    <a:pt x="377" y="196"/>
                  </a:lnTo>
                  <a:lnTo>
                    <a:pt x="382" y="195"/>
                  </a:lnTo>
                  <a:lnTo>
                    <a:pt x="387" y="193"/>
                  </a:lnTo>
                  <a:lnTo>
                    <a:pt x="392" y="192"/>
                  </a:lnTo>
                  <a:lnTo>
                    <a:pt x="399" y="191"/>
                  </a:lnTo>
                  <a:lnTo>
                    <a:pt x="406" y="186"/>
                  </a:lnTo>
                  <a:lnTo>
                    <a:pt x="411" y="184"/>
                  </a:lnTo>
                  <a:lnTo>
                    <a:pt x="418" y="180"/>
                  </a:lnTo>
                  <a:lnTo>
                    <a:pt x="425" y="176"/>
                  </a:lnTo>
                  <a:lnTo>
                    <a:pt x="432" y="170"/>
                  </a:lnTo>
                  <a:lnTo>
                    <a:pt x="437" y="166"/>
                  </a:lnTo>
                  <a:lnTo>
                    <a:pt x="444" y="162"/>
                  </a:lnTo>
                  <a:lnTo>
                    <a:pt x="450" y="159"/>
                  </a:lnTo>
                  <a:lnTo>
                    <a:pt x="455" y="157"/>
                  </a:lnTo>
                  <a:lnTo>
                    <a:pt x="462" y="155"/>
                  </a:lnTo>
                  <a:lnTo>
                    <a:pt x="467" y="155"/>
                  </a:lnTo>
                  <a:lnTo>
                    <a:pt x="473" y="155"/>
                  </a:lnTo>
                  <a:lnTo>
                    <a:pt x="478" y="154"/>
                  </a:lnTo>
                  <a:lnTo>
                    <a:pt x="482" y="154"/>
                  </a:lnTo>
                  <a:lnTo>
                    <a:pt x="485" y="154"/>
                  </a:lnTo>
                  <a:lnTo>
                    <a:pt x="489" y="155"/>
                  </a:lnTo>
                  <a:lnTo>
                    <a:pt x="494" y="155"/>
                  </a:lnTo>
                  <a:lnTo>
                    <a:pt x="496" y="157"/>
                  </a:lnTo>
                  <a:lnTo>
                    <a:pt x="483" y="128"/>
                  </a:lnTo>
                  <a:lnTo>
                    <a:pt x="402" y="121"/>
                  </a:lnTo>
                  <a:lnTo>
                    <a:pt x="401" y="0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1" name="Freeform 74"/>
            <p:cNvSpPr>
              <a:spLocks/>
            </p:cNvSpPr>
            <p:nvPr/>
          </p:nvSpPr>
          <p:spPr bwMode="auto">
            <a:xfrm>
              <a:off x="2024063" y="3879851"/>
              <a:ext cx="557213" cy="234950"/>
            </a:xfrm>
            <a:custGeom>
              <a:avLst/>
              <a:gdLst>
                <a:gd name="T0" fmla="*/ 216 w 351"/>
                <a:gd name="T1" fmla="*/ 97 h 148"/>
                <a:gd name="T2" fmla="*/ 225 w 351"/>
                <a:gd name="T3" fmla="*/ 95 h 148"/>
                <a:gd name="T4" fmla="*/ 231 w 351"/>
                <a:gd name="T5" fmla="*/ 94 h 148"/>
                <a:gd name="T6" fmla="*/ 241 w 351"/>
                <a:gd name="T7" fmla="*/ 94 h 148"/>
                <a:gd name="T8" fmla="*/ 252 w 351"/>
                <a:gd name="T9" fmla="*/ 93 h 148"/>
                <a:gd name="T10" fmla="*/ 263 w 351"/>
                <a:gd name="T11" fmla="*/ 93 h 148"/>
                <a:gd name="T12" fmla="*/ 275 w 351"/>
                <a:gd name="T13" fmla="*/ 91 h 148"/>
                <a:gd name="T14" fmla="*/ 287 w 351"/>
                <a:gd name="T15" fmla="*/ 91 h 148"/>
                <a:gd name="T16" fmla="*/ 299 w 351"/>
                <a:gd name="T17" fmla="*/ 88 h 148"/>
                <a:gd name="T18" fmla="*/ 310 w 351"/>
                <a:gd name="T19" fmla="*/ 88 h 148"/>
                <a:gd name="T20" fmla="*/ 321 w 351"/>
                <a:gd name="T21" fmla="*/ 87 h 148"/>
                <a:gd name="T22" fmla="*/ 332 w 351"/>
                <a:gd name="T23" fmla="*/ 87 h 148"/>
                <a:gd name="T24" fmla="*/ 346 w 351"/>
                <a:gd name="T25" fmla="*/ 86 h 148"/>
                <a:gd name="T26" fmla="*/ 351 w 351"/>
                <a:gd name="T27" fmla="*/ 86 h 148"/>
                <a:gd name="T28" fmla="*/ 348 w 351"/>
                <a:gd name="T29" fmla="*/ 86 h 148"/>
                <a:gd name="T30" fmla="*/ 341 w 351"/>
                <a:gd name="T31" fmla="*/ 88 h 148"/>
                <a:gd name="T32" fmla="*/ 331 w 351"/>
                <a:gd name="T33" fmla="*/ 93 h 148"/>
                <a:gd name="T34" fmla="*/ 316 w 351"/>
                <a:gd name="T35" fmla="*/ 98 h 148"/>
                <a:gd name="T36" fmla="*/ 305 w 351"/>
                <a:gd name="T37" fmla="*/ 101 h 148"/>
                <a:gd name="T38" fmla="*/ 297 w 351"/>
                <a:gd name="T39" fmla="*/ 103 h 148"/>
                <a:gd name="T40" fmla="*/ 286 w 351"/>
                <a:gd name="T41" fmla="*/ 106 h 148"/>
                <a:gd name="T42" fmla="*/ 275 w 351"/>
                <a:gd name="T43" fmla="*/ 110 h 148"/>
                <a:gd name="T44" fmla="*/ 264 w 351"/>
                <a:gd name="T45" fmla="*/ 112 h 148"/>
                <a:gd name="T46" fmla="*/ 252 w 351"/>
                <a:gd name="T47" fmla="*/ 116 h 148"/>
                <a:gd name="T48" fmla="*/ 239 w 351"/>
                <a:gd name="T49" fmla="*/ 118 h 148"/>
                <a:gd name="T50" fmla="*/ 227 w 351"/>
                <a:gd name="T51" fmla="*/ 122 h 148"/>
                <a:gd name="T52" fmla="*/ 212 w 351"/>
                <a:gd name="T53" fmla="*/ 125 h 148"/>
                <a:gd name="T54" fmla="*/ 197 w 351"/>
                <a:gd name="T55" fmla="*/ 127 h 148"/>
                <a:gd name="T56" fmla="*/ 181 w 351"/>
                <a:gd name="T57" fmla="*/ 129 h 148"/>
                <a:gd name="T58" fmla="*/ 165 w 351"/>
                <a:gd name="T59" fmla="*/ 132 h 148"/>
                <a:gd name="T60" fmla="*/ 157 w 351"/>
                <a:gd name="T61" fmla="*/ 133 h 148"/>
                <a:gd name="T62" fmla="*/ 148 w 351"/>
                <a:gd name="T63" fmla="*/ 133 h 148"/>
                <a:gd name="T64" fmla="*/ 132 w 351"/>
                <a:gd name="T65" fmla="*/ 136 h 148"/>
                <a:gd name="T66" fmla="*/ 116 w 351"/>
                <a:gd name="T67" fmla="*/ 139 h 148"/>
                <a:gd name="T68" fmla="*/ 101 w 351"/>
                <a:gd name="T69" fmla="*/ 141 h 148"/>
                <a:gd name="T70" fmla="*/ 87 w 351"/>
                <a:gd name="T71" fmla="*/ 141 h 148"/>
                <a:gd name="T72" fmla="*/ 74 w 351"/>
                <a:gd name="T73" fmla="*/ 143 h 148"/>
                <a:gd name="T74" fmla="*/ 61 w 351"/>
                <a:gd name="T75" fmla="*/ 144 h 148"/>
                <a:gd name="T76" fmla="*/ 52 w 351"/>
                <a:gd name="T77" fmla="*/ 146 h 148"/>
                <a:gd name="T78" fmla="*/ 42 w 351"/>
                <a:gd name="T79" fmla="*/ 147 h 148"/>
                <a:gd name="T80" fmla="*/ 37 w 351"/>
                <a:gd name="T81" fmla="*/ 148 h 148"/>
                <a:gd name="T82" fmla="*/ 32 w 351"/>
                <a:gd name="T83" fmla="*/ 148 h 148"/>
                <a:gd name="T84" fmla="*/ 133 w 351"/>
                <a:gd name="T85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1" h="148">
                  <a:moveTo>
                    <a:pt x="133" y="16"/>
                  </a:moveTo>
                  <a:lnTo>
                    <a:pt x="216" y="97"/>
                  </a:lnTo>
                  <a:lnTo>
                    <a:pt x="219" y="95"/>
                  </a:lnTo>
                  <a:lnTo>
                    <a:pt x="225" y="95"/>
                  </a:lnTo>
                  <a:lnTo>
                    <a:pt x="227" y="94"/>
                  </a:lnTo>
                  <a:lnTo>
                    <a:pt x="231" y="94"/>
                  </a:lnTo>
                  <a:lnTo>
                    <a:pt x="235" y="94"/>
                  </a:lnTo>
                  <a:lnTo>
                    <a:pt x="241" y="94"/>
                  </a:lnTo>
                  <a:lnTo>
                    <a:pt x="246" y="93"/>
                  </a:lnTo>
                  <a:lnTo>
                    <a:pt x="252" y="93"/>
                  </a:lnTo>
                  <a:lnTo>
                    <a:pt x="257" y="93"/>
                  </a:lnTo>
                  <a:lnTo>
                    <a:pt x="263" y="93"/>
                  </a:lnTo>
                  <a:lnTo>
                    <a:pt x="268" y="91"/>
                  </a:lnTo>
                  <a:lnTo>
                    <a:pt x="275" y="91"/>
                  </a:lnTo>
                  <a:lnTo>
                    <a:pt x="280" y="91"/>
                  </a:lnTo>
                  <a:lnTo>
                    <a:pt x="287" y="91"/>
                  </a:lnTo>
                  <a:lnTo>
                    <a:pt x="293" y="90"/>
                  </a:lnTo>
                  <a:lnTo>
                    <a:pt x="299" y="88"/>
                  </a:lnTo>
                  <a:lnTo>
                    <a:pt x="305" y="88"/>
                  </a:lnTo>
                  <a:lnTo>
                    <a:pt x="310" y="88"/>
                  </a:lnTo>
                  <a:lnTo>
                    <a:pt x="316" y="87"/>
                  </a:lnTo>
                  <a:lnTo>
                    <a:pt x="321" y="87"/>
                  </a:lnTo>
                  <a:lnTo>
                    <a:pt x="326" y="87"/>
                  </a:lnTo>
                  <a:lnTo>
                    <a:pt x="332" y="87"/>
                  </a:lnTo>
                  <a:lnTo>
                    <a:pt x="339" y="86"/>
                  </a:lnTo>
                  <a:lnTo>
                    <a:pt x="346" y="86"/>
                  </a:lnTo>
                  <a:lnTo>
                    <a:pt x="350" y="86"/>
                  </a:lnTo>
                  <a:lnTo>
                    <a:pt x="351" y="86"/>
                  </a:lnTo>
                  <a:lnTo>
                    <a:pt x="350" y="86"/>
                  </a:lnTo>
                  <a:lnTo>
                    <a:pt x="348" y="86"/>
                  </a:lnTo>
                  <a:lnTo>
                    <a:pt x="346" y="87"/>
                  </a:lnTo>
                  <a:lnTo>
                    <a:pt x="341" y="88"/>
                  </a:lnTo>
                  <a:lnTo>
                    <a:pt x="336" y="91"/>
                  </a:lnTo>
                  <a:lnTo>
                    <a:pt x="331" y="93"/>
                  </a:lnTo>
                  <a:lnTo>
                    <a:pt x="322" y="95"/>
                  </a:lnTo>
                  <a:lnTo>
                    <a:pt x="316" y="98"/>
                  </a:lnTo>
                  <a:lnTo>
                    <a:pt x="310" y="99"/>
                  </a:lnTo>
                  <a:lnTo>
                    <a:pt x="305" y="101"/>
                  </a:lnTo>
                  <a:lnTo>
                    <a:pt x="301" y="102"/>
                  </a:lnTo>
                  <a:lnTo>
                    <a:pt x="297" y="103"/>
                  </a:lnTo>
                  <a:lnTo>
                    <a:pt x="291" y="105"/>
                  </a:lnTo>
                  <a:lnTo>
                    <a:pt x="286" y="106"/>
                  </a:lnTo>
                  <a:lnTo>
                    <a:pt x="280" y="107"/>
                  </a:lnTo>
                  <a:lnTo>
                    <a:pt x="275" y="110"/>
                  </a:lnTo>
                  <a:lnTo>
                    <a:pt x="269" y="110"/>
                  </a:lnTo>
                  <a:lnTo>
                    <a:pt x="264" y="112"/>
                  </a:lnTo>
                  <a:lnTo>
                    <a:pt x="257" y="114"/>
                  </a:lnTo>
                  <a:lnTo>
                    <a:pt x="252" y="116"/>
                  </a:lnTo>
                  <a:lnTo>
                    <a:pt x="245" y="117"/>
                  </a:lnTo>
                  <a:lnTo>
                    <a:pt x="239" y="118"/>
                  </a:lnTo>
                  <a:lnTo>
                    <a:pt x="233" y="120"/>
                  </a:lnTo>
                  <a:lnTo>
                    <a:pt x="227" y="122"/>
                  </a:lnTo>
                  <a:lnTo>
                    <a:pt x="219" y="122"/>
                  </a:lnTo>
                  <a:lnTo>
                    <a:pt x="212" y="125"/>
                  </a:lnTo>
                  <a:lnTo>
                    <a:pt x="204" y="125"/>
                  </a:lnTo>
                  <a:lnTo>
                    <a:pt x="197" y="127"/>
                  </a:lnTo>
                  <a:lnTo>
                    <a:pt x="188" y="128"/>
                  </a:lnTo>
                  <a:lnTo>
                    <a:pt x="181" y="129"/>
                  </a:lnTo>
                  <a:lnTo>
                    <a:pt x="173" y="131"/>
                  </a:lnTo>
                  <a:lnTo>
                    <a:pt x="165" y="132"/>
                  </a:lnTo>
                  <a:lnTo>
                    <a:pt x="161" y="132"/>
                  </a:lnTo>
                  <a:lnTo>
                    <a:pt x="157" y="133"/>
                  </a:lnTo>
                  <a:lnTo>
                    <a:pt x="152" y="133"/>
                  </a:lnTo>
                  <a:lnTo>
                    <a:pt x="148" y="133"/>
                  </a:lnTo>
                  <a:lnTo>
                    <a:pt x="140" y="135"/>
                  </a:lnTo>
                  <a:lnTo>
                    <a:pt x="132" y="136"/>
                  </a:lnTo>
                  <a:lnTo>
                    <a:pt x="124" y="137"/>
                  </a:lnTo>
                  <a:lnTo>
                    <a:pt x="116" y="139"/>
                  </a:lnTo>
                  <a:lnTo>
                    <a:pt x="108" y="139"/>
                  </a:lnTo>
                  <a:lnTo>
                    <a:pt x="101" y="141"/>
                  </a:lnTo>
                  <a:lnTo>
                    <a:pt x="94" y="141"/>
                  </a:lnTo>
                  <a:lnTo>
                    <a:pt x="87" y="141"/>
                  </a:lnTo>
                  <a:lnTo>
                    <a:pt x="79" y="143"/>
                  </a:lnTo>
                  <a:lnTo>
                    <a:pt x="74" y="143"/>
                  </a:lnTo>
                  <a:lnTo>
                    <a:pt x="67" y="144"/>
                  </a:lnTo>
                  <a:lnTo>
                    <a:pt x="61" y="144"/>
                  </a:lnTo>
                  <a:lnTo>
                    <a:pt x="56" y="146"/>
                  </a:lnTo>
                  <a:lnTo>
                    <a:pt x="52" y="146"/>
                  </a:lnTo>
                  <a:lnTo>
                    <a:pt x="46" y="146"/>
                  </a:lnTo>
                  <a:lnTo>
                    <a:pt x="42" y="147"/>
                  </a:lnTo>
                  <a:lnTo>
                    <a:pt x="38" y="147"/>
                  </a:lnTo>
                  <a:lnTo>
                    <a:pt x="37" y="148"/>
                  </a:lnTo>
                  <a:lnTo>
                    <a:pt x="33" y="148"/>
                  </a:lnTo>
                  <a:lnTo>
                    <a:pt x="32" y="148"/>
                  </a:lnTo>
                  <a:lnTo>
                    <a:pt x="0" y="0"/>
                  </a:lnTo>
                  <a:lnTo>
                    <a:pt x="133" y="16"/>
                  </a:lnTo>
                  <a:lnTo>
                    <a:pt x="133" y="16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2" name="Freeform 75"/>
            <p:cNvSpPr>
              <a:spLocks/>
            </p:cNvSpPr>
            <p:nvPr/>
          </p:nvSpPr>
          <p:spPr bwMode="auto">
            <a:xfrm>
              <a:off x="1838325" y="3759201"/>
              <a:ext cx="377825" cy="390525"/>
            </a:xfrm>
            <a:custGeom>
              <a:avLst/>
              <a:gdLst>
                <a:gd name="T0" fmla="*/ 146 w 238"/>
                <a:gd name="T1" fmla="*/ 243 h 246"/>
                <a:gd name="T2" fmla="*/ 238 w 238"/>
                <a:gd name="T3" fmla="*/ 164 h 246"/>
                <a:gd name="T4" fmla="*/ 117 w 238"/>
                <a:gd name="T5" fmla="*/ 0 h 246"/>
                <a:gd name="T6" fmla="*/ 36 w 238"/>
                <a:gd name="T7" fmla="*/ 0 h 246"/>
                <a:gd name="T8" fmla="*/ 0 w 238"/>
                <a:gd name="T9" fmla="*/ 26 h 246"/>
                <a:gd name="T10" fmla="*/ 44 w 238"/>
                <a:gd name="T11" fmla="*/ 124 h 246"/>
                <a:gd name="T12" fmla="*/ 140 w 238"/>
                <a:gd name="T13" fmla="*/ 147 h 246"/>
                <a:gd name="T14" fmla="*/ 44 w 238"/>
                <a:gd name="T15" fmla="*/ 192 h 246"/>
                <a:gd name="T16" fmla="*/ 21 w 238"/>
                <a:gd name="T17" fmla="*/ 246 h 246"/>
                <a:gd name="T18" fmla="*/ 146 w 238"/>
                <a:gd name="T19" fmla="*/ 243 h 246"/>
                <a:gd name="T20" fmla="*/ 146 w 238"/>
                <a:gd name="T21" fmla="*/ 24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" h="246">
                  <a:moveTo>
                    <a:pt x="146" y="243"/>
                  </a:moveTo>
                  <a:lnTo>
                    <a:pt x="238" y="164"/>
                  </a:lnTo>
                  <a:lnTo>
                    <a:pt x="117" y="0"/>
                  </a:lnTo>
                  <a:lnTo>
                    <a:pt x="36" y="0"/>
                  </a:lnTo>
                  <a:lnTo>
                    <a:pt x="0" y="26"/>
                  </a:lnTo>
                  <a:lnTo>
                    <a:pt x="44" y="124"/>
                  </a:lnTo>
                  <a:lnTo>
                    <a:pt x="140" y="147"/>
                  </a:lnTo>
                  <a:lnTo>
                    <a:pt x="44" y="192"/>
                  </a:lnTo>
                  <a:lnTo>
                    <a:pt x="21" y="246"/>
                  </a:lnTo>
                  <a:lnTo>
                    <a:pt x="146" y="243"/>
                  </a:lnTo>
                  <a:lnTo>
                    <a:pt x="146" y="243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3" name="Freeform 76"/>
            <p:cNvSpPr>
              <a:spLocks/>
            </p:cNvSpPr>
            <p:nvPr/>
          </p:nvSpPr>
          <p:spPr bwMode="auto">
            <a:xfrm>
              <a:off x="2689225" y="3790951"/>
              <a:ext cx="77788" cy="125413"/>
            </a:xfrm>
            <a:custGeom>
              <a:avLst/>
              <a:gdLst>
                <a:gd name="T0" fmla="*/ 49 w 49"/>
                <a:gd name="T1" fmla="*/ 0 h 79"/>
                <a:gd name="T2" fmla="*/ 0 w 49"/>
                <a:gd name="T3" fmla="*/ 63 h 79"/>
                <a:gd name="T4" fmla="*/ 49 w 49"/>
                <a:gd name="T5" fmla="*/ 79 h 79"/>
                <a:gd name="T6" fmla="*/ 49 w 49"/>
                <a:gd name="T7" fmla="*/ 0 h 79"/>
                <a:gd name="T8" fmla="*/ 49 w 49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79">
                  <a:moveTo>
                    <a:pt x="49" y="0"/>
                  </a:moveTo>
                  <a:lnTo>
                    <a:pt x="0" y="63"/>
                  </a:lnTo>
                  <a:lnTo>
                    <a:pt x="49" y="79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4" name="Freeform 77"/>
            <p:cNvSpPr>
              <a:spLocks/>
            </p:cNvSpPr>
            <p:nvPr/>
          </p:nvSpPr>
          <p:spPr bwMode="auto">
            <a:xfrm>
              <a:off x="1843088" y="5118101"/>
              <a:ext cx="565150" cy="171450"/>
            </a:xfrm>
            <a:custGeom>
              <a:avLst/>
              <a:gdLst>
                <a:gd name="T0" fmla="*/ 0 w 356"/>
                <a:gd name="T1" fmla="*/ 5 h 108"/>
                <a:gd name="T2" fmla="*/ 249 w 356"/>
                <a:gd name="T3" fmla="*/ 0 h 108"/>
                <a:gd name="T4" fmla="*/ 356 w 356"/>
                <a:gd name="T5" fmla="*/ 89 h 108"/>
                <a:gd name="T6" fmla="*/ 291 w 356"/>
                <a:gd name="T7" fmla="*/ 108 h 108"/>
                <a:gd name="T8" fmla="*/ 69 w 356"/>
                <a:gd name="T9" fmla="*/ 97 h 108"/>
                <a:gd name="T10" fmla="*/ 0 w 356"/>
                <a:gd name="T11" fmla="*/ 5 h 108"/>
                <a:gd name="T12" fmla="*/ 0 w 356"/>
                <a:gd name="T13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6" h="108">
                  <a:moveTo>
                    <a:pt x="0" y="5"/>
                  </a:moveTo>
                  <a:lnTo>
                    <a:pt x="249" y="0"/>
                  </a:lnTo>
                  <a:lnTo>
                    <a:pt x="356" y="89"/>
                  </a:lnTo>
                  <a:lnTo>
                    <a:pt x="291" y="108"/>
                  </a:lnTo>
                  <a:lnTo>
                    <a:pt x="69" y="97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5" name="Freeform 78"/>
            <p:cNvSpPr>
              <a:spLocks/>
            </p:cNvSpPr>
            <p:nvPr/>
          </p:nvSpPr>
          <p:spPr bwMode="auto">
            <a:xfrm>
              <a:off x="925513" y="5008563"/>
              <a:ext cx="1200150" cy="276225"/>
            </a:xfrm>
            <a:custGeom>
              <a:avLst/>
              <a:gdLst>
                <a:gd name="T0" fmla="*/ 79 w 756"/>
                <a:gd name="T1" fmla="*/ 0 h 174"/>
                <a:gd name="T2" fmla="*/ 423 w 756"/>
                <a:gd name="T3" fmla="*/ 84 h 174"/>
                <a:gd name="T4" fmla="*/ 566 w 756"/>
                <a:gd name="T5" fmla="*/ 7 h 174"/>
                <a:gd name="T6" fmla="*/ 677 w 756"/>
                <a:gd name="T7" fmla="*/ 23 h 174"/>
                <a:gd name="T8" fmla="*/ 680 w 756"/>
                <a:gd name="T9" fmla="*/ 25 h 174"/>
                <a:gd name="T10" fmla="*/ 684 w 756"/>
                <a:gd name="T11" fmla="*/ 31 h 174"/>
                <a:gd name="T12" fmla="*/ 688 w 756"/>
                <a:gd name="T13" fmla="*/ 35 h 174"/>
                <a:gd name="T14" fmla="*/ 694 w 756"/>
                <a:gd name="T15" fmla="*/ 40 h 174"/>
                <a:gd name="T16" fmla="*/ 699 w 756"/>
                <a:gd name="T17" fmla="*/ 44 h 174"/>
                <a:gd name="T18" fmla="*/ 706 w 756"/>
                <a:gd name="T19" fmla="*/ 49 h 174"/>
                <a:gd name="T20" fmla="*/ 710 w 756"/>
                <a:gd name="T21" fmla="*/ 52 h 174"/>
                <a:gd name="T22" fmla="*/ 713 w 756"/>
                <a:gd name="T23" fmla="*/ 54 h 174"/>
                <a:gd name="T24" fmla="*/ 718 w 756"/>
                <a:gd name="T25" fmla="*/ 56 h 174"/>
                <a:gd name="T26" fmla="*/ 722 w 756"/>
                <a:gd name="T27" fmla="*/ 59 h 174"/>
                <a:gd name="T28" fmla="*/ 730 w 756"/>
                <a:gd name="T29" fmla="*/ 63 h 174"/>
                <a:gd name="T30" fmla="*/ 738 w 756"/>
                <a:gd name="T31" fmla="*/ 67 h 174"/>
                <a:gd name="T32" fmla="*/ 745 w 756"/>
                <a:gd name="T33" fmla="*/ 69 h 174"/>
                <a:gd name="T34" fmla="*/ 751 w 756"/>
                <a:gd name="T35" fmla="*/ 72 h 174"/>
                <a:gd name="T36" fmla="*/ 753 w 756"/>
                <a:gd name="T37" fmla="*/ 74 h 174"/>
                <a:gd name="T38" fmla="*/ 756 w 756"/>
                <a:gd name="T39" fmla="*/ 76 h 174"/>
                <a:gd name="T40" fmla="*/ 657 w 756"/>
                <a:gd name="T41" fmla="*/ 174 h 174"/>
                <a:gd name="T42" fmla="*/ 0 w 756"/>
                <a:gd name="T43" fmla="*/ 174 h 174"/>
                <a:gd name="T44" fmla="*/ 79 w 756"/>
                <a:gd name="T45" fmla="*/ 0 h 174"/>
                <a:gd name="T46" fmla="*/ 79 w 756"/>
                <a:gd name="T4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56" h="174">
                  <a:moveTo>
                    <a:pt x="79" y="0"/>
                  </a:moveTo>
                  <a:lnTo>
                    <a:pt x="423" y="84"/>
                  </a:lnTo>
                  <a:lnTo>
                    <a:pt x="566" y="7"/>
                  </a:lnTo>
                  <a:lnTo>
                    <a:pt x="677" y="23"/>
                  </a:lnTo>
                  <a:lnTo>
                    <a:pt x="680" y="25"/>
                  </a:lnTo>
                  <a:lnTo>
                    <a:pt x="684" y="31"/>
                  </a:lnTo>
                  <a:lnTo>
                    <a:pt x="688" y="35"/>
                  </a:lnTo>
                  <a:lnTo>
                    <a:pt x="694" y="40"/>
                  </a:lnTo>
                  <a:lnTo>
                    <a:pt x="699" y="44"/>
                  </a:lnTo>
                  <a:lnTo>
                    <a:pt x="706" y="49"/>
                  </a:lnTo>
                  <a:lnTo>
                    <a:pt x="710" y="52"/>
                  </a:lnTo>
                  <a:lnTo>
                    <a:pt x="713" y="54"/>
                  </a:lnTo>
                  <a:lnTo>
                    <a:pt x="718" y="56"/>
                  </a:lnTo>
                  <a:lnTo>
                    <a:pt x="722" y="59"/>
                  </a:lnTo>
                  <a:lnTo>
                    <a:pt x="730" y="63"/>
                  </a:lnTo>
                  <a:lnTo>
                    <a:pt x="738" y="67"/>
                  </a:lnTo>
                  <a:lnTo>
                    <a:pt x="745" y="69"/>
                  </a:lnTo>
                  <a:lnTo>
                    <a:pt x="751" y="72"/>
                  </a:lnTo>
                  <a:lnTo>
                    <a:pt x="753" y="74"/>
                  </a:lnTo>
                  <a:lnTo>
                    <a:pt x="756" y="76"/>
                  </a:lnTo>
                  <a:lnTo>
                    <a:pt x="657" y="174"/>
                  </a:lnTo>
                  <a:lnTo>
                    <a:pt x="0" y="174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6" name="Freeform 79"/>
            <p:cNvSpPr>
              <a:spLocks/>
            </p:cNvSpPr>
            <p:nvPr/>
          </p:nvSpPr>
          <p:spPr bwMode="auto">
            <a:xfrm>
              <a:off x="947738" y="5013326"/>
              <a:ext cx="1287463" cy="300038"/>
            </a:xfrm>
            <a:custGeom>
              <a:avLst/>
              <a:gdLst>
                <a:gd name="T0" fmla="*/ 144 w 811"/>
                <a:gd name="T1" fmla="*/ 12 h 189"/>
                <a:gd name="T2" fmla="*/ 144 w 811"/>
                <a:gd name="T3" fmla="*/ 13 h 189"/>
                <a:gd name="T4" fmla="*/ 147 w 811"/>
                <a:gd name="T5" fmla="*/ 19 h 189"/>
                <a:gd name="T6" fmla="*/ 148 w 811"/>
                <a:gd name="T7" fmla="*/ 22 h 189"/>
                <a:gd name="T8" fmla="*/ 151 w 811"/>
                <a:gd name="T9" fmla="*/ 27 h 189"/>
                <a:gd name="T10" fmla="*/ 155 w 811"/>
                <a:gd name="T11" fmla="*/ 32 h 189"/>
                <a:gd name="T12" fmla="*/ 159 w 811"/>
                <a:gd name="T13" fmla="*/ 39 h 189"/>
                <a:gd name="T14" fmla="*/ 163 w 811"/>
                <a:gd name="T15" fmla="*/ 45 h 189"/>
                <a:gd name="T16" fmla="*/ 169 w 811"/>
                <a:gd name="T17" fmla="*/ 51 h 189"/>
                <a:gd name="T18" fmla="*/ 175 w 811"/>
                <a:gd name="T19" fmla="*/ 58 h 189"/>
                <a:gd name="T20" fmla="*/ 182 w 811"/>
                <a:gd name="T21" fmla="*/ 65 h 189"/>
                <a:gd name="T22" fmla="*/ 186 w 811"/>
                <a:gd name="T23" fmla="*/ 68 h 189"/>
                <a:gd name="T24" fmla="*/ 190 w 811"/>
                <a:gd name="T25" fmla="*/ 72 h 189"/>
                <a:gd name="T26" fmla="*/ 196 w 811"/>
                <a:gd name="T27" fmla="*/ 75 h 189"/>
                <a:gd name="T28" fmla="*/ 201 w 811"/>
                <a:gd name="T29" fmla="*/ 79 h 189"/>
                <a:gd name="T30" fmla="*/ 205 w 811"/>
                <a:gd name="T31" fmla="*/ 81 h 189"/>
                <a:gd name="T32" fmla="*/ 212 w 811"/>
                <a:gd name="T33" fmla="*/ 85 h 189"/>
                <a:gd name="T34" fmla="*/ 216 w 811"/>
                <a:gd name="T35" fmla="*/ 90 h 189"/>
                <a:gd name="T36" fmla="*/ 223 w 811"/>
                <a:gd name="T37" fmla="*/ 94 h 189"/>
                <a:gd name="T38" fmla="*/ 228 w 811"/>
                <a:gd name="T39" fmla="*/ 96 h 189"/>
                <a:gd name="T40" fmla="*/ 236 w 811"/>
                <a:gd name="T41" fmla="*/ 99 h 189"/>
                <a:gd name="T42" fmla="*/ 243 w 811"/>
                <a:gd name="T43" fmla="*/ 102 h 189"/>
                <a:gd name="T44" fmla="*/ 250 w 811"/>
                <a:gd name="T45" fmla="*/ 106 h 189"/>
                <a:gd name="T46" fmla="*/ 257 w 811"/>
                <a:gd name="T47" fmla="*/ 109 h 189"/>
                <a:gd name="T48" fmla="*/ 264 w 811"/>
                <a:gd name="T49" fmla="*/ 111 h 189"/>
                <a:gd name="T50" fmla="*/ 272 w 811"/>
                <a:gd name="T51" fmla="*/ 114 h 189"/>
                <a:gd name="T52" fmla="*/ 279 w 811"/>
                <a:gd name="T53" fmla="*/ 118 h 189"/>
                <a:gd name="T54" fmla="*/ 285 w 811"/>
                <a:gd name="T55" fmla="*/ 121 h 189"/>
                <a:gd name="T56" fmla="*/ 294 w 811"/>
                <a:gd name="T57" fmla="*/ 122 h 189"/>
                <a:gd name="T58" fmla="*/ 300 w 811"/>
                <a:gd name="T59" fmla="*/ 125 h 189"/>
                <a:gd name="T60" fmla="*/ 309 w 811"/>
                <a:gd name="T61" fmla="*/ 128 h 189"/>
                <a:gd name="T62" fmla="*/ 315 w 811"/>
                <a:gd name="T63" fmla="*/ 130 h 189"/>
                <a:gd name="T64" fmla="*/ 323 w 811"/>
                <a:gd name="T65" fmla="*/ 133 h 189"/>
                <a:gd name="T66" fmla="*/ 330 w 811"/>
                <a:gd name="T67" fmla="*/ 136 h 189"/>
                <a:gd name="T68" fmla="*/ 337 w 811"/>
                <a:gd name="T69" fmla="*/ 138 h 189"/>
                <a:gd name="T70" fmla="*/ 344 w 811"/>
                <a:gd name="T71" fmla="*/ 140 h 189"/>
                <a:gd name="T72" fmla="*/ 351 w 811"/>
                <a:gd name="T73" fmla="*/ 141 h 189"/>
                <a:gd name="T74" fmla="*/ 356 w 811"/>
                <a:gd name="T75" fmla="*/ 143 h 189"/>
                <a:gd name="T76" fmla="*/ 363 w 811"/>
                <a:gd name="T77" fmla="*/ 145 h 189"/>
                <a:gd name="T78" fmla="*/ 368 w 811"/>
                <a:gd name="T79" fmla="*/ 145 h 189"/>
                <a:gd name="T80" fmla="*/ 374 w 811"/>
                <a:gd name="T81" fmla="*/ 148 h 189"/>
                <a:gd name="T82" fmla="*/ 379 w 811"/>
                <a:gd name="T83" fmla="*/ 149 h 189"/>
                <a:gd name="T84" fmla="*/ 385 w 811"/>
                <a:gd name="T85" fmla="*/ 151 h 189"/>
                <a:gd name="T86" fmla="*/ 391 w 811"/>
                <a:gd name="T87" fmla="*/ 152 h 189"/>
                <a:gd name="T88" fmla="*/ 398 w 811"/>
                <a:gd name="T89" fmla="*/ 155 h 189"/>
                <a:gd name="T90" fmla="*/ 402 w 811"/>
                <a:gd name="T91" fmla="*/ 155 h 189"/>
                <a:gd name="T92" fmla="*/ 404 w 811"/>
                <a:gd name="T93" fmla="*/ 156 h 189"/>
                <a:gd name="T94" fmla="*/ 434 w 811"/>
                <a:gd name="T95" fmla="*/ 141 h 189"/>
                <a:gd name="T96" fmla="*/ 488 w 811"/>
                <a:gd name="T97" fmla="*/ 152 h 189"/>
                <a:gd name="T98" fmla="*/ 603 w 811"/>
                <a:gd name="T99" fmla="*/ 128 h 189"/>
                <a:gd name="T100" fmla="*/ 587 w 811"/>
                <a:gd name="T101" fmla="*/ 53 h 189"/>
                <a:gd name="T102" fmla="*/ 570 w 811"/>
                <a:gd name="T103" fmla="*/ 46 h 189"/>
                <a:gd name="T104" fmla="*/ 595 w 811"/>
                <a:gd name="T105" fmla="*/ 15 h 189"/>
                <a:gd name="T106" fmla="*/ 809 w 811"/>
                <a:gd name="T107" fmla="*/ 141 h 189"/>
                <a:gd name="T108" fmla="*/ 811 w 811"/>
                <a:gd name="T109" fmla="*/ 171 h 189"/>
                <a:gd name="T110" fmla="*/ 583 w 811"/>
                <a:gd name="T111" fmla="*/ 189 h 189"/>
                <a:gd name="T112" fmla="*/ 440 w 811"/>
                <a:gd name="T113" fmla="*/ 178 h 189"/>
                <a:gd name="T114" fmla="*/ 321 w 811"/>
                <a:gd name="T115" fmla="*/ 183 h 189"/>
                <a:gd name="T116" fmla="*/ 0 w 811"/>
                <a:gd name="T117" fmla="*/ 166 h 189"/>
                <a:gd name="T118" fmla="*/ 60 w 811"/>
                <a:gd name="T119" fmla="*/ 0 h 189"/>
                <a:gd name="T120" fmla="*/ 144 w 811"/>
                <a:gd name="T121" fmla="*/ 12 h 189"/>
                <a:gd name="T122" fmla="*/ 144 w 811"/>
                <a:gd name="T123" fmla="*/ 1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" h="189">
                  <a:moveTo>
                    <a:pt x="144" y="12"/>
                  </a:moveTo>
                  <a:lnTo>
                    <a:pt x="144" y="13"/>
                  </a:lnTo>
                  <a:lnTo>
                    <a:pt x="147" y="19"/>
                  </a:lnTo>
                  <a:lnTo>
                    <a:pt x="148" y="22"/>
                  </a:lnTo>
                  <a:lnTo>
                    <a:pt x="151" y="27"/>
                  </a:lnTo>
                  <a:lnTo>
                    <a:pt x="155" y="32"/>
                  </a:lnTo>
                  <a:lnTo>
                    <a:pt x="159" y="39"/>
                  </a:lnTo>
                  <a:lnTo>
                    <a:pt x="163" y="45"/>
                  </a:lnTo>
                  <a:lnTo>
                    <a:pt x="169" y="51"/>
                  </a:lnTo>
                  <a:lnTo>
                    <a:pt x="175" y="58"/>
                  </a:lnTo>
                  <a:lnTo>
                    <a:pt x="182" y="65"/>
                  </a:lnTo>
                  <a:lnTo>
                    <a:pt x="186" y="68"/>
                  </a:lnTo>
                  <a:lnTo>
                    <a:pt x="190" y="72"/>
                  </a:lnTo>
                  <a:lnTo>
                    <a:pt x="196" y="75"/>
                  </a:lnTo>
                  <a:lnTo>
                    <a:pt x="201" y="79"/>
                  </a:lnTo>
                  <a:lnTo>
                    <a:pt x="205" y="81"/>
                  </a:lnTo>
                  <a:lnTo>
                    <a:pt x="212" y="85"/>
                  </a:lnTo>
                  <a:lnTo>
                    <a:pt x="216" y="90"/>
                  </a:lnTo>
                  <a:lnTo>
                    <a:pt x="223" y="94"/>
                  </a:lnTo>
                  <a:lnTo>
                    <a:pt x="228" y="96"/>
                  </a:lnTo>
                  <a:lnTo>
                    <a:pt x="236" y="99"/>
                  </a:lnTo>
                  <a:lnTo>
                    <a:pt x="243" y="102"/>
                  </a:lnTo>
                  <a:lnTo>
                    <a:pt x="250" y="106"/>
                  </a:lnTo>
                  <a:lnTo>
                    <a:pt x="257" y="109"/>
                  </a:lnTo>
                  <a:lnTo>
                    <a:pt x="264" y="111"/>
                  </a:lnTo>
                  <a:lnTo>
                    <a:pt x="272" y="114"/>
                  </a:lnTo>
                  <a:lnTo>
                    <a:pt x="279" y="118"/>
                  </a:lnTo>
                  <a:lnTo>
                    <a:pt x="285" y="121"/>
                  </a:lnTo>
                  <a:lnTo>
                    <a:pt x="294" y="122"/>
                  </a:lnTo>
                  <a:lnTo>
                    <a:pt x="300" y="125"/>
                  </a:lnTo>
                  <a:lnTo>
                    <a:pt x="309" y="128"/>
                  </a:lnTo>
                  <a:lnTo>
                    <a:pt x="315" y="130"/>
                  </a:lnTo>
                  <a:lnTo>
                    <a:pt x="323" y="133"/>
                  </a:lnTo>
                  <a:lnTo>
                    <a:pt x="330" y="136"/>
                  </a:lnTo>
                  <a:lnTo>
                    <a:pt x="337" y="138"/>
                  </a:lnTo>
                  <a:lnTo>
                    <a:pt x="344" y="140"/>
                  </a:lnTo>
                  <a:lnTo>
                    <a:pt x="351" y="141"/>
                  </a:lnTo>
                  <a:lnTo>
                    <a:pt x="356" y="143"/>
                  </a:lnTo>
                  <a:lnTo>
                    <a:pt x="363" y="145"/>
                  </a:lnTo>
                  <a:lnTo>
                    <a:pt x="368" y="145"/>
                  </a:lnTo>
                  <a:lnTo>
                    <a:pt x="374" y="148"/>
                  </a:lnTo>
                  <a:lnTo>
                    <a:pt x="379" y="149"/>
                  </a:lnTo>
                  <a:lnTo>
                    <a:pt x="385" y="151"/>
                  </a:lnTo>
                  <a:lnTo>
                    <a:pt x="391" y="152"/>
                  </a:lnTo>
                  <a:lnTo>
                    <a:pt x="398" y="155"/>
                  </a:lnTo>
                  <a:lnTo>
                    <a:pt x="402" y="155"/>
                  </a:lnTo>
                  <a:lnTo>
                    <a:pt x="404" y="156"/>
                  </a:lnTo>
                  <a:lnTo>
                    <a:pt x="434" y="141"/>
                  </a:lnTo>
                  <a:lnTo>
                    <a:pt x="488" y="152"/>
                  </a:lnTo>
                  <a:lnTo>
                    <a:pt x="603" y="128"/>
                  </a:lnTo>
                  <a:lnTo>
                    <a:pt x="587" y="53"/>
                  </a:lnTo>
                  <a:lnTo>
                    <a:pt x="570" y="46"/>
                  </a:lnTo>
                  <a:lnTo>
                    <a:pt x="595" y="15"/>
                  </a:lnTo>
                  <a:lnTo>
                    <a:pt x="809" y="141"/>
                  </a:lnTo>
                  <a:lnTo>
                    <a:pt x="811" y="171"/>
                  </a:lnTo>
                  <a:lnTo>
                    <a:pt x="583" y="189"/>
                  </a:lnTo>
                  <a:lnTo>
                    <a:pt x="440" y="178"/>
                  </a:lnTo>
                  <a:lnTo>
                    <a:pt x="321" y="183"/>
                  </a:lnTo>
                  <a:lnTo>
                    <a:pt x="0" y="166"/>
                  </a:lnTo>
                  <a:lnTo>
                    <a:pt x="60" y="0"/>
                  </a:lnTo>
                  <a:lnTo>
                    <a:pt x="144" y="12"/>
                  </a:lnTo>
                  <a:lnTo>
                    <a:pt x="144" y="12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7" name="Freeform 80"/>
            <p:cNvSpPr>
              <a:spLocks/>
            </p:cNvSpPr>
            <p:nvPr/>
          </p:nvSpPr>
          <p:spPr bwMode="auto">
            <a:xfrm>
              <a:off x="747713" y="4833938"/>
              <a:ext cx="444500" cy="450850"/>
            </a:xfrm>
            <a:custGeom>
              <a:avLst/>
              <a:gdLst>
                <a:gd name="T0" fmla="*/ 280 w 280"/>
                <a:gd name="T1" fmla="*/ 105 h 284"/>
                <a:gd name="T2" fmla="*/ 130 w 280"/>
                <a:gd name="T3" fmla="*/ 0 h 284"/>
                <a:gd name="T4" fmla="*/ 38 w 280"/>
                <a:gd name="T5" fmla="*/ 107 h 284"/>
                <a:gd name="T6" fmla="*/ 85 w 280"/>
                <a:gd name="T7" fmla="*/ 171 h 284"/>
                <a:gd name="T8" fmla="*/ 13 w 280"/>
                <a:gd name="T9" fmla="*/ 198 h 284"/>
                <a:gd name="T10" fmla="*/ 0 w 280"/>
                <a:gd name="T11" fmla="*/ 284 h 284"/>
                <a:gd name="T12" fmla="*/ 194 w 280"/>
                <a:gd name="T13" fmla="*/ 284 h 284"/>
                <a:gd name="T14" fmla="*/ 195 w 280"/>
                <a:gd name="T15" fmla="*/ 281 h 284"/>
                <a:gd name="T16" fmla="*/ 199 w 280"/>
                <a:gd name="T17" fmla="*/ 279 h 284"/>
                <a:gd name="T18" fmla="*/ 201 w 280"/>
                <a:gd name="T19" fmla="*/ 275 h 284"/>
                <a:gd name="T20" fmla="*/ 205 w 280"/>
                <a:gd name="T21" fmla="*/ 271 h 284"/>
                <a:gd name="T22" fmla="*/ 209 w 280"/>
                <a:gd name="T23" fmla="*/ 268 h 284"/>
                <a:gd name="T24" fmla="*/ 213 w 280"/>
                <a:gd name="T25" fmla="*/ 264 h 284"/>
                <a:gd name="T26" fmla="*/ 217 w 280"/>
                <a:gd name="T27" fmla="*/ 257 h 284"/>
                <a:gd name="T28" fmla="*/ 222 w 280"/>
                <a:gd name="T29" fmla="*/ 251 h 284"/>
                <a:gd name="T30" fmla="*/ 227 w 280"/>
                <a:gd name="T31" fmla="*/ 246 h 284"/>
                <a:gd name="T32" fmla="*/ 231 w 280"/>
                <a:gd name="T33" fmla="*/ 241 h 284"/>
                <a:gd name="T34" fmla="*/ 236 w 280"/>
                <a:gd name="T35" fmla="*/ 234 h 284"/>
                <a:gd name="T36" fmla="*/ 240 w 280"/>
                <a:gd name="T37" fmla="*/ 227 h 284"/>
                <a:gd name="T38" fmla="*/ 246 w 280"/>
                <a:gd name="T39" fmla="*/ 219 h 284"/>
                <a:gd name="T40" fmla="*/ 250 w 280"/>
                <a:gd name="T41" fmla="*/ 212 h 284"/>
                <a:gd name="T42" fmla="*/ 251 w 280"/>
                <a:gd name="T43" fmla="*/ 207 h 284"/>
                <a:gd name="T44" fmla="*/ 252 w 280"/>
                <a:gd name="T45" fmla="*/ 203 h 284"/>
                <a:gd name="T46" fmla="*/ 254 w 280"/>
                <a:gd name="T47" fmla="*/ 198 h 284"/>
                <a:gd name="T48" fmla="*/ 255 w 280"/>
                <a:gd name="T49" fmla="*/ 194 h 284"/>
                <a:gd name="T50" fmla="*/ 258 w 280"/>
                <a:gd name="T51" fmla="*/ 189 h 284"/>
                <a:gd name="T52" fmla="*/ 259 w 280"/>
                <a:gd name="T53" fmla="*/ 185 h 284"/>
                <a:gd name="T54" fmla="*/ 261 w 280"/>
                <a:gd name="T55" fmla="*/ 181 h 284"/>
                <a:gd name="T56" fmla="*/ 262 w 280"/>
                <a:gd name="T57" fmla="*/ 177 h 284"/>
                <a:gd name="T58" fmla="*/ 263 w 280"/>
                <a:gd name="T59" fmla="*/ 171 h 284"/>
                <a:gd name="T60" fmla="*/ 265 w 280"/>
                <a:gd name="T61" fmla="*/ 167 h 284"/>
                <a:gd name="T62" fmla="*/ 265 w 280"/>
                <a:gd name="T63" fmla="*/ 163 h 284"/>
                <a:gd name="T64" fmla="*/ 266 w 280"/>
                <a:gd name="T65" fmla="*/ 158 h 284"/>
                <a:gd name="T66" fmla="*/ 269 w 280"/>
                <a:gd name="T67" fmla="*/ 150 h 284"/>
                <a:gd name="T68" fmla="*/ 271 w 280"/>
                <a:gd name="T69" fmla="*/ 141 h 284"/>
                <a:gd name="T70" fmla="*/ 273 w 280"/>
                <a:gd name="T71" fmla="*/ 133 h 284"/>
                <a:gd name="T72" fmla="*/ 274 w 280"/>
                <a:gd name="T73" fmla="*/ 126 h 284"/>
                <a:gd name="T74" fmla="*/ 275 w 280"/>
                <a:gd name="T75" fmla="*/ 120 h 284"/>
                <a:gd name="T76" fmla="*/ 277 w 280"/>
                <a:gd name="T77" fmla="*/ 114 h 284"/>
                <a:gd name="T78" fmla="*/ 278 w 280"/>
                <a:gd name="T79" fmla="*/ 110 h 284"/>
                <a:gd name="T80" fmla="*/ 278 w 280"/>
                <a:gd name="T81" fmla="*/ 107 h 284"/>
                <a:gd name="T82" fmla="*/ 278 w 280"/>
                <a:gd name="T83" fmla="*/ 105 h 284"/>
                <a:gd name="T84" fmla="*/ 280 w 280"/>
                <a:gd name="T85" fmla="*/ 105 h 284"/>
                <a:gd name="T86" fmla="*/ 280 w 280"/>
                <a:gd name="T87" fmla="*/ 10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0" h="284">
                  <a:moveTo>
                    <a:pt x="280" y="105"/>
                  </a:moveTo>
                  <a:lnTo>
                    <a:pt x="130" y="0"/>
                  </a:lnTo>
                  <a:lnTo>
                    <a:pt x="38" y="107"/>
                  </a:lnTo>
                  <a:lnTo>
                    <a:pt x="85" y="171"/>
                  </a:lnTo>
                  <a:lnTo>
                    <a:pt x="13" y="198"/>
                  </a:lnTo>
                  <a:lnTo>
                    <a:pt x="0" y="284"/>
                  </a:lnTo>
                  <a:lnTo>
                    <a:pt x="194" y="284"/>
                  </a:lnTo>
                  <a:lnTo>
                    <a:pt x="195" y="281"/>
                  </a:lnTo>
                  <a:lnTo>
                    <a:pt x="199" y="279"/>
                  </a:lnTo>
                  <a:lnTo>
                    <a:pt x="201" y="275"/>
                  </a:lnTo>
                  <a:lnTo>
                    <a:pt x="205" y="271"/>
                  </a:lnTo>
                  <a:lnTo>
                    <a:pt x="209" y="268"/>
                  </a:lnTo>
                  <a:lnTo>
                    <a:pt x="213" y="264"/>
                  </a:lnTo>
                  <a:lnTo>
                    <a:pt x="217" y="257"/>
                  </a:lnTo>
                  <a:lnTo>
                    <a:pt x="222" y="251"/>
                  </a:lnTo>
                  <a:lnTo>
                    <a:pt x="227" y="246"/>
                  </a:lnTo>
                  <a:lnTo>
                    <a:pt x="231" y="241"/>
                  </a:lnTo>
                  <a:lnTo>
                    <a:pt x="236" y="234"/>
                  </a:lnTo>
                  <a:lnTo>
                    <a:pt x="240" y="227"/>
                  </a:lnTo>
                  <a:lnTo>
                    <a:pt x="246" y="219"/>
                  </a:lnTo>
                  <a:lnTo>
                    <a:pt x="250" y="212"/>
                  </a:lnTo>
                  <a:lnTo>
                    <a:pt x="251" y="207"/>
                  </a:lnTo>
                  <a:lnTo>
                    <a:pt x="252" y="203"/>
                  </a:lnTo>
                  <a:lnTo>
                    <a:pt x="254" y="198"/>
                  </a:lnTo>
                  <a:lnTo>
                    <a:pt x="255" y="194"/>
                  </a:lnTo>
                  <a:lnTo>
                    <a:pt x="258" y="189"/>
                  </a:lnTo>
                  <a:lnTo>
                    <a:pt x="259" y="185"/>
                  </a:lnTo>
                  <a:lnTo>
                    <a:pt x="261" y="181"/>
                  </a:lnTo>
                  <a:lnTo>
                    <a:pt x="262" y="177"/>
                  </a:lnTo>
                  <a:lnTo>
                    <a:pt x="263" y="171"/>
                  </a:lnTo>
                  <a:lnTo>
                    <a:pt x="265" y="167"/>
                  </a:lnTo>
                  <a:lnTo>
                    <a:pt x="265" y="163"/>
                  </a:lnTo>
                  <a:lnTo>
                    <a:pt x="266" y="158"/>
                  </a:lnTo>
                  <a:lnTo>
                    <a:pt x="269" y="150"/>
                  </a:lnTo>
                  <a:lnTo>
                    <a:pt x="271" y="141"/>
                  </a:lnTo>
                  <a:lnTo>
                    <a:pt x="273" y="133"/>
                  </a:lnTo>
                  <a:lnTo>
                    <a:pt x="274" y="126"/>
                  </a:lnTo>
                  <a:lnTo>
                    <a:pt x="275" y="120"/>
                  </a:lnTo>
                  <a:lnTo>
                    <a:pt x="277" y="114"/>
                  </a:lnTo>
                  <a:lnTo>
                    <a:pt x="278" y="110"/>
                  </a:lnTo>
                  <a:lnTo>
                    <a:pt x="278" y="107"/>
                  </a:lnTo>
                  <a:lnTo>
                    <a:pt x="278" y="105"/>
                  </a:lnTo>
                  <a:lnTo>
                    <a:pt x="280" y="105"/>
                  </a:lnTo>
                  <a:lnTo>
                    <a:pt x="280" y="10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8" name="Freeform 81"/>
            <p:cNvSpPr>
              <a:spLocks/>
            </p:cNvSpPr>
            <p:nvPr/>
          </p:nvSpPr>
          <p:spPr bwMode="auto">
            <a:xfrm>
              <a:off x="844550" y="4846638"/>
              <a:ext cx="312738" cy="438150"/>
            </a:xfrm>
            <a:custGeom>
              <a:avLst/>
              <a:gdLst>
                <a:gd name="T0" fmla="*/ 77 w 197"/>
                <a:gd name="T1" fmla="*/ 0 h 276"/>
                <a:gd name="T2" fmla="*/ 77 w 197"/>
                <a:gd name="T3" fmla="*/ 199 h 276"/>
                <a:gd name="T4" fmla="*/ 0 w 197"/>
                <a:gd name="T5" fmla="*/ 276 h 276"/>
                <a:gd name="T6" fmla="*/ 140 w 197"/>
                <a:gd name="T7" fmla="*/ 276 h 276"/>
                <a:gd name="T8" fmla="*/ 140 w 197"/>
                <a:gd name="T9" fmla="*/ 273 h 276"/>
                <a:gd name="T10" fmla="*/ 145 w 197"/>
                <a:gd name="T11" fmla="*/ 267 h 276"/>
                <a:gd name="T12" fmla="*/ 147 w 197"/>
                <a:gd name="T13" fmla="*/ 263 h 276"/>
                <a:gd name="T14" fmla="*/ 151 w 197"/>
                <a:gd name="T15" fmla="*/ 257 h 276"/>
                <a:gd name="T16" fmla="*/ 153 w 197"/>
                <a:gd name="T17" fmla="*/ 253 h 276"/>
                <a:gd name="T18" fmla="*/ 159 w 197"/>
                <a:gd name="T19" fmla="*/ 248 h 276"/>
                <a:gd name="T20" fmla="*/ 163 w 197"/>
                <a:gd name="T21" fmla="*/ 241 h 276"/>
                <a:gd name="T22" fmla="*/ 166 w 197"/>
                <a:gd name="T23" fmla="*/ 233 h 276"/>
                <a:gd name="T24" fmla="*/ 170 w 197"/>
                <a:gd name="T25" fmla="*/ 226 h 276"/>
                <a:gd name="T26" fmla="*/ 175 w 197"/>
                <a:gd name="T27" fmla="*/ 219 h 276"/>
                <a:gd name="T28" fmla="*/ 178 w 197"/>
                <a:gd name="T29" fmla="*/ 211 h 276"/>
                <a:gd name="T30" fmla="*/ 182 w 197"/>
                <a:gd name="T31" fmla="*/ 203 h 276"/>
                <a:gd name="T32" fmla="*/ 185 w 197"/>
                <a:gd name="T33" fmla="*/ 196 h 276"/>
                <a:gd name="T34" fmla="*/ 189 w 197"/>
                <a:gd name="T35" fmla="*/ 189 h 276"/>
                <a:gd name="T36" fmla="*/ 190 w 197"/>
                <a:gd name="T37" fmla="*/ 181 h 276"/>
                <a:gd name="T38" fmla="*/ 191 w 197"/>
                <a:gd name="T39" fmla="*/ 173 h 276"/>
                <a:gd name="T40" fmla="*/ 193 w 197"/>
                <a:gd name="T41" fmla="*/ 166 h 276"/>
                <a:gd name="T42" fmla="*/ 194 w 197"/>
                <a:gd name="T43" fmla="*/ 158 h 276"/>
                <a:gd name="T44" fmla="*/ 195 w 197"/>
                <a:gd name="T45" fmla="*/ 150 h 276"/>
                <a:gd name="T46" fmla="*/ 197 w 197"/>
                <a:gd name="T47" fmla="*/ 142 h 276"/>
                <a:gd name="T48" fmla="*/ 197 w 197"/>
                <a:gd name="T49" fmla="*/ 135 h 276"/>
                <a:gd name="T50" fmla="*/ 197 w 197"/>
                <a:gd name="T51" fmla="*/ 128 h 276"/>
                <a:gd name="T52" fmla="*/ 197 w 197"/>
                <a:gd name="T53" fmla="*/ 121 h 276"/>
                <a:gd name="T54" fmla="*/ 197 w 197"/>
                <a:gd name="T55" fmla="*/ 114 h 276"/>
                <a:gd name="T56" fmla="*/ 197 w 197"/>
                <a:gd name="T57" fmla="*/ 109 h 276"/>
                <a:gd name="T58" fmla="*/ 197 w 197"/>
                <a:gd name="T59" fmla="*/ 105 h 276"/>
                <a:gd name="T60" fmla="*/ 197 w 197"/>
                <a:gd name="T61" fmla="*/ 98 h 276"/>
                <a:gd name="T62" fmla="*/ 197 w 197"/>
                <a:gd name="T63" fmla="*/ 97 h 276"/>
                <a:gd name="T64" fmla="*/ 77 w 197"/>
                <a:gd name="T65" fmla="*/ 0 h 276"/>
                <a:gd name="T66" fmla="*/ 77 w 197"/>
                <a:gd name="T6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7" h="276">
                  <a:moveTo>
                    <a:pt x="77" y="0"/>
                  </a:moveTo>
                  <a:lnTo>
                    <a:pt x="77" y="199"/>
                  </a:lnTo>
                  <a:lnTo>
                    <a:pt x="0" y="276"/>
                  </a:lnTo>
                  <a:lnTo>
                    <a:pt x="140" y="276"/>
                  </a:lnTo>
                  <a:lnTo>
                    <a:pt x="140" y="273"/>
                  </a:lnTo>
                  <a:lnTo>
                    <a:pt x="145" y="267"/>
                  </a:lnTo>
                  <a:lnTo>
                    <a:pt x="147" y="263"/>
                  </a:lnTo>
                  <a:lnTo>
                    <a:pt x="151" y="257"/>
                  </a:lnTo>
                  <a:lnTo>
                    <a:pt x="153" y="253"/>
                  </a:lnTo>
                  <a:lnTo>
                    <a:pt x="159" y="248"/>
                  </a:lnTo>
                  <a:lnTo>
                    <a:pt x="163" y="241"/>
                  </a:lnTo>
                  <a:lnTo>
                    <a:pt x="166" y="233"/>
                  </a:lnTo>
                  <a:lnTo>
                    <a:pt x="170" y="226"/>
                  </a:lnTo>
                  <a:lnTo>
                    <a:pt x="175" y="219"/>
                  </a:lnTo>
                  <a:lnTo>
                    <a:pt x="178" y="211"/>
                  </a:lnTo>
                  <a:lnTo>
                    <a:pt x="182" y="203"/>
                  </a:lnTo>
                  <a:lnTo>
                    <a:pt x="185" y="196"/>
                  </a:lnTo>
                  <a:lnTo>
                    <a:pt x="189" y="189"/>
                  </a:lnTo>
                  <a:lnTo>
                    <a:pt x="190" y="181"/>
                  </a:lnTo>
                  <a:lnTo>
                    <a:pt x="191" y="173"/>
                  </a:lnTo>
                  <a:lnTo>
                    <a:pt x="193" y="166"/>
                  </a:lnTo>
                  <a:lnTo>
                    <a:pt x="194" y="158"/>
                  </a:lnTo>
                  <a:lnTo>
                    <a:pt x="195" y="150"/>
                  </a:lnTo>
                  <a:lnTo>
                    <a:pt x="197" y="142"/>
                  </a:lnTo>
                  <a:lnTo>
                    <a:pt x="197" y="135"/>
                  </a:lnTo>
                  <a:lnTo>
                    <a:pt x="197" y="128"/>
                  </a:lnTo>
                  <a:lnTo>
                    <a:pt x="197" y="121"/>
                  </a:lnTo>
                  <a:lnTo>
                    <a:pt x="197" y="114"/>
                  </a:lnTo>
                  <a:lnTo>
                    <a:pt x="197" y="109"/>
                  </a:lnTo>
                  <a:lnTo>
                    <a:pt x="197" y="105"/>
                  </a:lnTo>
                  <a:lnTo>
                    <a:pt x="197" y="98"/>
                  </a:lnTo>
                  <a:lnTo>
                    <a:pt x="197" y="97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9" name="Freeform 82"/>
            <p:cNvSpPr>
              <a:spLocks/>
            </p:cNvSpPr>
            <p:nvPr/>
          </p:nvSpPr>
          <p:spPr bwMode="auto">
            <a:xfrm>
              <a:off x="3325813" y="5013326"/>
              <a:ext cx="146050" cy="71438"/>
            </a:xfrm>
            <a:custGeom>
              <a:avLst/>
              <a:gdLst>
                <a:gd name="T0" fmla="*/ 39 w 92"/>
                <a:gd name="T1" fmla="*/ 0 h 45"/>
                <a:gd name="T2" fmla="*/ 92 w 92"/>
                <a:gd name="T3" fmla="*/ 32 h 45"/>
                <a:gd name="T4" fmla="*/ 0 w 92"/>
                <a:gd name="T5" fmla="*/ 45 h 45"/>
                <a:gd name="T6" fmla="*/ 39 w 92"/>
                <a:gd name="T7" fmla="*/ 0 h 45"/>
                <a:gd name="T8" fmla="*/ 39 w 9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45">
                  <a:moveTo>
                    <a:pt x="39" y="0"/>
                  </a:moveTo>
                  <a:lnTo>
                    <a:pt x="92" y="32"/>
                  </a:lnTo>
                  <a:lnTo>
                    <a:pt x="0" y="4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BDD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0" name="Freeform 83"/>
            <p:cNvSpPr>
              <a:spLocks/>
            </p:cNvSpPr>
            <p:nvPr/>
          </p:nvSpPr>
          <p:spPr bwMode="auto">
            <a:xfrm>
              <a:off x="2738438" y="5176838"/>
              <a:ext cx="406400" cy="220663"/>
            </a:xfrm>
            <a:custGeom>
              <a:avLst/>
              <a:gdLst>
                <a:gd name="T0" fmla="*/ 0 w 256"/>
                <a:gd name="T1" fmla="*/ 139 h 139"/>
                <a:gd name="T2" fmla="*/ 161 w 256"/>
                <a:gd name="T3" fmla="*/ 0 h 139"/>
                <a:gd name="T4" fmla="*/ 256 w 256"/>
                <a:gd name="T5" fmla="*/ 112 h 139"/>
                <a:gd name="T6" fmla="*/ 253 w 256"/>
                <a:gd name="T7" fmla="*/ 110 h 139"/>
                <a:gd name="T8" fmla="*/ 246 w 256"/>
                <a:gd name="T9" fmla="*/ 105 h 139"/>
                <a:gd name="T10" fmla="*/ 241 w 256"/>
                <a:gd name="T11" fmla="*/ 101 h 139"/>
                <a:gd name="T12" fmla="*/ 237 w 256"/>
                <a:gd name="T13" fmla="*/ 97 h 139"/>
                <a:gd name="T14" fmla="*/ 230 w 256"/>
                <a:gd name="T15" fmla="*/ 93 h 139"/>
                <a:gd name="T16" fmla="*/ 224 w 256"/>
                <a:gd name="T17" fmla="*/ 89 h 139"/>
                <a:gd name="T18" fmla="*/ 216 w 256"/>
                <a:gd name="T19" fmla="*/ 84 h 139"/>
                <a:gd name="T20" fmla="*/ 208 w 256"/>
                <a:gd name="T21" fmla="*/ 80 h 139"/>
                <a:gd name="T22" fmla="*/ 201 w 256"/>
                <a:gd name="T23" fmla="*/ 76 h 139"/>
                <a:gd name="T24" fmla="*/ 193 w 256"/>
                <a:gd name="T25" fmla="*/ 75 h 139"/>
                <a:gd name="T26" fmla="*/ 189 w 256"/>
                <a:gd name="T27" fmla="*/ 74 h 139"/>
                <a:gd name="T28" fmla="*/ 184 w 256"/>
                <a:gd name="T29" fmla="*/ 72 h 139"/>
                <a:gd name="T30" fmla="*/ 180 w 256"/>
                <a:gd name="T31" fmla="*/ 71 h 139"/>
                <a:gd name="T32" fmla="*/ 176 w 256"/>
                <a:gd name="T33" fmla="*/ 71 h 139"/>
                <a:gd name="T34" fmla="*/ 167 w 256"/>
                <a:gd name="T35" fmla="*/ 71 h 139"/>
                <a:gd name="T36" fmla="*/ 161 w 256"/>
                <a:gd name="T37" fmla="*/ 71 h 139"/>
                <a:gd name="T38" fmla="*/ 155 w 256"/>
                <a:gd name="T39" fmla="*/ 71 h 139"/>
                <a:gd name="T40" fmla="*/ 151 w 256"/>
                <a:gd name="T41" fmla="*/ 74 h 139"/>
                <a:gd name="T42" fmla="*/ 147 w 256"/>
                <a:gd name="T43" fmla="*/ 74 h 139"/>
                <a:gd name="T44" fmla="*/ 143 w 256"/>
                <a:gd name="T45" fmla="*/ 76 h 139"/>
                <a:gd name="T46" fmla="*/ 135 w 256"/>
                <a:gd name="T47" fmla="*/ 80 h 139"/>
                <a:gd name="T48" fmla="*/ 128 w 256"/>
                <a:gd name="T49" fmla="*/ 84 h 139"/>
                <a:gd name="T50" fmla="*/ 121 w 256"/>
                <a:gd name="T51" fmla="*/ 89 h 139"/>
                <a:gd name="T52" fmla="*/ 114 w 256"/>
                <a:gd name="T53" fmla="*/ 95 h 139"/>
                <a:gd name="T54" fmla="*/ 109 w 256"/>
                <a:gd name="T55" fmla="*/ 101 h 139"/>
                <a:gd name="T56" fmla="*/ 103 w 256"/>
                <a:gd name="T57" fmla="*/ 108 h 139"/>
                <a:gd name="T58" fmla="*/ 98 w 256"/>
                <a:gd name="T59" fmla="*/ 113 h 139"/>
                <a:gd name="T60" fmla="*/ 94 w 256"/>
                <a:gd name="T61" fmla="*/ 118 h 139"/>
                <a:gd name="T62" fmla="*/ 90 w 256"/>
                <a:gd name="T63" fmla="*/ 122 h 139"/>
                <a:gd name="T64" fmla="*/ 87 w 256"/>
                <a:gd name="T65" fmla="*/ 128 h 139"/>
                <a:gd name="T66" fmla="*/ 84 w 256"/>
                <a:gd name="T67" fmla="*/ 132 h 139"/>
                <a:gd name="T68" fmla="*/ 82 w 256"/>
                <a:gd name="T69" fmla="*/ 135 h 139"/>
                <a:gd name="T70" fmla="*/ 82 w 256"/>
                <a:gd name="T71" fmla="*/ 137 h 139"/>
                <a:gd name="T72" fmla="*/ 82 w 256"/>
                <a:gd name="T73" fmla="*/ 139 h 139"/>
                <a:gd name="T74" fmla="*/ 0 w 256"/>
                <a:gd name="T75" fmla="*/ 139 h 139"/>
                <a:gd name="T76" fmla="*/ 0 w 256"/>
                <a:gd name="T7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6" h="139">
                  <a:moveTo>
                    <a:pt x="0" y="139"/>
                  </a:moveTo>
                  <a:lnTo>
                    <a:pt x="161" y="0"/>
                  </a:lnTo>
                  <a:lnTo>
                    <a:pt x="256" y="112"/>
                  </a:lnTo>
                  <a:lnTo>
                    <a:pt x="253" y="110"/>
                  </a:lnTo>
                  <a:lnTo>
                    <a:pt x="246" y="105"/>
                  </a:lnTo>
                  <a:lnTo>
                    <a:pt x="241" y="101"/>
                  </a:lnTo>
                  <a:lnTo>
                    <a:pt x="237" y="97"/>
                  </a:lnTo>
                  <a:lnTo>
                    <a:pt x="230" y="93"/>
                  </a:lnTo>
                  <a:lnTo>
                    <a:pt x="224" y="89"/>
                  </a:lnTo>
                  <a:lnTo>
                    <a:pt x="216" y="84"/>
                  </a:lnTo>
                  <a:lnTo>
                    <a:pt x="208" y="80"/>
                  </a:lnTo>
                  <a:lnTo>
                    <a:pt x="201" y="76"/>
                  </a:lnTo>
                  <a:lnTo>
                    <a:pt x="193" y="75"/>
                  </a:lnTo>
                  <a:lnTo>
                    <a:pt x="189" y="74"/>
                  </a:lnTo>
                  <a:lnTo>
                    <a:pt x="184" y="72"/>
                  </a:lnTo>
                  <a:lnTo>
                    <a:pt x="180" y="71"/>
                  </a:lnTo>
                  <a:lnTo>
                    <a:pt x="176" y="71"/>
                  </a:lnTo>
                  <a:lnTo>
                    <a:pt x="167" y="71"/>
                  </a:lnTo>
                  <a:lnTo>
                    <a:pt x="161" y="71"/>
                  </a:lnTo>
                  <a:lnTo>
                    <a:pt x="155" y="71"/>
                  </a:lnTo>
                  <a:lnTo>
                    <a:pt x="151" y="74"/>
                  </a:lnTo>
                  <a:lnTo>
                    <a:pt x="147" y="74"/>
                  </a:lnTo>
                  <a:lnTo>
                    <a:pt x="143" y="76"/>
                  </a:lnTo>
                  <a:lnTo>
                    <a:pt x="135" y="80"/>
                  </a:lnTo>
                  <a:lnTo>
                    <a:pt x="128" y="84"/>
                  </a:lnTo>
                  <a:lnTo>
                    <a:pt x="121" y="89"/>
                  </a:lnTo>
                  <a:lnTo>
                    <a:pt x="114" y="95"/>
                  </a:lnTo>
                  <a:lnTo>
                    <a:pt x="109" y="101"/>
                  </a:lnTo>
                  <a:lnTo>
                    <a:pt x="103" y="108"/>
                  </a:lnTo>
                  <a:lnTo>
                    <a:pt x="98" y="113"/>
                  </a:lnTo>
                  <a:lnTo>
                    <a:pt x="94" y="118"/>
                  </a:lnTo>
                  <a:lnTo>
                    <a:pt x="90" y="122"/>
                  </a:lnTo>
                  <a:lnTo>
                    <a:pt x="87" y="128"/>
                  </a:lnTo>
                  <a:lnTo>
                    <a:pt x="84" y="132"/>
                  </a:lnTo>
                  <a:lnTo>
                    <a:pt x="82" y="135"/>
                  </a:lnTo>
                  <a:lnTo>
                    <a:pt x="82" y="137"/>
                  </a:lnTo>
                  <a:lnTo>
                    <a:pt x="82" y="139"/>
                  </a:lnTo>
                  <a:lnTo>
                    <a:pt x="0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BDD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1" name="Freeform 84"/>
            <p:cNvSpPr>
              <a:spLocks/>
            </p:cNvSpPr>
            <p:nvPr/>
          </p:nvSpPr>
          <p:spPr bwMode="auto">
            <a:xfrm>
              <a:off x="3319463" y="4256088"/>
              <a:ext cx="115888" cy="577850"/>
            </a:xfrm>
            <a:custGeom>
              <a:avLst/>
              <a:gdLst>
                <a:gd name="T0" fmla="*/ 62 w 73"/>
                <a:gd name="T1" fmla="*/ 0 h 364"/>
                <a:gd name="T2" fmla="*/ 12 w 73"/>
                <a:gd name="T3" fmla="*/ 50 h 364"/>
                <a:gd name="T4" fmla="*/ 28 w 73"/>
                <a:gd name="T5" fmla="*/ 103 h 364"/>
                <a:gd name="T6" fmla="*/ 27 w 73"/>
                <a:gd name="T7" fmla="*/ 103 h 364"/>
                <a:gd name="T8" fmla="*/ 23 w 73"/>
                <a:gd name="T9" fmla="*/ 107 h 364"/>
                <a:gd name="T10" fmla="*/ 22 w 73"/>
                <a:gd name="T11" fmla="*/ 108 h 364"/>
                <a:gd name="T12" fmla="*/ 19 w 73"/>
                <a:gd name="T13" fmla="*/ 112 h 364"/>
                <a:gd name="T14" fmla="*/ 16 w 73"/>
                <a:gd name="T15" fmla="*/ 115 h 364"/>
                <a:gd name="T16" fmla="*/ 13 w 73"/>
                <a:gd name="T17" fmla="*/ 121 h 364"/>
                <a:gd name="T18" fmla="*/ 11 w 73"/>
                <a:gd name="T19" fmla="*/ 125 h 364"/>
                <a:gd name="T20" fmla="*/ 8 w 73"/>
                <a:gd name="T21" fmla="*/ 130 h 364"/>
                <a:gd name="T22" fmla="*/ 5 w 73"/>
                <a:gd name="T23" fmla="*/ 137 h 364"/>
                <a:gd name="T24" fmla="*/ 4 w 73"/>
                <a:gd name="T25" fmla="*/ 145 h 364"/>
                <a:gd name="T26" fmla="*/ 3 w 73"/>
                <a:gd name="T27" fmla="*/ 149 h 364"/>
                <a:gd name="T28" fmla="*/ 1 w 73"/>
                <a:gd name="T29" fmla="*/ 153 h 364"/>
                <a:gd name="T30" fmla="*/ 0 w 73"/>
                <a:gd name="T31" fmla="*/ 159 h 364"/>
                <a:gd name="T32" fmla="*/ 0 w 73"/>
                <a:gd name="T33" fmla="*/ 164 h 364"/>
                <a:gd name="T34" fmla="*/ 0 w 73"/>
                <a:gd name="T35" fmla="*/ 168 h 364"/>
                <a:gd name="T36" fmla="*/ 0 w 73"/>
                <a:gd name="T37" fmla="*/ 174 h 364"/>
                <a:gd name="T38" fmla="*/ 0 w 73"/>
                <a:gd name="T39" fmla="*/ 179 h 364"/>
                <a:gd name="T40" fmla="*/ 0 w 73"/>
                <a:gd name="T41" fmla="*/ 187 h 364"/>
                <a:gd name="T42" fmla="*/ 0 w 73"/>
                <a:gd name="T43" fmla="*/ 193 h 364"/>
                <a:gd name="T44" fmla="*/ 0 w 73"/>
                <a:gd name="T45" fmla="*/ 199 h 364"/>
                <a:gd name="T46" fmla="*/ 0 w 73"/>
                <a:gd name="T47" fmla="*/ 206 h 364"/>
                <a:gd name="T48" fmla="*/ 3 w 73"/>
                <a:gd name="T49" fmla="*/ 213 h 364"/>
                <a:gd name="T50" fmla="*/ 3 w 73"/>
                <a:gd name="T51" fmla="*/ 220 h 364"/>
                <a:gd name="T52" fmla="*/ 4 w 73"/>
                <a:gd name="T53" fmla="*/ 227 h 364"/>
                <a:gd name="T54" fmla="*/ 4 w 73"/>
                <a:gd name="T55" fmla="*/ 233 h 364"/>
                <a:gd name="T56" fmla="*/ 7 w 73"/>
                <a:gd name="T57" fmla="*/ 242 h 364"/>
                <a:gd name="T58" fmla="*/ 7 w 73"/>
                <a:gd name="T59" fmla="*/ 248 h 364"/>
                <a:gd name="T60" fmla="*/ 9 w 73"/>
                <a:gd name="T61" fmla="*/ 257 h 364"/>
                <a:gd name="T62" fmla="*/ 11 w 73"/>
                <a:gd name="T63" fmla="*/ 263 h 364"/>
                <a:gd name="T64" fmla="*/ 12 w 73"/>
                <a:gd name="T65" fmla="*/ 270 h 364"/>
                <a:gd name="T66" fmla="*/ 15 w 73"/>
                <a:gd name="T67" fmla="*/ 277 h 364"/>
                <a:gd name="T68" fmla="*/ 16 w 73"/>
                <a:gd name="T69" fmla="*/ 285 h 364"/>
                <a:gd name="T70" fmla="*/ 18 w 73"/>
                <a:gd name="T71" fmla="*/ 292 h 364"/>
                <a:gd name="T72" fmla="*/ 20 w 73"/>
                <a:gd name="T73" fmla="*/ 299 h 364"/>
                <a:gd name="T74" fmla="*/ 22 w 73"/>
                <a:gd name="T75" fmla="*/ 306 h 364"/>
                <a:gd name="T76" fmla="*/ 23 w 73"/>
                <a:gd name="T77" fmla="*/ 311 h 364"/>
                <a:gd name="T78" fmla="*/ 24 w 73"/>
                <a:gd name="T79" fmla="*/ 318 h 364"/>
                <a:gd name="T80" fmla="*/ 26 w 73"/>
                <a:gd name="T81" fmla="*/ 323 h 364"/>
                <a:gd name="T82" fmla="*/ 27 w 73"/>
                <a:gd name="T83" fmla="*/ 329 h 364"/>
                <a:gd name="T84" fmla="*/ 28 w 73"/>
                <a:gd name="T85" fmla="*/ 334 h 364"/>
                <a:gd name="T86" fmla="*/ 30 w 73"/>
                <a:gd name="T87" fmla="*/ 340 h 364"/>
                <a:gd name="T88" fmla="*/ 32 w 73"/>
                <a:gd name="T89" fmla="*/ 345 h 364"/>
                <a:gd name="T90" fmla="*/ 34 w 73"/>
                <a:gd name="T91" fmla="*/ 352 h 364"/>
                <a:gd name="T92" fmla="*/ 35 w 73"/>
                <a:gd name="T93" fmla="*/ 359 h 364"/>
                <a:gd name="T94" fmla="*/ 38 w 73"/>
                <a:gd name="T95" fmla="*/ 363 h 364"/>
                <a:gd name="T96" fmla="*/ 38 w 73"/>
                <a:gd name="T97" fmla="*/ 364 h 364"/>
                <a:gd name="T98" fmla="*/ 73 w 73"/>
                <a:gd name="T99" fmla="*/ 165 h 364"/>
                <a:gd name="T100" fmla="*/ 37 w 73"/>
                <a:gd name="T101" fmla="*/ 57 h 364"/>
                <a:gd name="T102" fmla="*/ 62 w 73"/>
                <a:gd name="T103" fmla="*/ 0 h 364"/>
                <a:gd name="T104" fmla="*/ 62 w 73"/>
                <a:gd name="T105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" h="364">
                  <a:moveTo>
                    <a:pt x="62" y="0"/>
                  </a:moveTo>
                  <a:lnTo>
                    <a:pt x="12" y="50"/>
                  </a:lnTo>
                  <a:lnTo>
                    <a:pt x="28" y="103"/>
                  </a:lnTo>
                  <a:lnTo>
                    <a:pt x="27" y="103"/>
                  </a:lnTo>
                  <a:lnTo>
                    <a:pt x="23" y="107"/>
                  </a:lnTo>
                  <a:lnTo>
                    <a:pt x="22" y="108"/>
                  </a:lnTo>
                  <a:lnTo>
                    <a:pt x="19" y="112"/>
                  </a:lnTo>
                  <a:lnTo>
                    <a:pt x="16" y="115"/>
                  </a:lnTo>
                  <a:lnTo>
                    <a:pt x="13" y="121"/>
                  </a:lnTo>
                  <a:lnTo>
                    <a:pt x="11" y="125"/>
                  </a:lnTo>
                  <a:lnTo>
                    <a:pt x="8" y="130"/>
                  </a:lnTo>
                  <a:lnTo>
                    <a:pt x="5" y="137"/>
                  </a:lnTo>
                  <a:lnTo>
                    <a:pt x="4" y="145"/>
                  </a:lnTo>
                  <a:lnTo>
                    <a:pt x="3" y="149"/>
                  </a:lnTo>
                  <a:lnTo>
                    <a:pt x="1" y="153"/>
                  </a:lnTo>
                  <a:lnTo>
                    <a:pt x="0" y="159"/>
                  </a:lnTo>
                  <a:lnTo>
                    <a:pt x="0" y="164"/>
                  </a:lnTo>
                  <a:lnTo>
                    <a:pt x="0" y="168"/>
                  </a:lnTo>
                  <a:lnTo>
                    <a:pt x="0" y="174"/>
                  </a:lnTo>
                  <a:lnTo>
                    <a:pt x="0" y="179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9"/>
                  </a:lnTo>
                  <a:lnTo>
                    <a:pt x="0" y="206"/>
                  </a:lnTo>
                  <a:lnTo>
                    <a:pt x="3" y="213"/>
                  </a:lnTo>
                  <a:lnTo>
                    <a:pt x="3" y="220"/>
                  </a:lnTo>
                  <a:lnTo>
                    <a:pt x="4" y="227"/>
                  </a:lnTo>
                  <a:lnTo>
                    <a:pt x="4" y="233"/>
                  </a:lnTo>
                  <a:lnTo>
                    <a:pt x="7" y="242"/>
                  </a:lnTo>
                  <a:lnTo>
                    <a:pt x="7" y="248"/>
                  </a:lnTo>
                  <a:lnTo>
                    <a:pt x="9" y="257"/>
                  </a:lnTo>
                  <a:lnTo>
                    <a:pt x="11" y="263"/>
                  </a:lnTo>
                  <a:lnTo>
                    <a:pt x="12" y="270"/>
                  </a:lnTo>
                  <a:lnTo>
                    <a:pt x="15" y="277"/>
                  </a:lnTo>
                  <a:lnTo>
                    <a:pt x="16" y="285"/>
                  </a:lnTo>
                  <a:lnTo>
                    <a:pt x="18" y="292"/>
                  </a:lnTo>
                  <a:lnTo>
                    <a:pt x="20" y="299"/>
                  </a:lnTo>
                  <a:lnTo>
                    <a:pt x="22" y="306"/>
                  </a:lnTo>
                  <a:lnTo>
                    <a:pt x="23" y="311"/>
                  </a:lnTo>
                  <a:lnTo>
                    <a:pt x="24" y="318"/>
                  </a:lnTo>
                  <a:lnTo>
                    <a:pt x="26" y="323"/>
                  </a:lnTo>
                  <a:lnTo>
                    <a:pt x="27" y="329"/>
                  </a:lnTo>
                  <a:lnTo>
                    <a:pt x="28" y="334"/>
                  </a:lnTo>
                  <a:lnTo>
                    <a:pt x="30" y="340"/>
                  </a:lnTo>
                  <a:lnTo>
                    <a:pt x="32" y="345"/>
                  </a:lnTo>
                  <a:lnTo>
                    <a:pt x="34" y="352"/>
                  </a:lnTo>
                  <a:lnTo>
                    <a:pt x="35" y="359"/>
                  </a:lnTo>
                  <a:lnTo>
                    <a:pt x="38" y="363"/>
                  </a:lnTo>
                  <a:lnTo>
                    <a:pt x="38" y="364"/>
                  </a:lnTo>
                  <a:lnTo>
                    <a:pt x="73" y="165"/>
                  </a:lnTo>
                  <a:lnTo>
                    <a:pt x="37" y="57"/>
                  </a:lnTo>
                  <a:lnTo>
                    <a:pt x="62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C76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2" name="Freeform 85"/>
            <p:cNvSpPr>
              <a:spLocks/>
            </p:cNvSpPr>
            <p:nvPr/>
          </p:nvSpPr>
          <p:spPr bwMode="auto">
            <a:xfrm>
              <a:off x="3330575" y="4413251"/>
              <a:ext cx="96838" cy="215900"/>
            </a:xfrm>
            <a:custGeom>
              <a:avLst/>
              <a:gdLst>
                <a:gd name="T0" fmla="*/ 27 w 61"/>
                <a:gd name="T1" fmla="*/ 0 h 136"/>
                <a:gd name="T2" fmla="*/ 61 w 61"/>
                <a:gd name="T3" fmla="*/ 52 h 136"/>
                <a:gd name="T4" fmla="*/ 2 w 61"/>
                <a:gd name="T5" fmla="*/ 136 h 136"/>
                <a:gd name="T6" fmla="*/ 1 w 61"/>
                <a:gd name="T7" fmla="*/ 133 h 136"/>
                <a:gd name="T8" fmla="*/ 1 w 61"/>
                <a:gd name="T9" fmla="*/ 128 h 136"/>
                <a:gd name="T10" fmla="*/ 0 w 61"/>
                <a:gd name="T11" fmla="*/ 124 h 136"/>
                <a:gd name="T12" fmla="*/ 0 w 61"/>
                <a:gd name="T13" fmla="*/ 120 h 136"/>
                <a:gd name="T14" fmla="*/ 0 w 61"/>
                <a:gd name="T15" fmla="*/ 115 h 136"/>
                <a:gd name="T16" fmla="*/ 0 w 61"/>
                <a:gd name="T17" fmla="*/ 111 h 136"/>
                <a:gd name="T18" fmla="*/ 0 w 61"/>
                <a:gd name="T19" fmla="*/ 105 h 136"/>
                <a:gd name="T20" fmla="*/ 0 w 61"/>
                <a:gd name="T21" fmla="*/ 99 h 136"/>
                <a:gd name="T22" fmla="*/ 0 w 61"/>
                <a:gd name="T23" fmla="*/ 92 h 136"/>
                <a:gd name="T24" fmla="*/ 1 w 61"/>
                <a:gd name="T25" fmla="*/ 86 h 136"/>
                <a:gd name="T26" fmla="*/ 1 w 61"/>
                <a:gd name="T27" fmla="*/ 79 h 136"/>
                <a:gd name="T28" fmla="*/ 2 w 61"/>
                <a:gd name="T29" fmla="*/ 73 h 136"/>
                <a:gd name="T30" fmla="*/ 2 w 61"/>
                <a:gd name="T31" fmla="*/ 66 h 136"/>
                <a:gd name="T32" fmla="*/ 5 w 61"/>
                <a:gd name="T33" fmla="*/ 61 h 136"/>
                <a:gd name="T34" fmla="*/ 5 w 61"/>
                <a:gd name="T35" fmla="*/ 54 h 136"/>
                <a:gd name="T36" fmla="*/ 6 w 61"/>
                <a:gd name="T37" fmla="*/ 49 h 136"/>
                <a:gd name="T38" fmla="*/ 8 w 61"/>
                <a:gd name="T39" fmla="*/ 42 h 136"/>
                <a:gd name="T40" fmla="*/ 9 w 61"/>
                <a:gd name="T41" fmla="*/ 37 h 136"/>
                <a:gd name="T42" fmla="*/ 11 w 61"/>
                <a:gd name="T43" fmla="*/ 31 h 136"/>
                <a:gd name="T44" fmla="*/ 13 w 61"/>
                <a:gd name="T45" fmla="*/ 26 h 136"/>
                <a:gd name="T46" fmla="*/ 15 w 61"/>
                <a:gd name="T47" fmla="*/ 22 h 136"/>
                <a:gd name="T48" fmla="*/ 17 w 61"/>
                <a:gd name="T49" fmla="*/ 18 h 136"/>
                <a:gd name="T50" fmla="*/ 20 w 61"/>
                <a:gd name="T51" fmla="*/ 9 h 136"/>
                <a:gd name="T52" fmla="*/ 23 w 61"/>
                <a:gd name="T53" fmla="*/ 4 h 136"/>
                <a:gd name="T54" fmla="*/ 25 w 61"/>
                <a:gd name="T55" fmla="*/ 0 h 136"/>
                <a:gd name="T56" fmla="*/ 27 w 61"/>
                <a:gd name="T57" fmla="*/ 0 h 136"/>
                <a:gd name="T58" fmla="*/ 27 w 61"/>
                <a:gd name="T5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1" h="136">
                  <a:moveTo>
                    <a:pt x="27" y="0"/>
                  </a:moveTo>
                  <a:lnTo>
                    <a:pt x="61" y="52"/>
                  </a:lnTo>
                  <a:lnTo>
                    <a:pt x="2" y="136"/>
                  </a:lnTo>
                  <a:lnTo>
                    <a:pt x="1" y="133"/>
                  </a:lnTo>
                  <a:lnTo>
                    <a:pt x="1" y="128"/>
                  </a:lnTo>
                  <a:lnTo>
                    <a:pt x="0" y="124"/>
                  </a:lnTo>
                  <a:lnTo>
                    <a:pt x="0" y="120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5"/>
                  </a:lnTo>
                  <a:lnTo>
                    <a:pt x="0" y="99"/>
                  </a:lnTo>
                  <a:lnTo>
                    <a:pt x="0" y="92"/>
                  </a:lnTo>
                  <a:lnTo>
                    <a:pt x="1" y="86"/>
                  </a:lnTo>
                  <a:lnTo>
                    <a:pt x="1" y="79"/>
                  </a:lnTo>
                  <a:lnTo>
                    <a:pt x="2" y="73"/>
                  </a:lnTo>
                  <a:lnTo>
                    <a:pt x="2" y="66"/>
                  </a:lnTo>
                  <a:lnTo>
                    <a:pt x="5" y="61"/>
                  </a:lnTo>
                  <a:lnTo>
                    <a:pt x="5" y="54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9" y="37"/>
                  </a:lnTo>
                  <a:lnTo>
                    <a:pt x="11" y="31"/>
                  </a:lnTo>
                  <a:lnTo>
                    <a:pt x="13" y="26"/>
                  </a:lnTo>
                  <a:lnTo>
                    <a:pt x="15" y="22"/>
                  </a:lnTo>
                  <a:lnTo>
                    <a:pt x="17" y="18"/>
                  </a:lnTo>
                  <a:lnTo>
                    <a:pt x="20" y="9"/>
                  </a:lnTo>
                  <a:lnTo>
                    <a:pt x="23" y="4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E085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3" name="Freeform 86"/>
            <p:cNvSpPr>
              <a:spLocks/>
            </p:cNvSpPr>
            <p:nvPr/>
          </p:nvSpPr>
          <p:spPr bwMode="auto">
            <a:xfrm>
              <a:off x="3392488" y="4071938"/>
              <a:ext cx="577850" cy="700088"/>
            </a:xfrm>
            <a:custGeom>
              <a:avLst/>
              <a:gdLst>
                <a:gd name="T0" fmla="*/ 16 w 364"/>
                <a:gd name="T1" fmla="*/ 50 h 441"/>
                <a:gd name="T2" fmla="*/ 5 w 364"/>
                <a:gd name="T3" fmla="*/ 73 h 441"/>
                <a:gd name="T4" fmla="*/ 0 w 364"/>
                <a:gd name="T5" fmla="*/ 102 h 441"/>
                <a:gd name="T6" fmla="*/ 5 w 364"/>
                <a:gd name="T7" fmla="*/ 132 h 441"/>
                <a:gd name="T8" fmla="*/ 25 w 364"/>
                <a:gd name="T9" fmla="*/ 159 h 441"/>
                <a:gd name="T10" fmla="*/ 50 w 364"/>
                <a:gd name="T11" fmla="*/ 182 h 441"/>
                <a:gd name="T12" fmla="*/ 71 w 364"/>
                <a:gd name="T13" fmla="*/ 197 h 441"/>
                <a:gd name="T14" fmla="*/ 79 w 364"/>
                <a:gd name="T15" fmla="*/ 200 h 441"/>
                <a:gd name="T16" fmla="*/ 102 w 364"/>
                <a:gd name="T17" fmla="*/ 186 h 441"/>
                <a:gd name="T18" fmla="*/ 122 w 364"/>
                <a:gd name="T19" fmla="*/ 186 h 441"/>
                <a:gd name="T20" fmla="*/ 135 w 364"/>
                <a:gd name="T21" fmla="*/ 197 h 441"/>
                <a:gd name="T22" fmla="*/ 143 w 364"/>
                <a:gd name="T23" fmla="*/ 216 h 441"/>
                <a:gd name="T24" fmla="*/ 144 w 364"/>
                <a:gd name="T25" fmla="*/ 242 h 441"/>
                <a:gd name="T26" fmla="*/ 144 w 364"/>
                <a:gd name="T27" fmla="*/ 269 h 441"/>
                <a:gd name="T28" fmla="*/ 137 w 364"/>
                <a:gd name="T29" fmla="*/ 292 h 441"/>
                <a:gd name="T30" fmla="*/ 128 w 364"/>
                <a:gd name="T31" fmla="*/ 311 h 441"/>
                <a:gd name="T32" fmla="*/ 116 w 364"/>
                <a:gd name="T33" fmla="*/ 330 h 441"/>
                <a:gd name="T34" fmla="*/ 117 w 364"/>
                <a:gd name="T35" fmla="*/ 341 h 441"/>
                <a:gd name="T36" fmla="*/ 121 w 364"/>
                <a:gd name="T37" fmla="*/ 362 h 441"/>
                <a:gd name="T38" fmla="*/ 128 w 364"/>
                <a:gd name="T39" fmla="*/ 379 h 441"/>
                <a:gd name="T40" fmla="*/ 133 w 364"/>
                <a:gd name="T41" fmla="*/ 398 h 441"/>
                <a:gd name="T42" fmla="*/ 139 w 364"/>
                <a:gd name="T43" fmla="*/ 417 h 441"/>
                <a:gd name="T44" fmla="*/ 146 w 364"/>
                <a:gd name="T45" fmla="*/ 439 h 441"/>
                <a:gd name="T46" fmla="*/ 258 w 364"/>
                <a:gd name="T47" fmla="*/ 434 h 441"/>
                <a:gd name="T48" fmla="*/ 271 w 364"/>
                <a:gd name="T49" fmla="*/ 416 h 441"/>
                <a:gd name="T50" fmla="*/ 288 w 364"/>
                <a:gd name="T51" fmla="*/ 390 h 441"/>
                <a:gd name="T52" fmla="*/ 302 w 364"/>
                <a:gd name="T53" fmla="*/ 366 h 441"/>
                <a:gd name="T54" fmla="*/ 313 w 364"/>
                <a:gd name="T55" fmla="*/ 347 h 441"/>
                <a:gd name="T56" fmla="*/ 321 w 364"/>
                <a:gd name="T57" fmla="*/ 328 h 441"/>
                <a:gd name="T58" fmla="*/ 330 w 364"/>
                <a:gd name="T59" fmla="*/ 307 h 441"/>
                <a:gd name="T60" fmla="*/ 340 w 364"/>
                <a:gd name="T61" fmla="*/ 287 h 441"/>
                <a:gd name="T62" fmla="*/ 348 w 364"/>
                <a:gd name="T63" fmla="*/ 265 h 441"/>
                <a:gd name="T64" fmla="*/ 355 w 364"/>
                <a:gd name="T65" fmla="*/ 243 h 441"/>
                <a:gd name="T66" fmla="*/ 359 w 364"/>
                <a:gd name="T67" fmla="*/ 223 h 441"/>
                <a:gd name="T68" fmla="*/ 362 w 364"/>
                <a:gd name="T69" fmla="*/ 203 h 441"/>
                <a:gd name="T70" fmla="*/ 363 w 364"/>
                <a:gd name="T71" fmla="*/ 182 h 441"/>
                <a:gd name="T72" fmla="*/ 362 w 364"/>
                <a:gd name="T73" fmla="*/ 163 h 441"/>
                <a:gd name="T74" fmla="*/ 358 w 364"/>
                <a:gd name="T75" fmla="*/ 144 h 441"/>
                <a:gd name="T76" fmla="*/ 349 w 364"/>
                <a:gd name="T77" fmla="*/ 120 h 441"/>
                <a:gd name="T78" fmla="*/ 330 w 364"/>
                <a:gd name="T79" fmla="*/ 90 h 441"/>
                <a:gd name="T80" fmla="*/ 307 w 364"/>
                <a:gd name="T81" fmla="*/ 63 h 441"/>
                <a:gd name="T82" fmla="*/ 279 w 364"/>
                <a:gd name="T83" fmla="*/ 40 h 441"/>
                <a:gd name="T84" fmla="*/ 249 w 364"/>
                <a:gd name="T85" fmla="*/ 22 h 441"/>
                <a:gd name="T86" fmla="*/ 216 w 364"/>
                <a:gd name="T87" fmla="*/ 10 h 441"/>
                <a:gd name="T88" fmla="*/ 184 w 364"/>
                <a:gd name="T89" fmla="*/ 3 h 441"/>
                <a:gd name="T90" fmla="*/ 151 w 364"/>
                <a:gd name="T91" fmla="*/ 0 h 441"/>
                <a:gd name="T92" fmla="*/ 122 w 364"/>
                <a:gd name="T93" fmla="*/ 1 h 441"/>
                <a:gd name="T94" fmla="*/ 95 w 364"/>
                <a:gd name="T95" fmla="*/ 7 h 441"/>
                <a:gd name="T96" fmla="*/ 72 w 364"/>
                <a:gd name="T97" fmla="*/ 16 h 441"/>
                <a:gd name="T98" fmla="*/ 52 w 364"/>
                <a:gd name="T99" fmla="*/ 23 h 441"/>
                <a:gd name="T100" fmla="*/ 38 w 364"/>
                <a:gd name="T101" fmla="*/ 33 h 441"/>
                <a:gd name="T102" fmla="*/ 25 w 364"/>
                <a:gd name="T103" fmla="*/ 4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4" h="441">
                  <a:moveTo>
                    <a:pt x="25" y="41"/>
                  </a:moveTo>
                  <a:lnTo>
                    <a:pt x="23" y="42"/>
                  </a:lnTo>
                  <a:lnTo>
                    <a:pt x="19" y="48"/>
                  </a:lnTo>
                  <a:lnTo>
                    <a:pt x="16" y="50"/>
                  </a:lnTo>
                  <a:lnTo>
                    <a:pt x="14" y="56"/>
                  </a:lnTo>
                  <a:lnTo>
                    <a:pt x="11" y="61"/>
                  </a:lnTo>
                  <a:lnTo>
                    <a:pt x="10" y="68"/>
                  </a:lnTo>
                  <a:lnTo>
                    <a:pt x="5" y="73"/>
                  </a:lnTo>
                  <a:lnTo>
                    <a:pt x="4" y="80"/>
                  </a:lnTo>
                  <a:lnTo>
                    <a:pt x="1" y="87"/>
                  </a:lnTo>
                  <a:lnTo>
                    <a:pt x="0" y="95"/>
                  </a:lnTo>
                  <a:lnTo>
                    <a:pt x="0" y="102"/>
                  </a:lnTo>
                  <a:lnTo>
                    <a:pt x="0" y="109"/>
                  </a:lnTo>
                  <a:lnTo>
                    <a:pt x="0" y="117"/>
                  </a:lnTo>
                  <a:lnTo>
                    <a:pt x="4" y="125"/>
                  </a:lnTo>
                  <a:lnTo>
                    <a:pt x="5" y="132"/>
                  </a:lnTo>
                  <a:lnTo>
                    <a:pt x="10" y="139"/>
                  </a:lnTo>
                  <a:lnTo>
                    <a:pt x="15" y="146"/>
                  </a:lnTo>
                  <a:lnTo>
                    <a:pt x="20" y="154"/>
                  </a:lnTo>
                  <a:lnTo>
                    <a:pt x="25" y="159"/>
                  </a:lnTo>
                  <a:lnTo>
                    <a:pt x="33" y="166"/>
                  </a:lnTo>
                  <a:lnTo>
                    <a:pt x="38" y="171"/>
                  </a:lnTo>
                  <a:lnTo>
                    <a:pt x="45" y="178"/>
                  </a:lnTo>
                  <a:lnTo>
                    <a:pt x="50" y="182"/>
                  </a:lnTo>
                  <a:lnTo>
                    <a:pt x="57" y="186"/>
                  </a:lnTo>
                  <a:lnTo>
                    <a:pt x="63" y="190"/>
                  </a:lnTo>
                  <a:lnTo>
                    <a:pt x="68" y="194"/>
                  </a:lnTo>
                  <a:lnTo>
                    <a:pt x="71" y="197"/>
                  </a:lnTo>
                  <a:lnTo>
                    <a:pt x="75" y="200"/>
                  </a:lnTo>
                  <a:lnTo>
                    <a:pt x="76" y="201"/>
                  </a:lnTo>
                  <a:lnTo>
                    <a:pt x="78" y="201"/>
                  </a:lnTo>
                  <a:lnTo>
                    <a:pt x="79" y="200"/>
                  </a:lnTo>
                  <a:lnTo>
                    <a:pt x="82" y="197"/>
                  </a:lnTo>
                  <a:lnTo>
                    <a:pt x="87" y="194"/>
                  </a:lnTo>
                  <a:lnTo>
                    <a:pt x="95" y="190"/>
                  </a:lnTo>
                  <a:lnTo>
                    <a:pt x="102" y="186"/>
                  </a:lnTo>
                  <a:lnTo>
                    <a:pt x="110" y="185"/>
                  </a:lnTo>
                  <a:lnTo>
                    <a:pt x="114" y="185"/>
                  </a:lnTo>
                  <a:lnTo>
                    <a:pt x="120" y="185"/>
                  </a:lnTo>
                  <a:lnTo>
                    <a:pt x="122" y="186"/>
                  </a:lnTo>
                  <a:lnTo>
                    <a:pt x="126" y="189"/>
                  </a:lnTo>
                  <a:lnTo>
                    <a:pt x="129" y="190"/>
                  </a:lnTo>
                  <a:lnTo>
                    <a:pt x="132" y="193"/>
                  </a:lnTo>
                  <a:lnTo>
                    <a:pt x="135" y="197"/>
                  </a:lnTo>
                  <a:lnTo>
                    <a:pt x="137" y="201"/>
                  </a:lnTo>
                  <a:lnTo>
                    <a:pt x="139" y="207"/>
                  </a:lnTo>
                  <a:lnTo>
                    <a:pt x="140" y="211"/>
                  </a:lnTo>
                  <a:lnTo>
                    <a:pt x="143" y="216"/>
                  </a:lnTo>
                  <a:lnTo>
                    <a:pt x="144" y="223"/>
                  </a:lnTo>
                  <a:lnTo>
                    <a:pt x="144" y="228"/>
                  </a:lnTo>
                  <a:lnTo>
                    <a:pt x="144" y="235"/>
                  </a:lnTo>
                  <a:lnTo>
                    <a:pt x="144" y="242"/>
                  </a:lnTo>
                  <a:lnTo>
                    <a:pt x="146" y="249"/>
                  </a:lnTo>
                  <a:lnTo>
                    <a:pt x="144" y="256"/>
                  </a:lnTo>
                  <a:lnTo>
                    <a:pt x="144" y="262"/>
                  </a:lnTo>
                  <a:lnTo>
                    <a:pt x="144" y="269"/>
                  </a:lnTo>
                  <a:lnTo>
                    <a:pt x="143" y="276"/>
                  </a:lnTo>
                  <a:lnTo>
                    <a:pt x="140" y="281"/>
                  </a:lnTo>
                  <a:lnTo>
                    <a:pt x="139" y="287"/>
                  </a:lnTo>
                  <a:lnTo>
                    <a:pt x="137" y="292"/>
                  </a:lnTo>
                  <a:lnTo>
                    <a:pt x="135" y="299"/>
                  </a:lnTo>
                  <a:lnTo>
                    <a:pt x="133" y="303"/>
                  </a:lnTo>
                  <a:lnTo>
                    <a:pt x="131" y="307"/>
                  </a:lnTo>
                  <a:lnTo>
                    <a:pt x="128" y="311"/>
                  </a:lnTo>
                  <a:lnTo>
                    <a:pt x="126" y="317"/>
                  </a:lnTo>
                  <a:lnTo>
                    <a:pt x="121" y="322"/>
                  </a:lnTo>
                  <a:lnTo>
                    <a:pt x="118" y="328"/>
                  </a:lnTo>
                  <a:lnTo>
                    <a:pt x="116" y="330"/>
                  </a:lnTo>
                  <a:lnTo>
                    <a:pt x="116" y="333"/>
                  </a:lnTo>
                  <a:lnTo>
                    <a:pt x="116" y="333"/>
                  </a:lnTo>
                  <a:lnTo>
                    <a:pt x="116" y="336"/>
                  </a:lnTo>
                  <a:lnTo>
                    <a:pt x="117" y="341"/>
                  </a:lnTo>
                  <a:lnTo>
                    <a:pt x="120" y="349"/>
                  </a:lnTo>
                  <a:lnTo>
                    <a:pt x="120" y="352"/>
                  </a:lnTo>
                  <a:lnTo>
                    <a:pt x="121" y="356"/>
                  </a:lnTo>
                  <a:lnTo>
                    <a:pt x="121" y="362"/>
                  </a:lnTo>
                  <a:lnTo>
                    <a:pt x="122" y="366"/>
                  </a:lnTo>
                  <a:lnTo>
                    <a:pt x="124" y="370"/>
                  </a:lnTo>
                  <a:lnTo>
                    <a:pt x="126" y="375"/>
                  </a:lnTo>
                  <a:lnTo>
                    <a:pt x="128" y="379"/>
                  </a:lnTo>
                  <a:lnTo>
                    <a:pt x="129" y="385"/>
                  </a:lnTo>
                  <a:lnTo>
                    <a:pt x="131" y="390"/>
                  </a:lnTo>
                  <a:lnTo>
                    <a:pt x="132" y="394"/>
                  </a:lnTo>
                  <a:lnTo>
                    <a:pt x="133" y="398"/>
                  </a:lnTo>
                  <a:lnTo>
                    <a:pt x="135" y="404"/>
                  </a:lnTo>
                  <a:lnTo>
                    <a:pt x="135" y="408"/>
                  </a:lnTo>
                  <a:lnTo>
                    <a:pt x="137" y="413"/>
                  </a:lnTo>
                  <a:lnTo>
                    <a:pt x="139" y="417"/>
                  </a:lnTo>
                  <a:lnTo>
                    <a:pt x="140" y="422"/>
                  </a:lnTo>
                  <a:lnTo>
                    <a:pt x="141" y="430"/>
                  </a:lnTo>
                  <a:lnTo>
                    <a:pt x="144" y="435"/>
                  </a:lnTo>
                  <a:lnTo>
                    <a:pt x="146" y="439"/>
                  </a:lnTo>
                  <a:lnTo>
                    <a:pt x="146" y="441"/>
                  </a:lnTo>
                  <a:lnTo>
                    <a:pt x="254" y="441"/>
                  </a:lnTo>
                  <a:lnTo>
                    <a:pt x="256" y="438"/>
                  </a:lnTo>
                  <a:lnTo>
                    <a:pt x="258" y="434"/>
                  </a:lnTo>
                  <a:lnTo>
                    <a:pt x="261" y="430"/>
                  </a:lnTo>
                  <a:lnTo>
                    <a:pt x="262" y="426"/>
                  </a:lnTo>
                  <a:lnTo>
                    <a:pt x="266" y="422"/>
                  </a:lnTo>
                  <a:lnTo>
                    <a:pt x="271" y="416"/>
                  </a:lnTo>
                  <a:lnTo>
                    <a:pt x="273" y="411"/>
                  </a:lnTo>
                  <a:lnTo>
                    <a:pt x="279" y="404"/>
                  </a:lnTo>
                  <a:lnTo>
                    <a:pt x="283" y="397"/>
                  </a:lnTo>
                  <a:lnTo>
                    <a:pt x="288" y="390"/>
                  </a:lnTo>
                  <a:lnTo>
                    <a:pt x="292" y="382"/>
                  </a:lnTo>
                  <a:lnTo>
                    <a:pt x="296" y="374"/>
                  </a:lnTo>
                  <a:lnTo>
                    <a:pt x="299" y="370"/>
                  </a:lnTo>
                  <a:lnTo>
                    <a:pt x="302" y="366"/>
                  </a:lnTo>
                  <a:lnTo>
                    <a:pt x="305" y="362"/>
                  </a:lnTo>
                  <a:lnTo>
                    <a:pt x="307" y="358"/>
                  </a:lnTo>
                  <a:lnTo>
                    <a:pt x="310" y="352"/>
                  </a:lnTo>
                  <a:lnTo>
                    <a:pt x="313" y="347"/>
                  </a:lnTo>
                  <a:lnTo>
                    <a:pt x="314" y="343"/>
                  </a:lnTo>
                  <a:lnTo>
                    <a:pt x="317" y="339"/>
                  </a:lnTo>
                  <a:lnTo>
                    <a:pt x="319" y="333"/>
                  </a:lnTo>
                  <a:lnTo>
                    <a:pt x="321" y="328"/>
                  </a:lnTo>
                  <a:lnTo>
                    <a:pt x="324" y="322"/>
                  </a:lnTo>
                  <a:lnTo>
                    <a:pt x="326" y="318"/>
                  </a:lnTo>
                  <a:lnTo>
                    <a:pt x="329" y="313"/>
                  </a:lnTo>
                  <a:lnTo>
                    <a:pt x="330" y="307"/>
                  </a:lnTo>
                  <a:lnTo>
                    <a:pt x="333" y="302"/>
                  </a:lnTo>
                  <a:lnTo>
                    <a:pt x="336" y="298"/>
                  </a:lnTo>
                  <a:lnTo>
                    <a:pt x="337" y="292"/>
                  </a:lnTo>
                  <a:lnTo>
                    <a:pt x="340" y="287"/>
                  </a:lnTo>
                  <a:lnTo>
                    <a:pt x="343" y="281"/>
                  </a:lnTo>
                  <a:lnTo>
                    <a:pt x="344" y="277"/>
                  </a:lnTo>
                  <a:lnTo>
                    <a:pt x="347" y="271"/>
                  </a:lnTo>
                  <a:lnTo>
                    <a:pt x="348" y="265"/>
                  </a:lnTo>
                  <a:lnTo>
                    <a:pt x="349" y="260"/>
                  </a:lnTo>
                  <a:lnTo>
                    <a:pt x="352" y="256"/>
                  </a:lnTo>
                  <a:lnTo>
                    <a:pt x="353" y="249"/>
                  </a:lnTo>
                  <a:lnTo>
                    <a:pt x="355" y="243"/>
                  </a:lnTo>
                  <a:lnTo>
                    <a:pt x="356" y="239"/>
                  </a:lnTo>
                  <a:lnTo>
                    <a:pt x="358" y="234"/>
                  </a:lnTo>
                  <a:lnTo>
                    <a:pt x="359" y="228"/>
                  </a:lnTo>
                  <a:lnTo>
                    <a:pt x="359" y="223"/>
                  </a:lnTo>
                  <a:lnTo>
                    <a:pt x="360" y="218"/>
                  </a:lnTo>
                  <a:lnTo>
                    <a:pt x="362" y="214"/>
                  </a:lnTo>
                  <a:lnTo>
                    <a:pt x="362" y="208"/>
                  </a:lnTo>
                  <a:lnTo>
                    <a:pt x="362" y="203"/>
                  </a:lnTo>
                  <a:lnTo>
                    <a:pt x="363" y="197"/>
                  </a:lnTo>
                  <a:lnTo>
                    <a:pt x="364" y="193"/>
                  </a:lnTo>
                  <a:lnTo>
                    <a:pt x="363" y="188"/>
                  </a:lnTo>
                  <a:lnTo>
                    <a:pt x="363" y="182"/>
                  </a:lnTo>
                  <a:lnTo>
                    <a:pt x="363" y="177"/>
                  </a:lnTo>
                  <a:lnTo>
                    <a:pt x="363" y="173"/>
                  </a:lnTo>
                  <a:lnTo>
                    <a:pt x="362" y="167"/>
                  </a:lnTo>
                  <a:lnTo>
                    <a:pt x="362" y="163"/>
                  </a:lnTo>
                  <a:lnTo>
                    <a:pt x="360" y="159"/>
                  </a:lnTo>
                  <a:lnTo>
                    <a:pt x="360" y="154"/>
                  </a:lnTo>
                  <a:lnTo>
                    <a:pt x="359" y="150"/>
                  </a:lnTo>
                  <a:lnTo>
                    <a:pt x="358" y="144"/>
                  </a:lnTo>
                  <a:lnTo>
                    <a:pt x="356" y="140"/>
                  </a:lnTo>
                  <a:lnTo>
                    <a:pt x="355" y="136"/>
                  </a:lnTo>
                  <a:lnTo>
                    <a:pt x="352" y="128"/>
                  </a:lnTo>
                  <a:lnTo>
                    <a:pt x="349" y="120"/>
                  </a:lnTo>
                  <a:lnTo>
                    <a:pt x="344" y="112"/>
                  </a:lnTo>
                  <a:lnTo>
                    <a:pt x="340" y="103"/>
                  </a:lnTo>
                  <a:lnTo>
                    <a:pt x="336" y="97"/>
                  </a:lnTo>
                  <a:lnTo>
                    <a:pt x="330" y="90"/>
                  </a:lnTo>
                  <a:lnTo>
                    <a:pt x="325" y="82"/>
                  </a:lnTo>
                  <a:lnTo>
                    <a:pt x="319" y="75"/>
                  </a:lnTo>
                  <a:lnTo>
                    <a:pt x="313" y="68"/>
                  </a:lnTo>
                  <a:lnTo>
                    <a:pt x="307" y="63"/>
                  </a:lnTo>
                  <a:lnTo>
                    <a:pt x="300" y="56"/>
                  </a:lnTo>
                  <a:lnTo>
                    <a:pt x="292" y="50"/>
                  </a:lnTo>
                  <a:lnTo>
                    <a:pt x="286" y="45"/>
                  </a:lnTo>
                  <a:lnTo>
                    <a:pt x="279" y="40"/>
                  </a:lnTo>
                  <a:lnTo>
                    <a:pt x="272" y="34"/>
                  </a:lnTo>
                  <a:lnTo>
                    <a:pt x="264" y="30"/>
                  </a:lnTo>
                  <a:lnTo>
                    <a:pt x="256" y="26"/>
                  </a:lnTo>
                  <a:lnTo>
                    <a:pt x="249" y="22"/>
                  </a:lnTo>
                  <a:lnTo>
                    <a:pt x="239" y="18"/>
                  </a:lnTo>
                  <a:lnTo>
                    <a:pt x="232" y="15"/>
                  </a:lnTo>
                  <a:lnTo>
                    <a:pt x="224" y="12"/>
                  </a:lnTo>
                  <a:lnTo>
                    <a:pt x="216" y="10"/>
                  </a:lnTo>
                  <a:lnTo>
                    <a:pt x="208" y="7"/>
                  </a:lnTo>
                  <a:lnTo>
                    <a:pt x="200" y="6"/>
                  </a:lnTo>
                  <a:lnTo>
                    <a:pt x="192" y="4"/>
                  </a:lnTo>
                  <a:lnTo>
                    <a:pt x="184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59" y="0"/>
                  </a:lnTo>
                  <a:lnTo>
                    <a:pt x="151" y="0"/>
                  </a:lnTo>
                  <a:lnTo>
                    <a:pt x="144" y="0"/>
                  </a:lnTo>
                  <a:lnTo>
                    <a:pt x="136" y="0"/>
                  </a:lnTo>
                  <a:lnTo>
                    <a:pt x="129" y="0"/>
                  </a:lnTo>
                  <a:lnTo>
                    <a:pt x="122" y="1"/>
                  </a:lnTo>
                  <a:lnTo>
                    <a:pt x="116" y="1"/>
                  </a:lnTo>
                  <a:lnTo>
                    <a:pt x="109" y="4"/>
                  </a:lnTo>
                  <a:lnTo>
                    <a:pt x="102" y="6"/>
                  </a:lnTo>
                  <a:lnTo>
                    <a:pt x="95" y="7"/>
                  </a:lnTo>
                  <a:lnTo>
                    <a:pt x="88" y="10"/>
                  </a:lnTo>
                  <a:lnTo>
                    <a:pt x="83" y="11"/>
                  </a:lnTo>
                  <a:lnTo>
                    <a:pt x="76" y="14"/>
                  </a:lnTo>
                  <a:lnTo>
                    <a:pt x="72" y="16"/>
                  </a:lnTo>
                  <a:lnTo>
                    <a:pt x="65" y="18"/>
                  </a:lnTo>
                  <a:lnTo>
                    <a:pt x="61" y="20"/>
                  </a:lnTo>
                  <a:lnTo>
                    <a:pt x="56" y="22"/>
                  </a:lnTo>
                  <a:lnTo>
                    <a:pt x="52" y="23"/>
                  </a:lnTo>
                  <a:lnTo>
                    <a:pt x="48" y="25"/>
                  </a:lnTo>
                  <a:lnTo>
                    <a:pt x="44" y="27"/>
                  </a:lnTo>
                  <a:lnTo>
                    <a:pt x="39" y="30"/>
                  </a:lnTo>
                  <a:lnTo>
                    <a:pt x="38" y="33"/>
                  </a:lnTo>
                  <a:lnTo>
                    <a:pt x="31" y="34"/>
                  </a:lnTo>
                  <a:lnTo>
                    <a:pt x="27" y="38"/>
                  </a:lnTo>
                  <a:lnTo>
                    <a:pt x="25" y="40"/>
                  </a:lnTo>
                  <a:lnTo>
                    <a:pt x="25" y="41"/>
                  </a:lnTo>
                  <a:lnTo>
                    <a:pt x="25" y="41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4" name="Freeform 87"/>
            <p:cNvSpPr>
              <a:spLocks/>
            </p:cNvSpPr>
            <p:nvPr/>
          </p:nvSpPr>
          <p:spPr bwMode="auto">
            <a:xfrm>
              <a:off x="3424238" y="4124326"/>
              <a:ext cx="182563" cy="176213"/>
            </a:xfrm>
            <a:custGeom>
              <a:avLst/>
              <a:gdLst>
                <a:gd name="T0" fmla="*/ 14 w 115"/>
                <a:gd name="T1" fmla="*/ 0 h 111"/>
                <a:gd name="T2" fmla="*/ 115 w 115"/>
                <a:gd name="T3" fmla="*/ 100 h 111"/>
                <a:gd name="T4" fmla="*/ 112 w 115"/>
                <a:gd name="T5" fmla="*/ 103 h 111"/>
                <a:gd name="T6" fmla="*/ 108 w 115"/>
                <a:gd name="T7" fmla="*/ 107 h 111"/>
                <a:gd name="T8" fmla="*/ 104 w 115"/>
                <a:gd name="T9" fmla="*/ 108 h 111"/>
                <a:gd name="T10" fmla="*/ 101 w 115"/>
                <a:gd name="T11" fmla="*/ 111 h 111"/>
                <a:gd name="T12" fmla="*/ 96 w 115"/>
                <a:gd name="T13" fmla="*/ 111 h 111"/>
                <a:gd name="T14" fmla="*/ 92 w 115"/>
                <a:gd name="T15" fmla="*/ 111 h 111"/>
                <a:gd name="T16" fmla="*/ 87 w 115"/>
                <a:gd name="T17" fmla="*/ 108 h 111"/>
                <a:gd name="T18" fmla="*/ 82 w 115"/>
                <a:gd name="T19" fmla="*/ 104 h 111"/>
                <a:gd name="T20" fmla="*/ 77 w 115"/>
                <a:gd name="T21" fmla="*/ 100 h 111"/>
                <a:gd name="T22" fmla="*/ 72 w 115"/>
                <a:gd name="T23" fmla="*/ 96 h 111"/>
                <a:gd name="T24" fmla="*/ 68 w 115"/>
                <a:gd name="T25" fmla="*/ 92 h 111"/>
                <a:gd name="T26" fmla="*/ 66 w 115"/>
                <a:gd name="T27" fmla="*/ 88 h 111"/>
                <a:gd name="T28" fmla="*/ 63 w 115"/>
                <a:gd name="T29" fmla="*/ 84 h 111"/>
                <a:gd name="T30" fmla="*/ 60 w 115"/>
                <a:gd name="T31" fmla="*/ 87 h 111"/>
                <a:gd name="T32" fmla="*/ 55 w 115"/>
                <a:gd name="T33" fmla="*/ 92 h 111"/>
                <a:gd name="T34" fmla="*/ 49 w 115"/>
                <a:gd name="T35" fmla="*/ 94 h 111"/>
                <a:gd name="T36" fmla="*/ 45 w 115"/>
                <a:gd name="T37" fmla="*/ 95 h 111"/>
                <a:gd name="T38" fmla="*/ 41 w 115"/>
                <a:gd name="T39" fmla="*/ 95 h 111"/>
                <a:gd name="T40" fmla="*/ 39 w 115"/>
                <a:gd name="T41" fmla="*/ 95 h 111"/>
                <a:gd name="T42" fmla="*/ 36 w 115"/>
                <a:gd name="T43" fmla="*/ 89 h 111"/>
                <a:gd name="T44" fmla="*/ 33 w 115"/>
                <a:gd name="T45" fmla="*/ 84 h 111"/>
                <a:gd name="T46" fmla="*/ 30 w 115"/>
                <a:gd name="T47" fmla="*/ 77 h 111"/>
                <a:gd name="T48" fmla="*/ 29 w 115"/>
                <a:gd name="T49" fmla="*/ 72 h 111"/>
                <a:gd name="T50" fmla="*/ 28 w 115"/>
                <a:gd name="T51" fmla="*/ 65 h 111"/>
                <a:gd name="T52" fmla="*/ 26 w 115"/>
                <a:gd name="T53" fmla="*/ 60 h 111"/>
                <a:gd name="T54" fmla="*/ 26 w 115"/>
                <a:gd name="T55" fmla="*/ 54 h 111"/>
                <a:gd name="T56" fmla="*/ 26 w 115"/>
                <a:gd name="T57" fmla="*/ 54 h 111"/>
                <a:gd name="T58" fmla="*/ 22 w 115"/>
                <a:gd name="T59" fmla="*/ 54 h 111"/>
                <a:gd name="T60" fmla="*/ 15 w 115"/>
                <a:gd name="T61" fmla="*/ 54 h 111"/>
                <a:gd name="T62" fmla="*/ 11 w 115"/>
                <a:gd name="T63" fmla="*/ 54 h 111"/>
                <a:gd name="T64" fmla="*/ 7 w 115"/>
                <a:gd name="T65" fmla="*/ 53 h 111"/>
                <a:gd name="T66" fmla="*/ 3 w 115"/>
                <a:gd name="T67" fmla="*/ 49 h 111"/>
                <a:gd name="T68" fmla="*/ 2 w 115"/>
                <a:gd name="T69" fmla="*/ 46 h 111"/>
                <a:gd name="T70" fmla="*/ 0 w 115"/>
                <a:gd name="T71" fmla="*/ 38 h 111"/>
                <a:gd name="T72" fmla="*/ 2 w 115"/>
                <a:gd name="T73" fmla="*/ 31 h 111"/>
                <a:gd name="T74" fmla="*/ 3 w 115"/>
                <a:gd name="T75" fmla="*/ 23 h 111"/>
                <a:gd name="T76" fmla="*/ 6 w 115"/>
                <a:gd name="T77" fmla="*/ 16 h 111"/>
                <a:gd name="T78" fmla="*/ 9 w 115"/>
                <a:gd name="T79" fmla="*/ 9 h 111"/>
                <a:gd name="T80" fmla="*/ 10 w 115"/>
                <a:gd name="T81" fmla="*/ 4 h 111"/>
                <a:gd name="T82" fmla="*/ 13 w 115"/>
                <a:gd name="T83" fmla="*/ 0 h 111"/>
                <a:gd name="T84" fmla="*/ 14 w 115"/>
                <a:gd name="T85" fmla="*/ 0 h 111"/>
                <a:gd name="T86" fmla="*/ 14 w 115"/>
                <a:gd name="T8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" h="111">
                  <a:moveTo>
                    <a:pt x="14" y="0"/>
                  </a:moveTo>
                  <a:lnTo>
                    <a:pt x="115" y="100"/>
                  </a:lnTo>
                  <a:lnTo>
                    <a:pt x="112" y="103"/>
                  </a:lnTo>
                  <a:lnTo>
                    <a:pt x="108" y="107"/>
                  </a:lnTo>
                  <a:lnTo>
                    <a:pt x="104" y="108"/>
                  </a:lnTo>
                  <a:lnTo>
                    <a:pt x="101" y="111"/>
                  </a:lnTo>
                  <a:lnTo>
                    <a:pt x="96" y="111"/>
                  </a:lnTo>
                  <a:lnTo>
                    <a:pt x="92" y="111"/>
                  </a:lnTo>
                  <a:lnTo>
                    <a:pt x="87" y="108"/>
                  </a:lnTo>
                  <a:lnTo>
                    <a:pt x="82" y="104"/>
                  </a:lnTo>
                  <a:lnTo>
                    <a:pt x="77" y="100"/>
                  </a:lnTo>
                  <a:lnTo>
                    <a:pt x="72" y="96"/>
                  </a:lnTo>
                  <a:lnTo>
                    <a:pt x="68" y="92"/>
                  </a:lnTo>
                  <a:lnTo>
                    <a:pt x="66" y="88"/>
                  </a:lnTo>
                  <a:lnTo>
                    <a:pt x="63" y="84"/>
                  </a:lnTo>
                  <a:lnTo>
                    <a:pt x="60" y="87"/>
                  </a:lnTo>
                  <a:lnTo>
                    <a:pt x="55" y="92"/>
                  </a:lnTo>
                  <a:lnTo>
                    <a:pt x="49" y="94"/>
                  </a:lnTo>
                  <a:lnTo>
                    <a:pt x="45" y="95"/>
                  </a:lnTo>
                  <a:lnTo>
                    <a:pt x="41" y="95"/>
                  </a:lnTo>
                  <a:lnTo>
                    <a:pt x="39" y="95"/>
                  </a:lnTo>
                  <a:lnTo>
                    <a:pt x="36" y="89"/>
                  </a:lnTo>
                  <a:lnTo>
                    <a:pt x="33" y="84"/>
                  </a:lnTo>
                  <a:lnTo>
                    <a:pt x="30" y="77"/>
                  </a:lnTo>
                  <a:lnTo>
                    <a:pt x="29" y="72"/>
                  </a:lnTo>
                  <a:lnTo>
                    <a:pt x="28" y="65"/>
                  </a:lnTo>
                  <a:lnTo>
                    <a:pt x="26" y="60"/>
                  </a:lnTo>
                  <a:lnTo>
                    <a:pt x="26" y="54"/>
                  </a:lnTo>
                  <a:lnTo>
                    <a:pt x="26" y="54"/>
                  </a:lnTo>
                  <a:lnTo>
                    <a:pt x="22" y="54"/>
                  </a:lnTo>
                  <a:lnTo>
                    <a:pt x="15" y="54"/>
                  </a:lnTo>
                  <a:lnTo>
                    <a:pt x="11" y="54"/>
                  </a:lnTo>
                  <a:lnTo>
                    <a:pt x="7" y="53"/>
                  </a:lnTo>
                  <a:lnTo>
                    <a:pt x="3" y="49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2" y="31"/>
                  </a:lnTo>
                  <a:lnTo>
                    <a:pt x="3" y="23"/>
                  </a:lnTo>
                  <a:lnTo>
                    <a:pt x="6" y="16"/>
                  </a:lnTo>
                  <a:lnTo>
                    <a:pt x="9" y="9"/>
                  </a:lnTo>
                  <a:lnTo>
                    <a:pt x="10" y="4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5" name="Freeform 92"/>
            <p:cNvSpPr>
              <a:spLocks/>
            </p:cNvSpPr>
            <p:nvPr/>
          </p:nvSpPr>
          <p:spPr bwMode="auto">
            <a:xfrm>
              <a:off x="1404938" y="1922463"/>
              <a:ext cx="455613" cy="222250"/>
            </a:xfrm>
            <a:custGeom>
              <a:avLst/>
              <a:gdLst>
                <a:gd name="T0" fmla="*/ 287 w 287"/>
                <a:gd name="T1" fmla="*/ 87 h 140"/>
                <a:gd name="T2" fmla="*/ 280 w 287"/>
                <a:gd name="T3" fmla="*/ 91 h 140"/>
                <a:gd name="T4" fmla="*/ 272 w 287"/>
                <a:gd name="T5" fmla="*/ 94 h 140"/>
                <a:gd name="T6" fmla="*/ 262 w 287"/>
                <a:gd name="T7" fmla="*/ 99 h 140"/>
                <a:gd name="T8" fmla="*/ 252 w 287"/>
                <a:gd name="T9" fmla="*/ 103 h 140"/>
                <a:gd name="T10" fmla="*/ 239 w 287"/>
                <a:gd name="T11" fmla="*/ 109 h 140"/>
                <a:gd name="T12" fmla="*/ 227 w 287"/>
                <a:gd name="T13" fmla="*/ 114 h 140"/>
                <a:gd name="T14" fmla="*/ 214 w 287"/>
                <a:gd name="T15" fmla="*/ 121 h 140"/>
                <a:gd name="T16" fmla="*/ 201 w 287"/>
                <a:gd name="T17" fmla="*/ 125 h 140"/>
                <a:gd name="T18" fmla="*/ 189 w 287"/>
                <a:gd name="T19" fmla="*/ 128 h 140"/>
                <a:gd name="T20" fmla="*/ 178 w 287"/>
                <a:gd name="T21" fmla="*/ 132 h 140"/>
                <a:gd name="T22" fmla="*/ 169 w 287"/>
                <a:gd name="T23" fmla="*/ 135 h 140"/>
                <a:gd name="T24" fmla="*/ 161 w 287"/>
                <a:gd name="T25" fmla="*/ 136 h 140"/>
                <a:gd name="T26" fmla="*/ 154 w 287"/>
                <a:gd name="T27" fmla="*/ 139 h 140"/>
                <a:gd name="T28" fmla="*/ 148 w 287"/>
                <a:gd name="T29" fmla="*/ 140 h 140"/>
                <a:gd name="T30" fmla="*/ 140 w 287"/>
                <a:gd name="T31" fmla="*/ 132 h 140"/>
                <a:gd name="T32" fmla="*/ 132 w 287"/>
                <a:gd name="T33" fmla="*/ 125 h 140"/>
                <a:gd name="T34" fmla="*/ 122 w 287"/>
                <a:gd name="T35" fmla="*/ 117 h 140"/>
                <a:gd name="T36" fmla="*/ 114 w 287"/>
                <a:gd name="T37" fmla="*/ 110 h 140"/>
                <a:gd name="T38" fmla="*/ 106 w 287"/>
                <a:gd name="T39" fmla="*/ 103 h 140"/>
                <a:gd name="T40" fmla="*/ 97 w 287"/>
                <a:gd name="T41" fmla="*/ 97 h 140"/>
                <a:gd name="T42" fmla="*/ 88 w 287"/>
                <a:gd name="T43" fmla="*/ 88 h 140"/>
                <a:gd name="T44" fmla="*/ 80 w 287"/>
                <a:gd name="T45" fmla="*/ 83 h 140"/>
                <a:gd name="T46" fmla="*/ 71 w 287"/>
                <a:gd name="T47" fmla="*/ 76 h 140"/>
                <a:gd name="T48" fmla="*/ 61 w 287"/>
                <a:gd name="T49" fmla="*/ 69 h 140"/>
                <a:gd name="T50" fmla="*/ 50 w 287"/>
                <a:gd name="T51" fmla="*/ 63 h 140"/>
                <a:gd name="T52" fmla="*/ 42 w 287"/>
                <a:gd name="T53" fmla="*/ 57 h 140"/>
                <a:gd name="T54" fmla="*/ 31 w 287"/>
                <a:gd name="T55" fmla="*/ 52 h 140"/>
                <a:gd name="T56" fmla="*/ 21 w 287"/>
                <a:gd name="T57" fmla="*/ 46 h 140"/>
                <a:gd name="T58" fmla="*/ 10 w 287"/>
                <a:gd name="T59" fmla="*/ 42 h 140"/>
                <a:gd name="T60" fmla="*/ 0 w 287"/>
                <a:gd name="T61" fmla="*/ 38 h 140"/>
                <a:gd name="T62" fmla="*/ 203 w 287"/>
                <a:gd name="T6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7" h="140">
                  <a:moveTo>
                    <a:pt x="203" y="0"/>
                  </a:moveTo>
                  <a:lnTo>
                    <a:pt x="287" y="87"/>
                  </a:lnTo>
                  <a:lnTo>
                    <a:pt x="284" y="87"/>
                  </a:lnTo>
                  <a:lnTo>
                    <a:pt x="280" y="91"/>
                  </a:lnTo>
                  <a:lnTo>
                    <a:pt x="276" y="91"/>
                  </a:lnTo>
                  <a:lnTo>
                    <a:pt x="272" y="94"/>
                  </a:lnTo>
                  <a:lnTo>
                    <a:pt x="268" y="97"/>
                  </a:lnTo>
                  <a:lnTo>
                    <a:pt x="262" y="99"/>
                  </a:lnTo>
                  <a:lnTo>
                    <a:pt x="257" y="102"/>
                  </a:lnTo>
                  <a:lnTo>
                    <a:pt x="252" y="103"/>
                  </a:lnTo>
                  <a:lnTo>
                    <a:pt x="245" y="106"/>
                  </a:lnTo>
                  <a:lnTo>
                    <a:pt x="239" y="109"/>
                  </a:lnTo>
                  <a:lnTo>
                    <a:pt x="233" y="112"/>
                  </a:lnTo>
                  <a:lnTo>
                    <a:pt x="227" y="114"/>
                  </a:lnTo>
                  <a:lnTo>
                    <a:pt x="220" y="117"/>
                  </a:lnTo>
                  <a:lnTo>
                    <a:pt x="214" y="121"/>
                  </a:lnTo>
                  <a:lnTo>
                    <a:pt x="207" y="122"/>
                  </a:lnTo>
                  <a:lnTo>
                    <a:pt x="201" y="125"/>
                  </a:lnTo>
                  <a:lnTo>
                    <a:pt x="195" y="126"/>
                  </a:lnTo>
                  <a:lnTo>
                    <a:pt x="189" y="128"/>
                  </a:lnTo>
                  <a:lnTo>
                    <a:pt x="184" y="129"/>
                  </a:lnTo>
                  <a:lnTo>
                    <a:pt x="178" y="132"/>
                  </a:lnTo>
                  <a:lnTo>
                    <a:pt x="173" y="133"/>
                  </a:lnTo>
                  <a:lnTo>
                    <a:pt x="169" y="135"/>
                  </a:lnTo>
                  <a:lnTo>
                    <a:pt x="165" y="135"/>
                  </a:lnTo>
                  <a:lnTo>
                    <a:pt x="161" y="136"/>
                  </a:lnTo>
                  <a:lnTo>
                    <a:pt x="156" y="137"/>
                  </a:lnTo>
                  <a:lnTo>
                    <a:pt x="154" y="139"/>
                  </a:lnTo>
                  <a:lnTo>
                    <a:pt x="150" y="139"/>
                  </a:lnTo>
                  <a:lnTo>
                    <a:pt x="148" y="140"/>
                  </a:lnTo>
                  <a:lnTo>
                    <a:pt x="144" y="135"/>
                  </a:lnTo>
                  <a:lnTo>
                    <a:pt x="140" y="132"/>
                  </a:lnTo>
                  <a:lnTo>
                    <a:pt x="136" y="128"/>
                  </a:lnTo>
                  <a:lnTo>
                    <a:pt x="132" y="125"/>
                  </a:lnTo>
                  <a:lnTo>
                    <a:pt x="128" y="121"/>
                  </a:lnTo>
                  <a:lnTo>
                    <a:pt x="122" y="117"/>
                  </a:lnTo>
                  <a:lnTo>
                    <a:pt x="118" y="114"/>
                  </a:lnTo>
                  <a:lnTo>
                    <a:pt x="114" y="110"/>
                  </a:lnTo>
                  <a:lnTo>
                    <a:pt x="110" y="106"/>
                  </a:lnTo>
                  <a:lnTo>
                    <a:pt x="106" y="103"/>
                  </a:lnTo>
                  <a:lnTo>
                    <a:pt x="101" y="99"/>
                  </a:lnTo>
                  <a:lnTo>
                    <a:pt x="97" y="97"/>
                  </a:lnTo>
                  <a:lnTo>
                    <a:pt x="93" y="92"/>
                  </a:lnTo>
                  <a:lnTo>
                    <a:pt x="88" y="88"/>
                  </a:lnTo>
                  <a:lnTo>
                    <a:pt x="84" y="86"/>
                  </a:lnTo>
                  <a:lnTo>
                    <a:pt x="80" y="83"/>
                  </a:lnTo>
                  <a:lnTo>
                    <a:pt x="75" y="79"/>
                  </a:lnTo>
                  <a:lnTo>
                    <a:pt x="71" y="76"/>
                  </a:lnTo>
                  <a:lnTo>
                    <a:pt x="65" y="72"/>
                  </a:lnTo>
                  <a:lnTo>
                    <a:pt x="61" y="69"/>
                  </a:lnTo>
                  <a:lnTo>
                    <a:pt x="56" y="65"/>
                  </a:lnTo>
                  <a:lnTo>
                    <a:pt x="50" y="63"/>
                  </a:lnTo>
                  <a:lnTo>
                    <a:pt x="46" y="60"/>
                  </a:lnTo>
                  <a:lnTo>
                    <a:pt x="42" y="57"/>
                  </a:lnTo>
                  <a:lnTo>
                    <a:pt x="37" y="54"/>
                  </a:lnTo>
                  <a:lnTo>
                    <a:pt x="31" y="52"/>
                  </a:lnTo>
                  <a:lnTo>
                    <a:pt x="26" y="49"/>
                  </a:lnTo>
                  <a:lnTo>
                    <a:pt x="21" y="46"/>
                  </a:lnTo>
                  <a:lnTo>
                    <a:pt x="15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0" y="38"/>
                  </a:lnTo>
                  <a:lnTo>
                    <a:pt x="203" y="0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6" name="Freeform 93"/>
            <p:cNvSpPr>
              <a:spLocks/>
            </p:cNvSpPr>
            <p:nvPr/>
          </p:nvSpPr>
          <p:spPr bwMode="auto">
            <a:xfrm>
              <a:off x="2259013" y="2890838"/>
              <a:ext cx="209550" cy="441325"/>
            </a:xfrm>
            <a:custGeom>
              <a:avLst/>
              <a:gdLst>
                <a:gd name="T0" fmla="*/ 32 w 132"/>
                <a:gd name="T1" fmla="*/ 0 h 278"/>
                <a:gd name="T2" fmla="*/ 132 w 132"/>
                <a:gd name="T3" fmla="*/ 127 h 278"/>
                <a:gd name="T4" fmla="*/ 0 w 132"/>
                <a:gd name="T5" fmla="*/ 278 h 278"/>
                <a:gd name="T6" fmla="*/ 2 w 132"/>
                <a:gd name="T7" fmla="*/ 32 h 278"/>
                <a:gd name="T8" fmla="*/ 32 w 132"/>
                <a:gd name="T9" fmla="*/ 0 h 278"/>
                <a:gd name="T10" fmla="*/ 32 w 132"/>
                <a:gd name="T11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278">
                  <a:moveTo>
                    <a:pt x="32" y="0"/>
                  </a:moveTo>
                  <a:lnTo>
                    <a:pt x="132" y="127"/>
                  </a:lnTo>
                  <a:lnTo>
                    <a:pt x="0" y="278"/>
                  </a:lnTo>
                  <a:lnTo>
                    <a:pt x="2" y="3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DEBF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7" name="Freeform 94"/>
            <p:cNvSpPr>
              <a:spLocks/>
            </p:cNvSpPr>
            <p:nvPr/>
          </p:nvSpPr>
          <p:spPr bwMode="auto">
            <a:xfrm>
              <a:off x="1162050" y="4035426"/>
              <a:ext cx="39688" cy="127000"/>
            </a:xfrm>
            <a:custGeom>
              <a:avLst/>
              <a:gdLst>
                <a:gd name="T0" fmla="*/ 25 w 25"/>
                <a:gd name="T1" fmla="*/ 0 h 80"/>
                <a:gd name="T2" fmla="*/ 25 w 25"/>
                <a:gd name="T3" fmla="*/ 80 h 80"/>
                <a:gd name="T4" fmla="*/ 0 w 25"/>
                <a:gd name="T5" fmla="*/ 43 h 80"/>
                <a:gd name="T6" fmla="*/ 25 w 25"/>
                <a:gd name="T7" fmla="*/ 0 h 80"/>
                <a:gd name="T8" fmla="*/ 25 w 25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80">
                  <a:moveTo>
                    <a:pt x="25" y="0"/>
                  </a:moveTo>
                  <a:lnTo>
                    <a:pt x="25" y="80"/>
                  </a:lnTo>
                  <a:lnTo>
                    <a:pt x="0" y="43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8" name="Freeform 95"/>
            <p:cNvSpPr>
              <a:spLocks/>
            </p:cNvSpPr>
            <p:nvPr/>
          </p:nvSpPr>
          <p:spPr bwMode="auto">
            <a:xfrm>
              <a:off x="1138238" y="4191001"/>
              <a:ext cx="66675" cy="446088"/>
            </a:xfrm>
            <a:custGeom>
              <a:avLst/>
              <a:gdLst>
                <a:gd name="T0" fmla="*/ 42 w 42"/>
                <a:gd name="T1" fmla="*/ 0 h 281"/>
                <a:gd name="T2" fmla="*/ 38 w 42"/>
                <a:gd name="T3" fmla="*/ 281 h 281"/>
                <a:gd name="T4" fmla="*/ 0 w 42"/>
                <a:gd name="T5" fmla="*/ 251 h 281"/>
                <a:gd name="T6" fmla="*/ 42 w 42"/>
                <a:gd name="T7" fmla="*/ 0 h 281"/>
                <a:gd name="T8" fmla="*/ 42 w 42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81">
                  <a:moveTo>
                    <a:pt x="42" y="0"/>
                  </a:moveTo>
                  <a:lnTo>
                    <a:pt x="38" y="281"/>
                  </a:lnTo>
                  <a:lnTo>
                    <a:pt x="0" y="25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9" name="Freeform 96"/>
            <p:cNvSpPr>
              <a:spLocks/>
            </p:cNvSpPr>
            <p:nvPr/>
          </p:nvSpPr>
          <p:spPr bwMode="auto">
            <a:xfrm>
              <a:off x="1789113" y="4781551"/>
              <a:ext cx="231775" cy="341313"/>
            </a:xfrm>
            <a:custGeom>
              <a:avLst/>
              <a:gdLst>
                <a:gd name="T0" fmla="*/ 144 w 146"/>
                <a:gd name="T1" fmla="*/ 212 h 215"/>
                <a:gd name="T2" fmla="*/ 143 w 146"/>
                <a:gd name="T3" fmla="*/ 202 h 215"/>
                <a:gd name="T4" fmla="*/ 139 w 146"/>
                <a:gd name="T5" fmla="*/ 191 h 215"/>
                <a:gd name="T6" fmla="*/ 135 w 146"/>
                <a:gd name="T7" fmla="*/ 178 h 215"/>
                <a:gd name="T8" fmla="*/ 128 w 146"/>
                <a:gd name="T9" fmla="*/ 162 h 215"/>
                <a:gd name="T10" fmla="*/ 121 w 146"/>
                <a:gd name="T11" fmla="*/ 150 h 215"/>
                <a:gd name="T12" fmla="*/ 117 w 146"/>
                <a:gd name="T13" fmla="*/ 140 h 215"/>
                <a:gd name="T14" fmla="*/ 112 w 146"/>
                <a:gd name="T15" fmla="*/ 131 h 215"/>
                <a:gd name="T16" fmla="*/ 105 w 146"/>
                <a:gd name="T17" fmla="*/ 121 h 215"/>
                <a:gd name="T18" fmla="*/ 99 w 146"/>
                <a:gd name="T19" fmla="*/ 112 h 215"/>
                <a:gd name="T20" fmla="*/ 91 w 146"/>
                <a:gd name="T21" fmla="*/ 101 h 215"/>
                <a:gd name="T22" fmla="*/ 83 w 146"/>
                <a:gd name="T23" fmla="*/ 90 h 215"/>
                <a:gd name="T24" fmla="*/ 75 w 146"/>
                <a:gd name="T25" fmla="*/ 81 h 215"/>
                <a:gd name="T26" fmla="*/ 67 w 146"/>
                <a:gd name="T27" fmla="*/ 70 h 215"/>
                <a:gd name="T28" fmla="*/ 57 w 146"/>
                <a:gd name="T29" fmla="*/ 60 h 215"/>
                <a:gd name="T30" fmla="*/ 49 w 146"/>
                <a:gd name="T31" fmla="*/ 51 h 215"/>
                <a:gd name="T32" fmla="*/ 42 w 146"/>
                <a:gd name="T33" fmla="*/ 42 h 215"/>
                <a:gd name="T34" fmla="*/ 33 w 146"/>
                <a:gd name="T35" fmla="*/ 33 h 215"/>
                <a:gd name="T36" fmla="*/ 26 w 146"/>
                <a:gd name="T37" fmla="*/ 25 h 215"/>
                <a:gd name="T38" fmla="*/ 15 w 146"/>
                <a:gd name="T39" fmla="*/ 15 h 215"/>
                <a:gd name="T40" fmla="*/ 6 w 146"/>
                <a:gd name="T41" fmla="*/ 6 h 215"/>
                <a:gd name="T42" fmla="*/ 0 w 146"/>
                <a:gd name="T43" fmla="*/ 0 h 215"/>
                <a:gd name="T44" fmla="*/ 0 w 146"/>
                <a:gd name="T45" fmla="*/ 6 h 215"/>
                <a:gd name="T46" fmla="*/ 3 w 146"/>
                <a:gd name="T47" fmla="*/ 13 h 215"/>
                <a:gd name="T48" fmla="*/ 6 w 146"/>
                <a:gd name="T49" fmla="*/ 22 h 215"/>
                <a:gd name="T50" fmla="*/ 10 w 146"/>
                <a:gd name="T51" fmla="*/ 33 h 215"/>
                <a:gd name="T52" fmla="*/ 15 w 146"/>
                <a:gd name="T53" fmla="*/ 47 h 215"/>
                <a:gd name="T54" fmla="*/ 22 w 146"/>
                <a:gd name="T55" fmla="*/ 63 h 215"/>
                <a:gd name="T56" fmla="*/ 26 w 146"/>
                <a:gd name="T57" fmla="*/ 70 h 215"/>
                <a:gd name="T58" fmla="*/ 31 w 146"/>
                <a:gd name="T59" fmla="*/ 79 h 215"/>
                <a:gd name="T60" fmla="*/ 35 w 146"/>
                <a:gd name="T61" fmla="*/ 87 h 215"/>
                <a:gd name="T62" fmla="*/ 40 w 146"/>
                <a:gd name="T63" fmla="*/ 97 h 215"/>
                <a:gd name="T64" fmla="*/ 45 w 146"/>
                <a:gd name="T65" fmla="*/ 106 h 215"/>
                <a:gd name="T66" fmla="*/ 50 w 146"/>
                <a:gd name="T67" fmla="*/ 116 h 215"/>
                <a:gd name="T68" fmla="*/ 56 w 146"/>
                <a:gd name="T69" fmla="*/ 124 h 215"/>
                <a:gd name="T70" fmla="*/ 61 w 146"/>
                <a:gd name="T71" fmla="*/ 134 h 215"/>
                <a:gd name="T72" fmla="*/ 67 w 146"/>
                <a:gd name="T73" fmla="*/ 142 h 215"/>
                <a:gd name="T74" fmla="*/ 73 w 146"/>
                <a:gd name="T75" fmla="*/ 150 h 215"/>
                <a:gd name="T76" fmla="*/ 82 w 146"/>
                <a:gd name="T77" fmla="*/ 165 h 215"/>
                <a:gd name="T78" fmla="*/ 90 w 146"/>
                <a:gd name="T79" fmla="*/ 176 h 215"/>
                <a:gd name="T80" fmla="*/ 94 w 146"/>
                <a:gd name="T81" fmla="*/ 184 h 215"/>
                <a:gd name="T82" fmla="*/ 97 w 146"/>
                <a:gd name="T83" fmla="*/ 187 h 215"/>
                <a:gd name="T84" fmla="*/ 146 w 146"/>
                <a:gd name="T8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6" h="215">
                  <a:moveTo>
                    <a:pt x="146" y="215"/>
                  </a:moveTo>
                  <a:lnTo>
                    <a:pt x="144" y="212"/>
                  </a:lnTo>
                  <a:lnTo>
                    <a:pt x="144" y="207"/>
                  </a:lnTo>
                  <a:lnTo>
                    <a:pt x="143" y="202"/>
                  </a:lnTo>
                  <a:lnTo>
                    <a:pt x="140" y="197"/>
                  </a:lnTo>
                  <a:lnTo>
                    <a:pt x="139" y="191"/>
                  </a:lnTo>
                  <a:lnTo>
                    <a:pt x="137" y="185"/>
                  </a:lnTo>
                  <a:lnTo>
                    <a:pt x="135" y="178"/>
                  </a:lnTo>
                  <a:lnTo>
                    <a:pt x="132" y="170"/>
                  </a:lnTo>
                  <a:lnTo>
                    <a:pt x="128" y="162"/>
                  </a:lnTo>
                  <a:lnTo>
                    <a:pt x="125" y="154"/>
                  </a:lnTo>
                  <a:lnTo>
                    <a:pt x="121" y="150"/>
                  </a:lnTo>
                  <a:lnTo>
                    <a:pt x="120" y="144"/>
                  </a:lnTo>
                  <a:lnTo>
                    <a:pt x="117" y="140"/>
                  </a:lnTo>
                  <a:lnTo>
                    <a:pt x="114" y="135"/>
                  </a:lnTo>
                  <a:lnTo>
                    <a:pt x="112" y="131"/>
                  </a:lnTo>
                  <a:lnTo>
                    <a:pt x="109" y="127"/>
                  </a:lnTo>
                  <a:lnTo>
                    <a:pt x="105" y="121"/>
                  </a:lnTo>
                  <a:lnTo>
                    <a:pt x="103" y="117"/>
                  </a:lnTo>
                  <a:lnTo>
                    <a:pt x="99" y="112"/>
                  </a:lnTo>
                  <a:lnTo>
                    <a:pt x="95" y="106"/>
                  </a:lnTo>
                  <a:lnTo>
                    <a:pt x="91" y="101"/>
                  </a:lnTo>
                  <a:lnTo>
                    <a:pt x="87" y="96"/>
                  </a:lnTo>
                  <a:lnTo>
                    <a:pt x="83" y="90"/>
                  </a:lnTo>
                  <a:lnTo>
                    <a:pt x="79" y="85"/>
                  </a:lnTo>
                  <a:lnTo>
                    <a:pt x="75" y="81"/>
                  </a:lnTo>
                  <a:lnTo>
                    <a:pt x="72" y="75"/>
                  </a:lnTo>
                  <a:lnTo>
                    <a:pt x="67" y="70"/>
                  </a:lnTo>
                  <a:lnTo>
                    <a:pt x="63" y="66"/>
                  </a:lnTo>
                  <a:lnTo>
                    <a:pt x="57" y="60"/>
                  </a:lnTo>
                  <a:lnTo>
                    <a:pt x="53" y="55"/>
                  </a:lnTo>
                  <a:lnTo>
                    <a:pt x="49" y="51"/>
                  </a:lnTo>
                  <a:lnTo>
                    <a:pt x="45" y="47"/>
                  </a:lnTo>
                  <a:lnTo>
                    <a:pt x="42" y="42"/>
                  </a:lnTo>
                  <a:lnTo>
                    <a:pt x="38" y="38"/>
                  </a:lnTo>
                  <a:lnTo>
                    <a:pt x="33" y="33"/>
                  </a:lnTo>
                  <a:lnTo>
                    <a:pt x="29" y="29"/>
                  </a:lnTo>
                  <a:lnTo>
                    <a:pt x="26" y="25"/>
                  </a:lnTo>
                  <a:lnTo>
                    <a:pt x="22" y="22"/>
                  </a:lnTo>
                  <a:lnTo>
                    <a:pt x="15" y="15"/>
                  </a:lnTo>
                  <a:lnTo>
                    <a:pt x="11" y="11"/>
                  </a:lnTo>
                  <a:lnTo>
                    <a:pt x="6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9"/>
                  </a:lnTo>
                  <a:lnTo>
                    <a:pt x="3" y="13"/>
                  </a:lnTo>
                  <a:lnTo>
                    <a:pt x="3" y="17"/>
                  </a:lnTo>
                  <a:lnTo>
                    <a:pt x="6" y="22"/>
                  </a:lnTo>
                  <a:lnTo>
                    <a:pt x="7" y="26"/>
                  </a:lnTo>
                  <a:lnTo>
                    <a:pt x="10" y="33"/>
                  </a:lnTo>
                  <a:lnTo>
                    <a:pt x="11" y="40"/>
                  </a:lnTo>
                  <a:lnTo>
                    <a:pt x="15" y="47"/>
                  </a:lnTo>
                  <a:lnTo>
                    <a:pt x="16" y="53"/>
                  </a:lnTo>
                  <a:lnTo>
                    <a:pt x="22" y="63"/>
                  </a:lnTo>
                  <a:lnTo>
                    <a:pt x="23" y="66"/>
                  </a:lnTo>
                  <a:lnTo>
                    <a:pt x="26" y="70"/>
                  </a:lnTo>
                  <a:lnTo>
                    <a:pt x="27" y="75"/>
                  </a:lnTo>
                  <a:lnTo>
                    <a:pt x="31" y="79"/>
                  </a:lnTo>
                  <a:lnTo>
                    <a:pt x="33" y="83"/>
                  </a:lnTo>
                  <a:lnTo>
                    <a:pt x="35" y="87"/>
                  </a:lnTo>
                  <a:lnTo>
                    <a:pt x="38" y="93"/>
                  </a:lnTo>
                  <a:lnTo>
                    <a:pt x="40" y="97"/>
                  </a:lnTo>
                  <a:lnTo>
                    <a:pt x="42" y="101"/>
                  </a:lnTo>
                  <a:lnTo>
                    <a:pt x="45" y="106"/>
                  </a:lnTo>
                  <a:lnTo>
                    <a:pt x="48" y="110"/>
                  </a:lnTo>
                  <a:lnTo>
                    <a:pt x="50" y="116"/>
                  </a:lnTo>
                  <a:lnTo>
                    <a:pt x="53" y="119"/>
                  </a:lnTo>
                  <a:lnTo>
                    <a:pt x="56" y="124"/>
                  </a:lnTo>
                  <a:lnTo>
                    <a:pt x="59" y="128"/>
                  </a:lnTo>
                  <a:lnTo>
                    <a:pt x="61" y="134"/>
                  </a:lnTo>
                  <a:lnTo>
                    <a:pt x="64" y="138"/>
                  </a:lnTo>
                  <a:lnTo>
                    <a:pt x="67" y="142"/>
                  </a:lnTo>
                  <a:lnTo>
                    <a:pt x="69" y="146"/>
                  </a:lnTo>
                  <a:lnTo>
                    <a:pt x="73" y="150"/>
                  </a:lnTo>
                  <a:lnTo>
                    <a:pt x="78" y="157"/>
                  </a:lnTo>
                  <a:lnTo>
                    <a:pt x="82" y="165"/>
                  </a:lnTo>
                  <a:lnTo>
                    <a:pt x="86" y="170"/>
                  </a:lnTo>
                  <a:lnTo>
                    <a:pt x="90" y="176"/>
                  </a:lnTo>
                  <a:lnTo>
                    <a:pt x="91" y="180"/>
                  </a:lnTo>
                  <a:lnTo>
                    <a:pt x="94" y="184"/>
                  </a:lnTo>
                  <a:lnTo>
                    <a:pt x="97" y="185"/>
                  </a:lnTo>
                  <a:lnTo>
                    <a:pt x="97" y="187"/>
                  </a:lnTo>
                  <a:lnTo>
                    <a:pt x="146" y="215"/>
                  </a:lnTo>
                  <a:lnTo>
                    <a:pt x="146" y="215"/>
                  </a:lnTo>
                  <a:close/>
                </a:path>
              </a:pathLst>
            </a:custGeom>
            <a:solidFill>
              <a:srgbClr val="6363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0" name="Freeform 97"/>
            <p:cNvSpPr>
              <a:spLocks/>
            </p:cNvSpPr>
            <p:nvPr/>
          </p:nvSpPr>
          <p:spPr bwMode="auto">
            <a:xfrm>
              <a:off x="1787525" y="4772026"/>
              <a:ext cx="120650" cy="187325"/>
            </a:xfrm>
            <a:custGeom>
              <a:avLst/>
              <a:gdLst>
                <a:gd name="T0" fmla="*/ 0 w 76"/>
                <a:gd name="T1" fmla="*/ 0 h 118"/>
                <a:gd name="T2" fmla="*/ 76 w 76"/>
                <a:gd name="T3" fmla="*/ 95 h 118"/>
                <a:gd name="T4" fmla="*/ 57 w 76"/>
                <a:gd name="T5" fmla="*/ 118 h 118"/>
                <a:gd name="T6" fmla="*/ 0 w 76"/>
                <a:gd name="T7" fmla="*/ 0 h 118"/>
                <a:gd name="T8" fmla="*/ 0 w 76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8">
                  <a:moveTo>
                    <a:pt x="0" y="0"/>
                  </a:moveTo>
                  <a:lnTo>
                    <a:pt x="76" y="95"/>
                  </a:lnTo>
                  <a:lnTo>
                    <a:pt x="57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1" name="Freeform 98"/>
            <p:cNvSpPr>
              <a:spLocks/>
            </p:cNvSpPr>
            <p:nvPr/>
          </p:nvSpPr>
          <p:spPr bwMode="auto">
            <a:xfrm>
              <a:off x="1892300" y="4956176"/>
              <a:ext cx="100013" cy="142875"/>
            </a:xfrm>
            <a:custGeom>
              <a:avLst/>
              <a:gdLst>
                <a:gd name="T0" fmla="*/ 18 w 63"/>
                <a:gd name="T1" fmla="*/ 0 h 90"/>
                <a:gd name="T2" fmla="*/ 0 w 63"/>
                <a:gd name="T3" fmla="*/ 18 h 90"/>
                <a:gd name="T4" fmla="*/ 23 w 63"/>
                <a:gd name="T5" fmla="*/ 59 h 90"/>
                <a:gd name="T6" fmla="*/ 63 w 63"/>
                <a:gd name="T7" fmla="*/ 90 h 90"/>
                <a:gd name="T8" fmla="*/ 18 w 63"/>
                <a:gd name="T9" fmla="*/ 0 h 90"/>
                <a:gd name="T10" fmla="*/ 18 w 63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0">
                  <a:moveTo>
                    <a:pt x="18" y="0"/>
                  </a:moveTo>
                  <a:lnTo>
                    <a:pt x="0" y="18"/>
                  </a:lnTo>
                  <a:lnTo>
                    <a:pt x="23" y="59"/>
                  </a:lnTo>
                  <a:lnTo>
                    <a:pt x="63" y="9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2" name="Freeform 99"/>
            <p:cNvSpPr>
              <a:spLocks/>
            </p:cNvSpPr>
            <p:nvPr/>
          </p:nvSpPr>
          <p:spPr bwMode="auto">
            <a:xfrm>
              <a:off x="3657600" y="4473576"/>
              <a:ext cx="280988" cy="290513"/>
            </a:xfrm>
            <a:custGeom>
              <a:avLst/>
              <a:gdLst>
                <a:gd name="T0" fmla="*/ 177 w 177"/>
                <a:gd name="T1" fmla="*/ 0 h 183"/>
                <a:gd name="T2" fmla="*/ 0 w 177"/>
                <a:gd name="T3" fmla="*/ 178 h 183"/>
                <a:gd name="T4" fmla="*/ 94 w 177"/>
                <a:gd name="T5" fmla="*/ 183 h 183"/>
                <a:gd name="T6" fmla="*/ 94 w 177"/>
                <a:gd name="T7" fmla="*/ 182 h 183"/>
                <a:gd name="T8" fmla="*/ 95 w 177"/>
                <a:gd name="T9" fmla="*/ 179 h 183"/>
                <a:gd name="T10" fmla="*/ 97 w 177"/>
                <a:gd name="T11" fmla="*/ 177 h 183"/>
                <a:gd name="T12" fmla="*/ 99 w 177"/>
                <a:gd name="T13" fmla="*/ 173 h 183"/>
                <a:gd name="T14" fmla="*/ 104 w 177"/>
                <a:gd name="T15" fmla="*/ 167 h 183"/>
                <a:gd name="T16" fmla="*/ 106 w 177"/>
                <a:gd name="T17" fmla="*/ 162 h 183"/>
                <a:gd name="T18" fmla="*/ 112 w 177"/>
                <a:gd name="T19" fmla="*/ 156 h 183"/>
                <a:gd name="T20" fmla="*/ 117 w 177"/>
                <a:gd name="T21" fmla="*/ 149 h 183"/>
                <a:gd name="T22" fmla="*/ 121 w 177"/>
                <a:gd name="T23" fmla="*/ 141 h 183"/>
                <a:gd name="T24" fmla="*/ 127 w 177"/>
                <a:gd name="T25" fmla="*/ 133 h 183"/>
                <a:gd name="T26" fmla="*/ 131 w 177"/>
                <a:gd name="T27" fmla="*/ 125 h 183"/>
                <a:gd name="T28" fmla="*/ 138 w 177"/>
                <a:gd name="T29" fmla="*/ 117 h 183"/>
                <a:gd name="T30" fmla="*/ 140 w 177"/>
                <a:gd name="T31" fmla="*/ 113 h 183"/>
                <a:gd name="T32" fmla="*/ 142 w 177"/>
                <a:gd name="T33" fmla="*/ 109 h 183"/>
                <a:gd name="T34" fmla="*/ 144 w 177"/>
                <a:gd name="T35" fmla="*/ 103 h 183"/>
                <a:gd name="T36" fmla="*/ 147 w 177"/>
                <a:gd name="T37" fmla="*/ 99 h 183"/>
                <a:gd name="T38" fmla="*/ 150 w 177"/>
                <a:gd name="T39" fmla="*/ 95 h 183"/>
                <a:gd name="T40" fmla="*/ 151 w 177"/>
                <a:gd name="T41" fmla="*/ 91 h 183"/>
                <a:gd name="T42" fmla="*/ 154 w 177"/>
                <a:gd name="T43" fmla="*/ 87 h 183"/>
                <a:gd name="T44" fmla="*/ 157 w 177"/>
                <a:gd name="T45" fmla="*/ 83 h 183"/>
                <a:gd name="T46" fmla="*/ 157 w 177"/>
                <a:gd name="T47" fmla="*/ 77 h 183"/>
                <a:gd name="T48" fmla="*/ 159 w 177"/>
                <a:gd name="T49" fmla="*/ 73 h 183"/>
                <a:gd name="T50" fmla="*/ 159 w 177"/>
                <a:gd name="T51" fmla="*/ 69 h 183"/>
                <a:gd name="T52" fmla="*/ 162 w 177"/>
                <a:gd name="T53" fmla="*/ 65 h 183"/>
                <a:gd name="T54" fmla="*/ 165 w 177"/>
                <a:gd name="T55" fmla="*/ 57 h 183"/>
                <a:gd name="T56" fmla="*/ 167 w 177"/>
                <a:gd name="T57" fmla="*/ 50 h 183"/>
                <a:gd name="T58" fmla="*/ 169 w 177"/>
                <a:gd name="T59" fmla="*/ 42 h 183"/>
                <a:gd name="T60" fmla="*/ 170 w 177"/>
                <a:gd name="T61" fmla="*/ 35 h 183"/>
                <a:gd name="T62" fmla="*/ 172 w 177"/>
                <a:gd name="T63" fmla="*/ 30 h 183"/>
                <a:gd name="T64" fmla="*/ 174 w 177"/>
                <a:gd name="T65" fmla="*/ 24 h 183"/>
                <a:gd name="T66" fmla="*/ 174 w 177"/>
                <a:gd name="T67" fmla="*/ 18 h 183"/>
                <a:gd name="T68" fmla="*/ 176 w 177"/>
                <a:gd name="T69" fmla="*/ 14 h 183"/>
                <a:gd name="T70" fmla="*/ 176 w 177"/>
                <a:gd name="T71" fmla="*/ 8 h 183"/>
                <a:gd name="T72" fmla="*/ 177 w 177"/>
                <a:gd name="T73" fmla="*/ 5 h 183"/>
                <a:gd name="T74" fmla="*/ 177 w 177"/>
                <a:gd name="T75" fmla="*/ 1 h 183"/>
                <a:gd name="T76" fmla="*/ 177 w 177"/>
                <a:gd name="T77" fmla="*/ 0 h 183"/>
                <a:gd name="T78" fmla="*/ 177 w 177"/>
                <a:gd name="T7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7" h="183">
                  <a:moveTo>
                    <a:pt x="177" y="0"/>
                  </a:moveTo>
                  <a:lnTo>
                    <a:pt x="0" y="178"/>
                  </a:lnTo>
                  <a:lnTo>
                    <a:pt x="94" y="183"/>
                  </a:lnTo>
                  <a:lnTo>
                    <a:pt x="94" y="182"/>
                  </a:lnTo>
                  <a:lnTo>
                    <a:pt x="95" y="179"/>
                  </a:lnTo>
                  <a:lnTo>
                    <a:pt x="97" y="177"/>
                  </a:lnTo>
                  <a:lnTo>
                    <a:pt x="99" y="173"/>
                  </a:lnTo>
                  <a:lnTo>
                    <a:pt x="104" y="167"/>
                  </a:lnTo>
                  <a:lnTo>
                    <a:pt x="106" y="162"/>
                  </a:lnTo>
                  <a:lnTo>
                    <a:pt x="112" y="156"/>
                  </a:lnTo>
                  <a:lnTo>
                    <a:pt x="117" y="149"/>
                  </a:lnTo>
                  <a:lnTo>
                    <a:pt x="121" y="141"/>
                  </a:lnTo>
                  <a:lnTo>
                    <a:pt x="127" y="133"/>
                  </a:lnTo>
                  <a:lnTo>
                    <a:pt x="131" y="125"/>
                  </a:lnTo>
                  <a:lnTo>
                    <a:pt x="138" y="117"/>
                  </a:lnTo>
                  <a:lnTo>
                    <a:pt x="140" y="113"/>
                  </a:lnTo>
                  <a:lnTo>
                    <a:pt x="142" y="109"/>
                  </a:lnTo>
                  <a:lnTo>
                    <a:pt x="144" y="103"/>
                  </a:lnTo>
                  <a:lnTo>
                    <a:pt x="147" y="99"/>
                  </a:lnTo>
                  <a:lnTo>
                    <a:pt x="150" y="95"/>
                  </a:lnTo>
                  <a:lnTo>
                    <a:pt x="151" y="91"/>
                  </a:lnTo>
                  <a:lnTo>
                    <a:pt x="154" y="87"/>
                  </a:lnTo>
                  <a:lnTo>
                    <a:pt x="157" y="83"/>
                  </a:lnTo>
                  <a:lnTo>
                    <a:pt x="157" y="77"/>
                  </a:lnTo>
                  <a:lnTo>
                    <a:pt x="159" y="73"/>
                  </a:lnTo>
                  <a:lnTo>
                    <a:pt x="159" y="69"/>
                  </a:lnTo>
                  <a:lnTo>
                    <a:pt x="162" y="65"/>
                  </a:lnTo>
                  <a:lnTo>
                    <a:pt x="165" y="57"/>
                  </a:lnTo>
                  <a:lnTo>
                    <a:pt x="167" y="50"/>
                  </a:lnTo>
                  <a:lnTo>
                    <a:pt x="169" y="42"/>
                  </a:lnTo>
                  <a:lnTo>
                    <a:pt x="170" y="35"/>
                  </a:lnTo>
                  <a:lnTo>
                    <a:pt x="172" y="30"/>
                  </a:lnTo>
                  <a:lnTo>
                    <a:pt x="174" y="24"/>
                  </a:lnTo>
                  <a:lnTo>
                    <a:pt x="174" y="18"/>
                  </a:lnTo>
                  <a:lnTo>
                    <a:pt x="176" y="14"/>
                  </a:lnTo>
                  <a:lnTo>
                    <a:pt x="176" y="8"/>
                  </a:lnTo>
                  <a:lnTo>
                    <a:pt x="177" y="5"/>
                  </a:lnTo>
                  <a:lnTo>
                    <a:pt x="177" y="1"/>
                  </a:lnTo>
                  <a:lnTo>
                    <a:pt x="177" y="0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93" name="Picture 9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457" y="3473581"/>
              <a:ext cx="515403" cy="44278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Availability</a:t>
            </a: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June 3 - 6</a:t>
            </a:r>
          </a:p>
          <a:p>
            <a:r>
              <a:rPr lang="en-US" smtClean="0"/>
              <a:t>Still available</a:t>
            </a:r>
          </a:p>
          <a:p>
            <a:pPr lvl="1"/>
            <a:r>
              <a:rPr lang="en-US" smtClean="0"/>
              <a:t>Larger Stands</a:t>
            </a:r>
          </a:p>
          <a:p>
            <a:pPr lvl="1"/>
            <a:r>
              <a:rPr lang="en-US" smtClean="0"/>
              <a:t>Display Corners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9401D-53FD-40C4-A468-D62800E88426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B355-E0C8-4093-A733-CADD37347EB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" name="AutoShape 6" descr="White marble"/>
          <p:cNvSpPr>
            <a:spLocks noChangeArrowheads="1"/>
          </p:cNvSpPr>
          <p:nvPr/>
        </p:nvSpPr>
        <p:spPr bwMode="auto">
          <a:xfrm rot="20712041">
            <a:off x="5121218" y="1220346"/>
            <a:ext cx="3113197" cy="3013151"/>
          </a:xfrm>
          <a:prstGeom prst="foldedCorner">
            <a:avLst>
              <a:gd name="adj" fmla="val 26805"/>
            </a:avLst>
          </a:prstGeom>
          <a:solidFill>
            <a:srgbClr val="FFFF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anchor="ctr"/>
          <a:lstStyle/>
          <a:p>
            <a:pPr algn="ctr"/>
            <a:r>
              <a:rPr lang="en-US" sz="4400" dirty="0">
                <a:latin typeface="Kristen ITC" pitchFamily="66" charset="0"/>
              </a:rPr>
              <a:t>Book </a:t>
            </a:r>
            <a:endParaRPr lang="en-US" sz="4400" dirty="0" smtClean="0">
              <a:latin typeface="Kristen ITC" pitchFamily="66" charset="0"/>
            </a:endParaRPr>
          </a:p>
          <a:p>
            <a:pPr algn="ctr"/>
            <a:r>
              <a:rPr lang="en-US" sz="4400" dirty="0" smtClean="0">
                <a:latin typeface="Kristen ITC" pitchFamily="66" charset="0"/>
              </a:rPr>
              <a:t>Now</a:t>
            </a:r>
            <a:r>
              <a:rPr lang="en-US" sz="4400" dirty="0">
                <a:latin typeface="Kristen ITC" pitchFamily="66" charset="0"/>
              </a:rPr>
              <a:t>!</a:t>
            </a:r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Applications</a:t>
            </a: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We are marketing to over 8,000 potential clients</a:t>
            </a:r>
          </a:p>
          <a:p>
            <a:r>
              <a:rPr lang="en-US" smtClean="0"/>
              <a:t>Key buyers will be present from the top 500 companies</a:t>
            </a:r>
          </a:p>
          <a:p>
            <a:r>
              <a:rPr lang="en-US" smtClean="0"/>
              <a:t>A chance to demonstrate your latest equipment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0D7F-8C15-4700-A7BE-E65E76468F5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A697-15F5-4F24-B76A-D60816EF618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Pricing</a:t>
            </a:r>
            <a:endParaRPr lang="en-US"/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7433902"/>
              </p:ext>
            </p:extLst>
          </p:nvPr>
        </p:nvGraphicFramePr>
        <p:xfrm>
          <a:off x="575556" y="1447800"/>
          <a:ext cx="8028893" cy="414144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417251"/>
                <a:gridCol w="2140934"/>
                <a:gridCol w="3470708"/>
              </a:tblGrid>
              <a:tr h="1153253">
                <a:tc gridSpan="3">
                  <a:txBody>
                    <a:bodyPr/>
                    <a:lstStyle/>
                    <a:p>
                      <a:pPr algn="ctr"/>
                      <a:r>
                        <a:rPr lang="en-AU" sz="2800" dirty="0" err="1" smtClean="0"/>
                        <a:t>Mikeros</a:t>
                      </a:r>
                      <a:r>
                        <a:rPr lang="en-AU" sz="2800" dirty="0" smtClean="0"/>
                        <a:t> Technology Conference Price List</a:t>
                      </a:r>
                      <a:endParaRPr lang="en-AU" sz="2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599197">
                <a:tc>
                  <a:txBody>
                    <a:bodyPr/>
                    <a:lstStyle/>
                    <a:p>
                      <a:pPr algn="ctr"/>
                      <a:endParaRPr lang="en-AU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Spaces Left</a:t>
                      </a:r>
                      <a:endParaRPr lang="en-A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Cost</a:t>
                      </a:r>
                      <a:endParaRPr lang="en-AU" b="1" dirty="0"/>
                    </a:p>
                  </a:txBody>
                  <a:tcPr anchor="ctr"/>
                </a:tc>
              </a:tr>
              <a:tr h="781236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Platinum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8</a:t>
                      </a:r>
                      <a:endParaRPr lang="en-AU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$500 per square metre</a:t>
                      </a:r>
                      <a:endParaRPr lang="en-AU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Gold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9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$400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/>
                    </a:p>
                  </a:txBody>
                  <a:tcPr anchor="ctr"/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Silver Section</a:t>
                      </a:r>
                      <a:endParaRPr lang="en-AU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$300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 smtClean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Bronze Section</a:t>
                      </a:r>
                      <a:endParaRPr lang="en-A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10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$200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B5F8-03DB-401E-8873-4B2BDF98083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B984-046B-428D-BD12-74B3FF69A2C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Additional Costs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722255"/>
              </p:ext>
            </p:extLst>
          </p:nvPr>
        </p:nvGraphicFramePr>
        <p:xfrm>
          <a:off x="1379913" y="1995055"/>
          <a:ext cx="6350923" cy="3715790"/>
        </p:xfrm>
        <a:graphic>
          <a:graphicData uri="http://schemas.openxmlformats.org/drawingml/2006/table">
            <a:tbl>
              <a:tblPr/>
              <a:tblGrid>
                <a:gridCol w="1745672"/>
                <a:gridCol w="1745673"/>
                <a:gridCol w="1745673"/>
                <a:gridCol w="1113905"/>
              </a:tblGrid>
              <a:tr h="515389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Number of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Platinum Section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All Other Sections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138">
                <a:tc rowSpan="3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Early Arrival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 day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FREE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$2000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3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$2000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$3000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138">
                <a:tc rowSpan="2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Late Departure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 day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FREE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7034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$2000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722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Specifications</a:t>
            </a: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Exposure to key buyers in your industry</a:t>
            </a:r>
          </a:p>
          <a:p>
            <a:r>
              <a:rPr lang="en-US" smtClean="0"/>
              <a:t>Let us do the marketing of your product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CD28-C1E1-43EF-836F-A4DFADAE960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570-21BF-4094-A932-99BD75C8F56F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929468056"/>
              </p:ext>
            </p:extLst>
          </p:nvPr>
        </p:nvGraphicFramePr>
        <p:xfrm>
          <a:off x="1151620" y="2708920"/>
          <a:ext cx="6660740" cy="3204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Exhibition Facilities</a:t>
            </a:r>
            <a:endParaRPr lang="en-US"/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5021404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9E11-D4AA-4A2F-9DC9-162464B2C3D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DE53-7EEE-465B-BB9A-7D7F1A81100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8E18443-9F58-40DC-94FE-A29888E7262D}"/>
</file>

<file path=customXml/itemProps2.xml><?xml version="1.0" encoding="utf-8"?>
<ds:datastoreItem xmlns:ds="http://schemas.openxmlformats.org/officeDocument/2006/customXml" ds:itemID="{F0BA178D-D143-4A40-9D26-66AC62574A02}"/>
</file>

<file path=customXml/itemProps3.xml><?xml version="1.0" encoding="utf-8"?>
<ds:datastoreItem xmlns:ds="http://schemas.openxmlformats.org/officeDocument/2006/customXml" ds:itemID="{78A3BBA3-CD89-4159-B4E3-91DBED075628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251</TotalTime>
  <Words>395</Words>
  <Application>Microsoft Office PowerPoint</Application>
  <PresentationFormat>On-screen Show (4:3)</PresentationFormat>
  <Paragraphs>151</Paragraphs>
  <Slides>14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Calibri Light</vt:lpstr>
      <vt:lpstr>Kristen ITC</vt:lpstr>
      <vt:lpstr>Segoe UI Semibold</vt:lpstr>
      <vt:lpstr>Times New Roman</vt:lpstr>
      <vt:lpstr>Wingdings 3</vt:lpstr>
      <vt:lpstr>Facet</vt:lpstr>
      <vt:lpstr>\\W2008\Training\Master Training Manuals\AA_IN PROGRESS\COMPUTER IN PROGRESS\OT292-4 PowerPoint Advanced\OT292-4 PowerPoint Advanced\Monthly Seminar Location Guide.xlsx</vt:lpstr>
      <vt:lpstr>Mikeros Technology Conference</vt:lpstr>
      <vt:lpstr>Overview</vt:lpstr>
      <vt:lpstr>Features &amp; Benefits</vt:lpstr>
      <vt:lpstr>Availability</vt:lpstr>
      <vt:lpstr>Applications</vt:lpstr>
      <vt:lpstr>Pricing</vt:lpstr>
      <vt:lpstr>Additional Costs</vt:lpstr>
      <vt:lpstr>Specifications</vt:lpstr>
      <vt:lpstr>Exhibition Facilities</vt:lpstr>
      <vt:lpstr>Exhibitor List</vt:lpstr>
      <vt:lpstr>Business Structure</vt:lpstr>
      <vt:lpstr>PowerPoint Presentation</vt:lpstr>
      <vt:lpstr>Where to from here?</vt:lpstr>
      <vt:lpstr>Free Pre-conference Seminars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and Rosie</dc:creator>
  <cp:lastModifiedBy>Jane Pettigrew</cp:lastModifiedBy>
  <cp:revision>25</cp:revision>
  <cp:lastPrinted>1601-01-01T00:00:00Z</cp:lastPrinted>
  <dcterms:created xsi:type="dcterms:W3CDTF">1601-01-01T00:00:00Z</dcterms:created>
  <dcterms:modified xsi:type="dcterms:W3CDTF">2015-12-21T23:00:22Z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